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1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93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0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75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7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2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481110-43D1-4478-AF8E-627B0B49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83" y="0"/>
            <a:ext cx="2780476" cy="252527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BAB2744-F0A6-4CDC-87D6-EFBC7742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64" y="3429000"/>
            <a:ext cx="10018713" cy="225691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Individual Submission</a:t>
            </a:r>
            <a:b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Topic: </a:t>
            </a:r>
            <a:r>
              <a:rPr lang="en-US" sz="3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Openrefine</a:t>
            </a:r>
            <a:b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Submitted by: Shafin Mahmud Jalal</a:t>
            </a:r>
            <a:b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ID: 21266017</a:t>
            </a:r>
          </a:p>
        </p:txBody>
      </p:sp>
    </p:spTree>
    <p:extLst>
      <p:ext uri="{BB962C8B-B14F-4D97-AF65-F5344CB8AC3E}">
        <p14:creationId xmlns:p14="http://schemas.microsoft.com/office/powerpoint/2010/main" val="13503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D2A15-F19F-4E4C-9680-2004A7D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9" y="470452"/>
            <a:ext cx="8534400" cy="12622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						   </a:t>
            </a:r>
            <a:r>
              <a:rPr lang="en-US" sz="36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OpenRefine</a:t>
            </a:r>
            <a:endParaRPr lang="en-US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A8F0621-5DD8-4F5C-84B7-837E6F9C4070}"/>
              </a:ext>
            </a:extLst>
          </p:cNvPr>
          <p:cNvSpPr txBox="1">
            <a:spLocks/>
          </p:cNvSpPr>
          <p:nvPr/>
        </p:nvSpPr>
        <p:spPr>
          <a:xfrm>
            <a:off x="1247429" y="1732722"/>
            <a:ext cx="8534400" cy="4452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Open source desktop application for data analysis.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Cleaning messy data.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Transforms data from one format to another format(Data Wrangling).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parsing from different websites.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Adding data into a dataset by fetching data from web services.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Keeps data private until the user allows it to share and collaborate.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supports different data formats like csv,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tsv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txt, XML, JSON, spreadsheets, etc.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Archived and Compressed files are supported(zip, tar.gz,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tgz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tar.bz2,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gz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bz2, etc.)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D2A15-F19F-4E4C-9680-2004A7DD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9" y="470452"/>
            <a:ext cx="8534400" cy="12622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						</a:t>
            </a:r>
            <a:r>
              <a:rPr lang="en-US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Operations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A8F0621-5DD8-4F5C-84B7-837E6F9C4070}"/>
              </a:ext>
            </a:extLst>
          </p:cNvPr>
          <p:cNvSpPr txBox="1">
            <a:spLocks/>
          </p:cNvSpPr>
          <p:nvPr/>
        </p:nvSpPr>
        <p:spPr>
          <a:xfrm>
            <a:off x="1459464" y="1209261"/>
            <a:ext cx="8534400" cy="443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Facet: Text, Numeric, Timeline, Custom Facets(Words, Duplicates, facet by blank, etc.)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filtration.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Clustering: Token-based, Character-based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Transformation using GREL expressions.</a:t>
            </a:r>
          </a:p>
          <a:p>
            <a:pPr>
              <a:buClr>
                <a:schemeClr val="accent3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460</TotalTime>
  <Words>168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Bahnschrift SemiBold</vt:lpstr>
      <vt:lpstr>Century Gothic</vt:lpstr>
      <vt:lpstr>Wingdings 3</vt:lpstr>
      <vt:lpstr>Slice</vt:lpstr>
      <vt:lpstr>Individual Submission Topic: Openrefine Submitted by: Shafin Mahmud Jalal ID: 21266017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Submission Topic: Open Submitted by: Shafin Mahmud Jalal ID: 21266017</dc:title>
  <dc:creator>Shafin Mahmud Jalal</dc:creator>
  <cp:lastModifiedBy>Shafin Mahmud Jalal</cp:lastModifiedBy>
  <cp:revision>11</cp:revision>
  <dcterms:created xsi:type="dcterms:W3CDTF">2022-06-29T06:36:50Z</dcterms:created>
  <dcterms:modified xsi:type="dcterms:W3CDTF">2022-06-29T19:46:02Z</dcterms:modified>
</cp:coreProperties>
</file>