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ede404327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ede404327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2ede404327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2ede404327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ede404327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ede404327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ede404327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ede404327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ede404327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ede404327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de404327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ede404327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ede404327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ede404327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750500" cy="18729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b="0" lang="en" sz="244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Detection Meets Visual Question Answering </a:t>
            </a:r>
            <a:endParaRPr b="0" sz="244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: Sajidul Islam Khandaker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Id:20301190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paper about?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of Change Detection-Based Visual Question Answering (CDVQA) on multitemporal aerial images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Utilizing change detection techniques to improve land cover change understanding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 matters?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Accessibility: Making change information more accessible to users for urban planning and sustainability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Comprehension: Enhancing the understanding of land cover changes through visual question answering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implementation is done ?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4127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5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CDVQA Dataset:</a:t>
            </a:r>
            <a:endParaRPr sz="253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7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25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Generated using automatic question-answer generation method</a:t>
            </a:r>
            <a:endParaRPr sz="253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7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25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Multitemporal image-question-answer triplets</a:t>
            </a:r>
            <a:endParaRPr sz="253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5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CDVQA Framework:</a:t>
            </a:r>
            <a:endParaRPr sz="253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7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25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Multitemporal feature encoding using CNNs</a:t>
            </a:r>
            <a:endParaRPr sz="253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7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25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Multitemporal and multimodal fusion for combining information</a:t>
            </a:r>
            <a:endParaRPr sz="253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127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25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prediction based on the fused features</a:t>
            </a:r>
            <a:endParaRPr sz="253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works?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776900"/>
            <a:ext cx="7030500" cy="30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Multitemporal Feature Encoding: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Capturing temporal information from multitemporal aerial images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trends, patterns, and changes over time into feature vectors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Multitemporal Fusion: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 information and features from multiple time points and instances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Multimodal Fusion: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Joining information from different modalities for prediction tasks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Prediction: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answers based on the fused features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future work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Accuracy: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 the low accuracy of CDVQA models, especially for complex questions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Change Labels: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Utilizing semantic change labels to enhance performance on land-cover related questions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Imbalanced Training Samples: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 the imbalance in training samples for different land cover classes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in Predicted Labels: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Improving the model's ability to correctly classify questions and identify accurate answers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3393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1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Contributions:</a:t>
            </a:r>
            <a:endParaRPr sz="21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93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21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 of the CDVQA dataset</a:t>
            </a:r>
            <a:endParaRPr sz="21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93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21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of a baseline CDVQA framework</a:t>
            </a:r>
            <a:endParaRPr sz="21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93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21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Extensive experiments and analysis of different network parts and fusion strategies</a:t>
            </a:r>
            <a:endParaRPr sz="21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93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21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Limitations:</a:t>
            </a:r>
            <a:endParaRPr sz="21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93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21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accuracy of CDVQA models</a:t>
            </a:r>
            <a:endParaRPr sz="21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93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21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of the CDVQA task</a:t>
            </a:r>
            <a:endParaRPr sz="21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93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21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semantic change labels and imbalanced training samples</a:t>
            </a:r>
            <a:endParaRPr sz="21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939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214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in predicted labels</a:t>
            </a:r>
            <a:endParaRPr sz="214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1444525"/>
            <a:ext cx="70305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THANK YOU VERY MUCH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2794350"/>
            <a:ext cx="70305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