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5AB-C147-4A08-81F9-F2A8292DC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3200" dirty="0" smtClean="0"/>
              <a:t>Indonesian and hate speech twitter text</a:t>
            </a:r>
            <a:endParaRPr lang="en-ID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89438" y="4584357"/>
            <a:ext cx="778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Muhammad </a:t>
            </a:r>
            <a:r>
              <a:rPr lang="en-US" b="1" dirty="0" err="1" smtClean="0">
                <a:solidFill>
                  <a:schemeClr val="bg1"/>
                </a:solidFill>
              </a:rPr>
              <a:t>Shafiq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Wahyudi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C728-B180-4B70-80E8-F98A7B31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463481" y="197708"/>
            <a:ext cx="3731741" cy="468186"/>
          </a:xfrm>
          <a:noFill/>
          <a:ln>
            <a:noFill/>
          </a:ln>
        </p:spPr>
        <p:txBody>
          <a:bodyPr vert="horz" wrap="square" lIns="274320" tIns="182880" rIns="274320" bIns="182880" numCol="1" rtlCol="0" anchor="ctr" anchorCtr="1">
            <a:noAutofit/>
          </a:bodyPr>
          <a:lstStyle/>
          <a:p>
            <a:pPr algn="l"/>
            <a:r>
              <a:rPr lang="en-US" sz="1800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yang </a:t>
            </a:r>
            <a:r>
              <a:rPr lang="en-US" sz="1800" kern="1200" cap="all" spc="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setelah</a:t>
            </a:r>
            <a:r>
              <a:rPr lang="en-US" sz="1800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</a:t>
            </a:r>
            <a:r>
              <a:rPr lang="en-US" sz="1800" kern="1200" cap="all" spc="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cleansing</a:t>
            </a:r>
            <a:endParaRPr lang="en-US" sz="1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" y="1354453"/>
            <a:ext cx="5622325" cy="2822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897" y="296562"/>
            <a:ext cx="590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SEBELUM DI CLEANSING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45" y="1418631"/>
            <a:ext cx="6240163" cy="2693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1" y="5078626"/>
            <a:ext cx="6782747" cy="1581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3371" y="4547286"/>
            <a:ext cx="606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Proses </a:t>
            </a:r>
            <a:r>
              <a:rPr lang="en-US" dirty="0" err="1" smtClean="0"/>
              <a:t>melakukan</a:t>
            </a:r>
            <a:r>
              <a:rPr lang="en-US" dirty="0" smtClean="0"/>
              <a:t> cleansing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90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" y="137772"/>
            <a:ext cx="5862196" cy="2710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5514" y="407773"/>
            <a:ext cx="546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tweet </a:t>
            </a:r>
            <a:r>
              <a:rPr lang="en-US" dirty="0" err="1" smtClean="0"/>
              <a:t>dna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kata yang </a:t>
            </a:r>
            <a:r>
              <a:rPr lang="en-US" dirty="0" err="1" smtClean="0"/>
              <a:t>mengandung</a:t>
            </a:r>
            <a:r>
              <a:rPr lang="en-US" dirty="0" smtClean="0"/>
              <a:t> kata abusive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tweet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2" y="2959844"/>
            <a:ext cx="9141903" cy="35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6742670" cy="4719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92" y="5375189"/>
            <a:ext cx="955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data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tweet </a:t>
            </a:r>
            <a:r>
              <a:rPr lang="en-US" dirty="0" err="1" smtClean="0"/>
              <a:t>memiliki</a:t>
            </a:r>
            <a:r>
              <a:rPr lang="en-US" dirty="0" smtClean="0"/>
              <a:t> kata </a:t>
            </a:r>
            <a:r>
              <a:rPr lang="en-US" dirty="0" err="1" smtClean="0"/>
              <a:t>kata</a:t>
            </a:r>
            <a:r>
              <a:rPr lang="en-US" dirty="0" smtClean="0"/>
              <a:t> yang abusive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15,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tweet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kata abusive </a:t>
            </a:r>
            <a:r>
              <a:rPr lang="en-US" dirty="0" err="1" smtClean="0"/>
              <a:t>sebanyak</a:t>
            </a:r>
            <a:r>
              <a:rPr lang="en-US" dirty="0" smtClean="0"/>
              <a:t> 6435 tweet.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0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05" y="2145545"/>
            <a:ext cx="95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kata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tweet </a:t>
            </a:r>
            <a:r>
              <a:rPr lang="en-US" dirty="0" err="1" smtClean="0"/>
              <a:t>sebanya</a:t>
            </a:r>
            <a:r>
              <a:rPr lang="en-US" dirty="0" smtClean="0"/>
              <a:t> 10 – 20 kata,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9 tweet yang </a:t>
            </a:r>
            <a:r>
              <a:rPr lang="en-US" dirty="0" err="1" smtClean="0"/>
              <a:t>berisikan</a:t>
            </a:r>
            <a:r>
              <a:rPr lang="en-US" dirty="0" smtClean="0"/>
              <a:t> &gt; 40 kata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133865"/>
            <a:ext cx="10058400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6" y="3235652"/>
            <a:ext cx="8688012" cy="2067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491" y="5746641"/>
            <a:ext cx="95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tweet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5</a:t>
            </a:r>
            <a:r>
              <a:rPr lang="en-US" dirty="0" smtClean="0"/>
              <a:t>0 – 150 </a:t>
            </a:r>
            <a:r>
              <a:rPr lang="en-US" dirty="0" err="1" smtClean="0"/>
              <a:t>karakter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6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Indonesian and hate speech twitter text</vt:lpstr>
      <vt:lpstr>Data yang setelah di cleansing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Tafsir hadist,sunnah,khabar,atsar,hadist qudsi</dc:title>
  <dc:creator>dhellazzz_</dc:creator>
  <cp:lastModifiedBy>User</cp:lastModifiedBy>
  <cp:revision>6</cp:revision>
  <dcterms:created xsi:type="dcterms:W3CDTF">2022-09-05T13:15:30Z</dcterms:created>
  <dcterms:modified xsi:type="dcterms:W3CDTF">2023-10-01T05:51:18Z</dcterms:modified>
</cp:coreProperties>
</file>