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5"/>
  </p:notesMasterIdLst>
  <p:sldIdLst>
    <p:sldId id="258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899031-9091-4A27-881C-221874938807}" type="datetimeFigureOut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3192C9-C15B-4303-80DC-2B5B11452F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4633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3192C9-C15B-4303-80DC-2B5B11452F4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3484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4662B-BADF-45C2-9710-C6ACC88D05F8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87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EDB7-E004-418D-8A54-1D7783365E9B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69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8CF3-D6EB-470F-B5A2-645D0CF343CA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4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7DFF-45AF-4CA5-89B7-57C38EC0F327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36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6851-5EB4-4E8D-BA27-E4B8369A6489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8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EC8DAA-4980-48E4-B8E6-3637498130E9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580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CC17D5-D49E-49DB-BAD4-84AF38293EF8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676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9BCD4-71F5-4FA4-B1D5-F184C2E9BA83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F440B-D55F-40B7-899B-C1CECB98128F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88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5DCE7-E4AA-40E6-911E-2E36B151F885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599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C350E-7DF7-4457-98F7-4EE70456EB7C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9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9D7C3C-339D-4004-82BE-BEDF39414292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E34FCB-A826-492E-8942-8B40FE18FC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48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524000" y="2834402"/>
            <a:ext cx="9144000" cy="101686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Title of the Project work</a:t>
            </a:r>
            <a:br>
              <a:rPr lang="en-US" dirty="0" smtClean="0"/>
            </a:br>
            <a:r>
              <a:rPr lang="en-US" dirty="0" smtClean="0"/>
              <a:t>(In title case)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15048"/>
            <a:ext cx="9144000" cy="1655762"/>
          </a:xfrm>
        </p:spPr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/>
              <a:t>Mini-Project Synopsis </a:t>
            </a:r>
            <a:r>
              <a:rPr lang="en-US" dirty="0" smtClean="0"/>
              <a:t>Presentation on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0" y="2"/>
            <a:ext cx="8382000" cy="1343025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885635"/>
              </p:ext>
            </p:extLst>
          </p:nvPr>
        </p:nvGraphicFramePr>
        <p:xfrm>
          <a:off x="2032000" y="4068261"/>
          <a:ext cx="8128000" cy="2291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 smtClean="0"/>
                        <a:t>Presented By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 smtClean="0"/>
                        <a:t>Under the Guidance of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Student1 [USN]</a:t>
                      </a:r>
                    </a:p>
                    <a:p>
                      <a:r>
                        <a:rPr lang="en-US" dirty="0" smtClean="0"/>
                        <a:t>Student2 [USN]</a:t>
                      </a:r>
                    </a:p>
                    <a:p>
                      <a:r>
                        <a:rPr lang="en-US" dirty="0" smtClean="0"/>
                        <a:t>Student3 [USN]</a:t>
                      </a:r>
                    </a:p>
                    <a:p>
                      <a:r>
                        <a:rPr lang="en-US" dirty="0" smtClean="0"/>
                        <a:t>Student4 [USN]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Dr./Mr./Mrs./Ms. Guide Name</a:t>
                      </a:r>
                    </a:p>
                    <a:p>
                      <a:r>
                        <a:rPr lang="en-US" dirty="0" smtClean="0"/>
                        <a:t>Designation, Dept. of CSE</a:t>
                      </a:r>
                    </a:p>
                    <a:p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TEAM NO: </a:t>
                      </a:r>
                      <a:r>
                        <a:rPr lang="en-US" sz="2400" b="1" dirty="0" smtClean="0"/>
                        <a:t>______</a:t>
                      </a:r>
                      <a:endParaRPr 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1F85D-7717-4B5A-8734-9AC78FC57109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4075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0577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397" y="1493951"/>
            <a:ext cx="11011437" cy="5081341"/>
          </a:xfrm>
        </p:spPr>
        <p:txBody>
          <a:bodyPr>
            <a:normAutofit/>
          </a:bodyPr>
          <a:lstStyle/>
          <a:p>
            <a:r>
              <a:rPr lang="en-US" b="1" dirty="0" smtClean="0"/>
              <a:t>Abstract</a:t>
            </a:r>
          </a:p>
          <a:p>
            <a:r>
              <a:rPr lang="en-US" b="1" dirty="0" smtClean="0"/>
              <a:t>Introduction to project</a:t>
            </a:r>
          </a:p>
          <a:p>
            <a:r>
              <a:rPr lang="en-US" b="1" dirty="0" smtClean="0"/>
              <a:t>Requirement Analysis (</a:t>
            </a:r>
            <a:r>
              <a:rPr lang="en-US" b="1" dirty="0" smtClean="0"/>
              <a:t>functionalities </a:t>
            </a:r>
            <a:r>
              <a:rPr lang="en-US" b="1" dirty="0" smtClean="0"/>
              <a:t>only)</a:t>
            </a:r>
          </a:p>
          <a:p>
            <a:r>
              <a:rPr lang="en-US" b="1" dirty="0" smtClean="0"/>
              <a:t>ER-Diagram</a:t>
            </a:r>
          </a:p>
          <a:p>
            <a:r>
              <a:rPr lang="en-US" b="1" dirty="0" smtClean="0"/>
              <a:t>Schema Diagram</a:t>
            </a:r>
          </a:p>
          <a:p>
            <a:r>
              <a:rPr lang="en-US" b="1" dirty="0" smtClean="0"/>
              <a:t>System Design(Use case/Data </a:t>
            </a:r>
            <a:r>
              <a:rPr lang="en-US" b="1" dirty="0" smtClean="0"/>
              <a:t>flow/Proje</a:t>
            </a:r>
            <a:r>
              <a:rPr lang="en-US" b="1" dirty="0" smtClean="0"/>
              <a:t>ct flow</a:t>
            </a:r>
            <a:r>
              <a:rPr lang="en-US" b="1" dirty="0" smtClean="0"/>
              <a:t> </a:t>
            </a:r>
            <a:r>
              <a:rPr lang="en-US" b="1" dirty="0" smtClean="0"/>
              <a:t>diagrams)</a:t>
            </a:r>
          </a:p>
          <a:p>
            <a:r>
              <a:rPr lang="en-US" b="1" dirty="0" smtClean="0"/>
              <a:t>Conclusion</a:t>
            </a:r>
            <a:endParaRPr lang="en-US" b="1" dirty="0" smtClean="0"/>
          </a:p>
          <a:p>
            <a:r>
              <a:rPr lang="en-US" b="1" dirty="0" smtClean="0"/>
              <a:t>References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endParaRPr lang="en-US" b="1" dirty="0" smtClean="0"/>
          </a:p>
          <a:p>
            <a:pPr marL="0" indent="0">
              <a:buNone/>
            </a:pPr>
            <a:endParaRPr lang="en-US" b="1" dirty="0" smtClean="0"/>
          </a:p>
          <a:p>
            <a:endParaRPr lang="en-US" b="1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8BBB9-8906-462F-A779-DB4E4C186A7A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0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Note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Presentation should not exceed </a:t>
            </a:r>
            <a:r>
              <a:rPr lang="en-US" dirty="0" smtClean="0"/>
              <a:t>15 </a:t>
            </a:r>
            <a:r>
              <a:rPr lang="en-US" dirty="0" smtClean="0"/>
              <a:t>slides</a:t>
            </a:r>
          </a:p>
          <a:p>
            <a:r>
              <a:rPr lang="en-US" dirty="0" smtClean="0"/>
              <a:t>Diagrams should be clear and visible</a:t>
            </a:r>
          </a:p>
          <a:p>
            <a:r>
              <a:rPr lang="en-US" dirty="0" smtClean="0"/>
              <a:t>Presentation </a:t>
            </a:r>
            <a:r>
              <a:rPr lang="en-US" dirty="0" smtClean="0"/>
              <a:t>should be approved by </a:t>
            </a:r>
            <a:r>
              <a:rPr lang="en-US" dirty="0" smtClean="0"/>
              <a:t>Guide</a:t>
            </a:r>
            <a:endParaRPr lang="en-US" dirty="0" smtClean="0"/>
          </a:p>
          <a:p>
            <a:r>
              <a:rPr lang="en-US" dirty="0" smtClean="0"/>
              <a:t>Project Diary must be submitted on or before 8</a:t>
            </a:r>
            <a:r>
              <a:rPr lang="en-US" baseline="30000" dirty="0" smtClean="0"/>
              <a:t>th</a:t>
            </a:r>
            <a:r>
              <a:rPr lang="en-US" dirty="0" smtClean="0"/>
              <a:t> Nov 2024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07DFF-45AF-4CA5-89B7-57C38EC0F327}" type="datetime1">
              <a:rPr lang="en-US" smtClean="0"/>
              <a:pPr/>
              <a:t>11/5/2024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E34FCB-A826-492E-8942-8B40FE18FC4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112</Words>
  <Application>Microsoft Office PowerPoint</Application>
  <PresentationFormat>Widescreen</PresentationFormat>
  <Paragraphs>39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Title of the Project work (In title case)</vt:lpstr>
      <vt:lpstr>Contents</vt:lpstr>
      <vt:lpstr>Note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Visvesvaraya Technological University Jnana Sangama, Belagavi PES INSTITUTE OF TECHNOLOGY AND MANAGEMENT    DEPARTMENT OF COMPUTER SCIENCE AND ENGINEERING</dc:title>
  <dc:creator>Admin</dc:creator>
  <cp:lastModifiedBy>Admin</cp:lastModifiedBy>
  <cp:revision>19</cp:revision>
  <dcterms:created xsi:type="dcterms:W3CDTF">2023-10-02T14:29:17Z</dcterms:created>
  <dcterms:modified xsi:type="dcterms:W3CDTF">2024-11-05T15:45:48Z</dcterms:modified>
</cp:coreProperties>
</file>