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C6BB1-5AF1-485C-8137-2077C9D91C33}" v="3" dt="2024-09-06T02:29:5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81B3-A80C-A6A3-440E-B4A9FCE4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F924D-6BE9-D65B-E719-6CD3477D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E07D-2D3A-EFEC-C60F-504B4398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FBD6-3B2A-3D9D-E703-26B2EB1E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5703-E49C-79B3-C568-30E38AF1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0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D55F-10A1-4D59-8CCB-F59ED613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B66F-24A0-084B-7A32-A355AFE3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A87-CDDA-4C89-1F3F-24DE23F3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1971-D5B8-A4D5-9549-E62CBFA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BC40-4C10-D015-6AF8-AE0519C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803A4-D694-B05F-21DF-CEDA01FE6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F7F8-D1A4-27DF-7B1E-2AA41DEC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6727-799B-BDDF-E78F-9A253C97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EDDE-2857-8668-BB51-463715A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8682-6823-CE58-E294-40A013F6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6938-1BB0-0A84-A9EB-3AC70F1C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A94C-ED18-5C47-FFF7-884A2DA1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B605-4E5C-0CF2-F41E-9D2B805B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7B83-FD9A-198E-9F4C-37F193F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1044-923C-26D4-5F4B-6945089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86EA-3A23-960C-FC3E-57273CA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7FFD-64A1-1630-4059-DABE5DE0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931C-AFE0-D921-B76C-4C5F7E56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EAFF-E871-9449-A97B-74439B6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37BF-C597-D8CE-9A3F-5C73DC53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921-3FDD-47DB-0867-CD2A7AF8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AAAE-5500-719E-F733-B95CF7B3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5A7B-357C-38D3-E19E-FBC56FA5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2689-A522-5E32-1FF4-53B9B2EE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14E2-FEAC-1D4F-B22A-0E1B7AB4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EB1C-826D-EF0D-E13D-24CE48D5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EFBD-2FBE-F0BB-FDB3-F552B2AE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A1D0-F45A-190B-4768-50B4508D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3462-2453-25C0-915C-2B966DEF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B245-2A11-E828-810C-FEA26DFB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5FBE0-69B2-CE84-5233-03B6CDEB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D34FA-1A04-D6A7-97CF-1D2307ED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14C16-588D-ECF0-3A9B-8F8C999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1EC1B-D220-2C95-4ABC-FD32DCCD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FB1A-3E01-FCB5-DEC7-A89353F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0C269-D5DE-4870-F023-48CBA3F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3B7A7-9AFC-509A-2AD4-FB156536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442F3-4A7A-CD0B-B28D-1BF98CD5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60AAB-6318-2FC6-CAF9-76423EF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47023-BCAE-B680-41C6-1AE2D9E9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62F6-AC15-6E2C-D0E8-44CF9E7F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195-93E7-2D57-256C-4BE7165E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A385-3609-07F8-FFD5-16CA5E67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35CF-6B6F-4649-059A-B30F2943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0F01-A873-8FA9-C945-F75FC80E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57B1-E65A-26B5-1F1F-5BEFBA2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E116-9B97-B8A7-2285-496F030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6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9733-A191-EC4F-A6A4-C2757B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E4F0D-8FDA-986E-81C3-3039473A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1C50-D428-862F-0F98-6D69A9FE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E396-0A9F-784F-A9F3-8ED2F90F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5B79-FBE1-86B7-D928-9A42B99B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565E-EAF0-5E6A-8471-B03A489C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2D83D-9699-A310-20B2-A295C2C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7282-EEFA-F890-2E64-66AA5EA8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1C44-0568-5114-47F4-C29918AF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E6D2-DDA2-E706-1739-6E5A24E84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B093-1E46-6C54-B9FD-A9D2978B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49E68D-6BAB-C301-E90C-D1AB3643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3" y="163677"/>
            <a:ext cx="1258214" cy="113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B7716-3878-88B2-5540-E58D14E6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96" y="18287"/>
            <a:ext cx="2404872" cy="1644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A09D45-7A06-3553-ED6D-59BE0FCF0892}"/>
              </a:ext>
            </a:extLst>
          </p:cNvPr>
          <p:cNvSpPr txBox="1"/>
          <p:nvPr/>
        </p:nvSpPr>
        <p:spPr>
          <a:xfrm>
            <a:off x="9600781" y="1450611"/>
            <a:ext cx="2146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Inputs: Offer seeds, fertilizers, and equipment.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Demand: Monitor and forecast demand for their products.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Messaging: Communicate offers and updates to farmers.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9C93A-35AC-09C3-BE7C-55B15C26173C}"/>
              </a:ext>
            </a:extLst>
          </p:cNvPr>
          <p:cNvSpPr txBox="1"/>
          <p:nvPr/>
        </p:nvSpPr>
        <p:spPr>
          <a:xfrm>
            <a:off x="0" y="1355311"/>
            <a:ext cx="2336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Input personal and farm details.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Entry: Update crop status, yield, and issues.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Trends: Access pricing and demand data.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Track and manage harvested produce.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Development: Engage in local projects and programs.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75CFC-0632-6038-6516-5EA2024B91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75867" y="840713"/>
            <a:ext cx="8079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5DEA21-7A03-E669-C195-CE30D9A8A803}"/>
              </a:ext>
            </a:extLst>
          </p:cNvPr>
          <p:cNvCxnSpPr>
            <a:cxnSpLocks/>
          </p:cNvCxnSpPr>
          <p:nvPr/>
        </p:nvCxnSpPr>
        <p:spPr>
          <a:xfrm>
            <a:off x="4127411" y="870411"/>
            <a:ext cx="0" cy="7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85A2BC1-A6F4-8B81-511E-896FC066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70" y="1663139"/>
            <a:ext cx="1880615" cy="14356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1E8DB5-5317-C475-1075-707D9D45E839}"/>
              </a:ext>
            </a:extLst>
          </p:cNvPr>
          <p:cNvSpPr txBox="1"/>
          <p:nvPr/>
        </p:nvSpPr>
        <p:spPr>
          <a:xfrm>
            <a:off x="5269004" y="1299362"/>
            <a:ext cx="317982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(Central Hub):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Pricing: Display current prices and trends.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Updates: Provide forecasts and alerts.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Advice: Offer guidance based on data.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Tracking: Manage stock and distribution.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Channels: Facilitate interactions among stakeholders.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 Resources: Access job opportunities, training, and infrastructure updates.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F36F6E-7B13-B9A8-E4CE-EB1166ECC991}"/>
              </a:ext>
            </a:extLst>
          </p:cNvPr>
          <p:cNvCxnSpPr>
            <a:stCxn id="29" idx="2"/>
          </p:cNvCxnSpPr>
          <p:nvPr/>
        </p:nvCxnSpPr>
        <p:spPr>
          <a:xfrm>
            <a:off x="4392778" y="3098747"/>
            <a:ext cx="14630" cy="89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CC242-D30A-7DF8-348C-227C9C15C514}"/>
              </a:ext>
            </a:extLst>
          </p:cNvPr>
          <p:cNvCxnSpPr/>
          <p:nvPr/>
        </p:nvCxnSpPr>
        <p:spPr>
          <a:xfrm flipH="1">
            <a:off x="1761134" y="3995928"/>
            <a:ext cx="26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DA77C3-5E0C-59BF-4B97-FF9A9798B076}"/>
              </a:ext>
            </a:extLst>
          </p:cNvPr>
          <p:cNvSpPr txBox="1"/>
          <p:nvPr/>
        </p:nvSpPr>
        <p:spPr>
          <a:xfrm>
            <a:off x="1" y="4560816"/>
            <a:ext cx="42428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Technology: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1)Precise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:Optimise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Crop yields-input data and get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persanalized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Recomondation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Scouting:upload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of your drone and get insights.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Calculator:Calculate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perfect nutrient mix for your crop.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2)Farm-to-table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:Route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Optimization:Enter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delivery routes and get optimized Schedule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Management:Track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produce from farm to table.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3)Farmers Data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 performance and get insights.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53C74-B4B7-1A88-41D1-E56E44759C1B}"/>
              </a:ext>
            </a:extLst>
          </p:cNvPr>
          <p:cNvCxnSpPr>
            <a:cxnSpLocks/>
          </p:cNvCxnSpPr>
          <p:nvPr/>
        </p:nvCxnSpPr>
        <p:spPr>
          <a:xfrm>
            <a:off x="4392778" y="3995928"/>
            <a:ext cx="506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FB4D33-7DDC-16F9-B9B5-A44C095CFDDB}"/>
              </a:ext>
            </a:extLst>
          </p:cNvPr>
          <p:cNvSpPr txBox="1"/>
          <p:nvPr/>
        </p:nvSpPr>
        <p:spPr>
          <a:xfrm>
            <a:off x="8645120" y="4393219"/>
            <a:ext cx="34145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</a:t>
            </a:r>
            <a:r>
              <a:rPr lang="en-IN" dirty="0"/>
              <a:t>: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Agri-Contributions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:Showcase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agricultural practices contributing to rural development.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2)Farmer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Empowerment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:Resource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Training for Farmers.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-Mentorships Programs.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3)Govt Scheme and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intiatives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:Informal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 for govt scheme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intiatives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Engagement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-Forum for Rural Communities.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-Crowdfund platform for rural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infastructure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BD9860-F6C0-367D-7317-3C1031163A39}"/>
              </a:ext>
            </a:extLst>
          </p:cNvPr>
          <p:cNvSpPr/>
          <p:nvPr/>
        </p:nvSpPr>
        <p:spPr>
          <a:xfrm>
            <a:off x="9590422" y="3273552"/>
            <a:ext cx="1599591" cy="117904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C87B07-5000-B226-9C21-FEEF479A5DC0}"/>
              </a:ext>
            </a:extLst>
          </p:cNvPr>
          <p:cNvSpPr/>
          <p:nvPr/>
        </p:nvSpPr>
        <p:spPr>
          <a:xfrm>
            <a:off x="287948" y="3455182"/>
            <a:ext cx="1379527" cy="108149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Shafiqha Khanum</dc:creator>
  <cp:lastModifiedBy>Syeda Shaistha Fathima</cp:lastModifiedBy>
  <cp:revision>3</cp:revision>
  <dcterms:created xsi:type="dcterms:W3CDTF">2024-09-05T17:33:48Z</dcterms:created>
  <dcterms:modified xsi:type="dcterms:W3CDTF">2024-09-06T02:55:41Z</dcterms:modified>
</cp:coreProperties>
</file>