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Klein Bold" charset="1" panose="02000503060000020004"/>
      <p:regular r:id="rId11"/>
    </p:embeddedFont>
    <p:embeddedFont>
      <p:font typeface="Helios Bold" charset="1" panose="020B0704020202020204"/>
      <p:regular r:id="rId12"/>
    </p:embeddedFont>
    <p:embeddedFont>
      <p:font typeface="Helios" charset="1" panose="020B0504020202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43219" y="3647185"/>
            <a:ext cx="11019692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23"/>
              </a:lnSpc>
            </a:pPr>
            <a:r>
              <a:rPr lang="en-US" sz="7102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Merancang Projek Web Menggunakan </a:t>
            </a:r>
            <a:r>
              <a:rPr lang="en-US" sz="7102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Framwork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59833" y="7369549"/>
            <a:ext cx="4968335" cy="998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2"/>
              </a:lnSpc>
            </a:pPr>
            <a:r>
              <a:rPr lang="en-US" sz="2808" b="true">
                <a:solidFill>
                  <a:srgbClr val="718BAB"/>
                </a:solidFill>
                <a:latin typeface="Helios Bold"/>
                <a:ea typeface="Helios Bold"/>
                <a:cs typeface="Helios Bold"/>
                <a:sym typeface="Helios Bold"/>
              </a:rPr>
              <a:t>SHAFIRA AUREL AZZAHRA</a:t>
            </a:r>
          </a:p>
          <a:p>
            <a:pPr algn="l">
              <a:lnSpc>
                <a:spcPts val="3932"/>
              </a:lnSpc>
            </a:pPr>
            <a:r>
              <a:rPr lang="en-US" sz="2808" b="true">
                <a:solidFill>
                  <a:srgbClr val="718BAB"/>
                </a:solidFill>
                <a:latin typeface="Helios Bold"/>
                <a:ea typeface="Helios Bold"/>
                <a:cs typeface="Helios Bold"/>
                <a:sym typeface="Helios Bold"/>
              </a:rPr>
              <a:t>2213025005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8272" y="21530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952500"/>
            <a:ext cx="11120726" cy="1036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5"/>
              </a:lnSpc>
            </a:pPr>
            <a:r>
              <a:rPr lang="en-US" sz="631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Judul Dan Nama Aplikasi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616695"/>
            <a:ext cx="6577716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Judul :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Website pembelajaran pemodelan perangkat lunak untuk jurusan RPL pada smk dengan quiz interaktif didalamnya Nama web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586779"/>
            <a:ext cx="6577716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Nama Aplikasi :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SoftDev Academy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41979"/>
            <a:ext cx="553440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Isi Web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331207" y="1028700"/>
            <a:ext cx="6701029" cy="1191260"/>
            <a:chOff x="0" y="0"/>
            <a:chExt cx="8934706" cy="158834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518280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Menu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00125"/>
              <a:ext cx="8934706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Home Page, About, Menu materi, Menu Quiz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331207" y="2628261"/>
            <a:ext cx="388710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Home Page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31207" y="3361686"/>
            <a:ext cx="6701029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Gambar/Animasi logo web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31207" y="4048122"/>
            <a:ext cx="388710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31207" y="4781547"/>
            <a:ext cx="6701029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Penjelasan mengenai web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31207" y="5467982"/>
            <a:ext cx="388710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Menu Materi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31207" y="6087107"/>
            <a:ext cx="6701029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Terdapat catalog materi yang bisa dipilih user dan ada sistem progres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331207" y="6887842"/>
            <a:ext cx="6701029" cy="1648460"/>
            <a:chOff x="0" y="0"/>
            <a:chExt cx="8934706" cy="219794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518280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Menu Quiz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00125"/>
              <a:ext cx="8934706" cy="1197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Terdapat catalog quiz dan bisa di pilih oleh user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19223" y="950912"/>
            <a:ext cx="13049553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Framework Yang Dipakai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768753" y="3480790"/>
          <a:ext cx="14750494" cy="3325420"/>
        </p:xfrm>
        <a:graphic>
          <a:graphicData uri="http://schemas.openxmlformats.org/drawingml/2006/table">
            <a:tbl>
              <a:tblPr/>
              <a:tblGrid>
                <a:gridCol w="3687624"/>
                <a:gridCol w="3687624"/>
                <a:gridCol w="3687624"/>
                <a:gridCol w="3687624"/>
              </a:tblGrid>
              <a:tr h="11997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Database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Quiz Engine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</a:tr>
              <a:tr h="10628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Boostrap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PHP CI (Code Igniter)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Mysql atau Maria 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Java Script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8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Jquery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051389" cy="10295868"/>
            <a:chOff x="0" y="0"/>
            <a:chExt cx="1857156" cy="27116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156" cy="2711669"/>
            </a:xfrm>
            <a:custGeom>
              <a:avLst/>
              <a:gdLst/>
              <a:ahLst/>
              <a:cxnLst/>
              <a:rect r="r" b="b" t="t" l="l"/>
              <a:pathLst>
                <a:path h="2711669" w="1857156">
                  <a:moveTo>
                    <a:pt x="0" y="0"/>
                  </a:moveTo>
                  <a:lnTo>
                    <a:pt x="1857156" y="0"/>
                  </a:lnTo>
                  <a:lnTo>
                    <a:pt x="185715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57156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96225" y="2903582"/>
            <a:ext cx="8007161" cy="1332205"/>
            <a:chOff x="0" y="0"/>
            <a:chExt cx="2108882" cy="350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8882" cy="350869"/>
            </a:xfrm>
            <a:custGeom>
              <a:avLst/>
              <a:gdLst/>
              <a:ahLst/>
              <a:cxnLst/>
              <a:rect r="r" b="b" t="t" l="l"/>
              <a:pathLst>
                <a:path h="350869" w="2108882">
                  <a:moveTo>
                    <a:pt x="29006" y="0"/>
                  </a:moveTo>
                  <a:lnTo>
                    <a:pt x="2079876" y="0"/>
                  </a:lnTo>
                  <a:cubicBezTo>
                    <a:pt x="2095895" y="0"/>
                    <a:pt x="2108882" y="12987"/>
                    <a:pt x="2108882" y="29006"/>
                  </a:cubicBezTo>
                  <a:lnTo>
                    <a:pt x="2108882" y="321862"/>
                  </a:lnTo>
                  <a:cubicBezTo>
                    <a:pt x="2108882" y="329555"/>
                    <a:pt x="2105826" y="336933"/>
                    <a:pt x="2100386" y="342373"/>
                  </a:cubicBezTo>
                  <a:cubicBezTo>
                    <a:pt x="2094947" y="347813"/>
                    <a:pt x="2087569" y="350869"/>
                    <a:pt x="2079876" y="350869"/>
                  </a:cubicBezTo>
                  <a:lnTo>
                    <a:pt x="29006" y="350869"/>
                  </a:lnTo>
                  <a:cubicBezTo>
                    <a:pt x="12987" y="350869"/>
                    <a:pt x="0" y="337882"/>
                    <a:pt x="0" y="321862"/>
                  </a:cubicBezTo>
                  <a:lnTo>
                    <a:pt x="0" y="29006"/>
                  </a:lnTo>
                  <a:cubicBezTo>
                    <a:pt x="0" y="12987"/>
                    <a:pt x="12987" y="0"/>
                    <a:pt x="29006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08882" cy="39849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19"/>
                </a:lnSpc>
              </a:pPr>
              <a:r>
                <a:rPr lang="en-US" sz="1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Mencari tamplate dan pembuatan UI/UX Mendonwload tamplate web dan memodifikasi sesuai dengan project web yang akan dibuat dan membuat UI/UX  mengubah dikit dari desain awal tamplate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898181" y="839877"/>
            <a:ext cx="8361119" cy="1400175"/>
            <a:chOff x="0" y="0"/>
            <a:chExt cx="2202105" cy="3687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02106" cy="368770"/>
            </a:xfrm>
            <a:custGeom>
              <a:avLst/>
              <a:gdLst/>
              <a:ahLst/>
              <a:cxnLst/>
              <a:rect r="r" b="b" t="t" l="l"/>
              <a:pathLst>
                <a:path h="368770" w="2202106">
                  <a:moveTo>
                    <a:pt x="27778" y="0"/>
                  </a:moveTo>
                  <a:lnTo>
                    <a:pt x="2174327" y="0"/>
                  </a:lnTo>
                  <a:cubicBezTo>
                    <a:pt x="2189669" y="0"/>
                    <a:pt x="2202106" y="12437"/>
                    <a:pt x="2202106" y="27778"/>
                  </a:cubicBezTo>
                  <a:lnTo>
                    <a:pt x="2202106" y="340992"/>
                  </a:lnTo>
                  <a:cubicBezTo>
                    <a:pt x="2202106" y="348359"/>
                    <a:pt x="2199179" y="355425"/>
                    <a:pt x="2193969" y="360634"/>
                  </a:cubicBezTo>
                  <a:cubicBezTo>
                    <a:pt x="2188760" y="365844"/>
                    <a:pt x="2181695" y="368770"/>
                    <a:pt x="2174327" y="368770"/>
                  </a:cubicBezTo>
                  <a:lnTo>
                    <a:pt x="27778" y="368770"/>
                  </a:lnTo>
                  <a:cubicBezTo>
                    <a:pt x="12437" y="368770"/>
                    <a:pt x="0" y="356334"/>
                    <a:pt x="0" y="340992"/>
                  </a:cubicBezTo>
                  <a:lnTo>
                    <a:pt x="0" y="27778"/>
                  </a:lnTo>
                  <a:cubicBezTo>
                    <a:pt x="0" y="12437"/>
                    <a:pt x="12437" y="0"/>
                    <a:pt x="27778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202105" cy="4163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Pembuatan judul project, menyusun framework yang akan di pakai, dan membuat timeline project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50406" y="632446"/>
            <a:ext cx="1036392" cy="1848064"/>
            <a:chOff x="0" y="0"/>
            <a:chExt cx="1381855" cy="246408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81855" cy="2464085"/>
            </a:xfrm>
            <a:custGeom>
              <a:avLst/>
              <a:gdLst/>
              <a:ahLst/>
              <a:cxnLst/>
              <a:rect r="r" b="b" t="t" l="l"/>
              <a:pathLst>
                <a:path h="2464085" w="1381855">
                  <a:moveTo>
                    <a:pt x="0" y="0"/>
                  </a:moveTo>
                  <a:lnTo>
                    <a:pt x="1381855" y="0"/>
                  </a:lnTo>
                  <a:lnTo>
                    <a:pt x="1381855" y="2464085"/>
                  </a:lnTo>
                  <a:lnTo>
                    <a:pt x="0" y="2464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281520" y="135817"/>
              <a:ext cx="794119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b="true" sz="5000">
                  <a:solidFill>
                    <a:srgbClr val="3A709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222908" y="2508036"/>
            <a:ext cx="1036392" cy="1848064"/>
            <a:chOff x="0" y="0"/>
            <a:chExt cx="1381855" cy="246408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81855" cy="2464085"/>
            </a:xfrm>
            <a:custGeom>
              <a:avLst/>
              <a:gdLst/>
              <a:ahLst/>
              <a:cxnLst/>
              <a:rect r="r" b="b" t="t" l="l"/>
              <a:pathLst>
                <a:path h="2464085" w="1381855">
                  <a:moveTo>
                    <a:pt x="0" y="0"/>
                  </a:moveTo>
                  <a:lnTo>
                    <a:pt x="1381855" y="0"/>
                  </a:lnTo>
                  <a:lnTo>
                    <a:pt x="1381855" y="2464085"/>
                  </a:lnTo>
                  <a:lnTo>
                    <a:pt x="0" y="2464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281520" y="135817"/>
              <a:ext cx="794119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b="true" sz="5000">
                  <a:solidFill>
                    <a:srgbClr val="3A709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2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90288" y="4699000"/>
            <a:ext cx="4270814" cy="82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b="true" sz="5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Timeline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898181" y="4982631"/>
            <a:ext cx="8361119" cy="1230173"/>
            <a:chOff x="0" y="0"/>
            <a:chExt cx="2202105" cy="32399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02106" cy="323996"/>
            </a:xfrm>
            <a:custGeom>
              <a:avLst/>
              <a:gdLst/>
              <a:ahLst/>
              <a:cxnLst/>
              <a:rect r="r" b="b" t="t" l="l"/>
              <a:pathLst>
                <a:path h="323996" w="2202106">
                  <a:moveTo>
                    <a:pt x="27778" y="0"/>
                  </a:moveTo>
                  <a:lnTo>
                    <a:pt x="2174327" y="0"/>
                  </a:lnTo>
                  <a:cubicBezTo>
                    <a:pt x="2189669" y="0"/>
                    <a:pt x="2202106" y="12437"/>
                    <a:pt x="2202106" y="27778"/>
                  </a:cubicBezTo>
                  <a:lnTo>
                    <a:pt x="2202106" y="296218"/>
                  </a:lnTo>
                  <a:cubicBezTo>
                    <a:pt x="2202106" y="311559"/>
                    <a:pt x="2189669" y="323996"/>
                    <a:pt x="2174327" y="323996"/>
                  </a:cubicBezTo>
                  <a:lnTo>
                    <a:pt x="27778" y="323996"/>
                  </a:lnTo>
                  <a:cubicBezTo>
                    <a:pt x="12437" y="323996"/>
                    <a:pt x="0" y="311559"/>
                    <a:pt x="0" y="296218"/>
                  </a:cubicBezTo>
                  <a:lnTo>
                    <a:pt x="0" y="27778"/>
                  </a:lnTo>
                  <a:cubicBezTo>
                    <a:pt x="0" y="12437"/>
                    <a:pt x="12437" y="0"/>
                    <a:pt x="27778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202105" cy="37162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Pengembangan Backend dan Pengembangan Frontend &amp; Integrasi (CodeIgniter 4 + MySQL)   (Bootstrap + jQuery)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650406" y="4654887"/>
            <a:ext cx="1036392" cy="1848064"/>
            <a:chOff x="0" y="0"/>
            <a:chExt cx="1381855" cy="246408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81855" cy="2464085"/>
            </a:xfrm>
            <a:custGeom>
              <a:avLst/>
              <a:gdLst/>
              <a:ahLst/>
              <a:cxnLst/>
              <a:rect r="r" b="b" t="t" l="l"/>
              <a:pathLst>
                <a:path h="2464085" w="1381855">
                  <a:moveTo>
                    <a:pt x="0" y="0"/>
                  </a:moveTo>
                  <a:lnTo>
                    <a:pt x="1381855" y="0"/>
                  </a:lnTo>
                  <a:lnTo>
                    <a:pt x="1381855" y="2464085"/>
                  </a:lnTo>
                  <a:lnTo>
                    <a:pt x="0" y="2464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281520" y="135817"/>
              <a:ext cx="794119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b="true" sz="5000">
                  <a:solidFill>
                    <a:srgbClr val="3A709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896225" y="6875050"/>
            <a:ext cx="8007161" cy="950748"/>
            <a:chOff x="0" y="0"/>
            <a:chExt cx="2108882" cy="2504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08882" cy="250403"/>
            </a:xfrm>
            <a:custGeom>
              <a:avLst/>
              <a:gdLst/>
              <a:ahLst/>
              <a:cxnLst/>
              <a:rect r="r" b="b" t="t" l="l"/>
              <a:pathLst>
                <a:path h="250403" w="2108882">
                  <a:moveTo>
                    <a:pt x="29006" y="0"/>
                  </a:moveTo>
                  <a:lnTo>
                    <a:pt x="2079876" y="0"/>
                  </a:lnTo>
                  <a:cubicBezTo>
                    <a:pt x="2095895" y="0"/>
                    <a:pt x="2108882" y="12987"/>
                    <a:pt x="2108882" y="29006"/>
                  </a:cubicBezTo>
                  <a:lnTo>
                    <a:pt x="2108882" y="221396"/>
                  </a:lnTo>
                  <a:cubicBezTo>
                    <a:pt x="2108882" y="237416"/>
                    <a:pt x="2095895" y="250403"/>
                    <a:pt x="2079876" y="250403"/>
                  </a:cubicBezTo>
                  <a:lnTo>
                    <a:pt x="29006" y="250403"/>
                  </a:lnTo>
                  <a:cubicBezTo>
                    <a:pt x="12987" y="250403"/>
                    <a:pt x="0" y="237416"/>
                    <a:pt x="0" y="221396"/>
                  </a:cubicBezTo>
                  <a:lnTo>
                    <a:pt x="0" y="29006"/>
                  </a:lnTo>
                  <a:cubicBezTo>
                    <a:pt x="0" y="12987"/>
                    <a:pt x="12987" y="0"/>
                    <a:pt x="29006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2108882" cy="29802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3359"/>
                </a:lnSpc>
              </a:pPr>
              <a:r>
                <a:rPr lang="en-US" sz="2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Pembuatan content pembelajaran materi dan soal quiz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6222908" y="6479504"/>
            <a:ext cx="1036392" cy="1848064"/>
            <a:chOff x="0" y="0"/>
            <a:chExt cx="1381855" cy="246408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81855" cy="2464085"/>
            </a:xfrm>
            <a:custGeom>
              <a:avLst/>
              <a:gdLst/>
              <a:ahLst/>
              <a:cxnLst/>
              <a:rect r="r" b="b" t="t" l="l"/>
              <a:pathLst>
                <a:path h="2464085" w="1381855">
                  <a:moveTo>
                    <a:pt x="0" y="0"/>
                  </a:moveTo>
                  <a:lnTo>
                    <a:pt x="1381855" y="0"/>
                  </a:lnTo>
                  <a:lnTo>
                    <a:pt x="1381855" y="2464085"/>
                  </a:lnTo>
                  <a:lnTo>
                    <a:pt x="0" y="2464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281520" y="135817"/>
              <a:ext cx="794119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b="true" sz="5000">
                  <a:solidFill>
                    <a:srgbClr val="3A709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4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898181" y="8525017"/>
            <a:ext cx="8361119" cy="1230173"/>
            <a:chOff x="0" y="0"/>
            <a:chExt cx="2202105" cy="32399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202106" cy="323996"/>
            </a:xfrm>
            <a:custGeom>
              <a:avLst/>
              <a:gdLst/>
              <a:ahLst/>
              <a:cxnLst/>
              <a:rect r="r" b="b" t="t" l="l"/>
              <a:pathLst>
                <a:path h="323996" w="2202106">
                  <a:moveTo>
                    <a:pt x="27778" y="0"/>
                  </a:moveTo>
                  <a:lnTo>
                    <a:pt x="2174327" y="0"/>
                  </a:lnTo>
                  <a:cubicBezTo>
                    <a:pt x="2189669" y="0"/>
                    <a:pt x="2202106" y="12437"/>
                    <a:pt x="2202106" y="27778"/>
                  </a:cubicBezTo>
                  <a:lnTo>
                    <a:pt x="2202106" y="296218"/>
                  </a:lnTo>
                  <a:cubicBezTo>
                    <a:pt x="2202106" y="311559"/>
                    <a:pt x="2189669" y="323996"/>
                    <a:pt x="2174327" y="323996"/>
                  </a:cubicBezTo>
                  <a:lnTo>
                    <a:pt x="27778" y="323996"/>
                  </a:lnTo>
                  <a:cubicBezTo>
                    <a:pt x="12437" y="323996"/>
                    <a:pt x="0" y="311559"/>
                    <a:pt x="0" y="296218"/>
                  </a:cubicBezTo>
                  <a:lnTo>
                    <a:pt x="0" y="27778"/>
                  </a:lnTo>
                  <a:cubicBezTo>
                    <a:pt x="0" y="12437"/>
                    <a:pt x="12437" y="0"/>
                    <a:pt x="27778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2202105" cy="37162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Uji coba Testing fitur quiz (penyimpanan jawaban &amp; skor) Debugging &amp; perbaikan bug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650406" y="8197273"/>
            <a:ext cx="1036392" cy="1848064"/>
            <a:chOff x="0" y="0"/>
            <a:chExt cx="1381855" cy="246408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81855" cy="2464085"/>
            </a:xfrm>
            <a:custGeom>
              <a:avLst/>
              <a:gdLst/>
              <a:ahLst/>
              <a:cxnLst/>
              <a:rect r="r" b="b" t="t" l="l"/>
              <a:pathLst>
                <a:path h="2464085" w="1381855">
                  <a:moveTo>
                    <a:pt x="0" y="0"/>
                  </a:moveTo>
                  <a:lnTo>
                    <a:pt x="1381855" y="0"/>
                  </a:lnTo>
                  <a:lnTo>
                    <a:pt x="1381855" y="2464085"/>
                  </a:lnTo>
                  <a:lnTo>
                    <a:pt x="0" y="2464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281520" y="135817"/>
              <a:ext cx="794119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b="true" sz="5000">
                  <a:solidFill>
                    <a:srgbClr val="3A709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DAGfuZF76zA</dc:identifier>
  <dcterms:modified xsi:type="dcterms:W3CDTF">2011-08-01T06:04:30Z</dcterms:modified>
  <cp:revision>1</cp:revision>
  <dc:title>Rancangan Web Framework</dc:title>
</cp:coreProperties>
</file>