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22/09/26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321" y="645402"/>
            <a:ext cx="8825658" cy="713136"/>
          </a:xfrm>
        </p:spPr>
        <p:txBody>
          <a:bodyPr/>
          <a:lstStyle/>
          <a:p>
            <a:r>
              <a:rPr lang="en-US" sz="4000" b="1" i="1" u="sng" dirty="0" smtClean="0"/>
              <a:t>HOSPITAL MANAGEMENT SYSTEM</a:t>
            </a:r>
            <a:endParaRPr lang="en-US" sz="40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321" y="2333897"/>
            <a:ext cx="8825658" cy="3709852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PRESENTED BY:-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VARSHA SAHA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TEJAS BHADANE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GURUDAS MALI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DIVYASHREE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MOHOMMAD </a:t>
            </a:r>
            <a:r>
              <a:rPr lang="en-US" dirty="0" smtClean="0"/>
              <a:t>SHAFITH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GUIDED BY:-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INDRAKKA BASAPPA MALI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27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587" y="927487"/>
            <a:ext cx="3352391" cy="706964"/>
          </a:xfrm>
        </p:spPr>
        <p:txBody>
          <a:bodyPr/>
          <a:lstStyle/>
          <a:p>
            <a:r>
              <a:rPr lang="en-US" sz="3200" b="1" i="1" u="sng" dirty="0"/>
              <a:t>Annotation (@)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0354"/>
            <a:ext cx="8825659" cy="37294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:  This annotation is used to fetch data from the entity . We can fetch all the data or particular data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/>
              <a:t>p</a:t>
            </a:r>
            <a:r>
              <a:rPr lang="en-US" dirty="0" err="1" smtClean="0"/>
              <a:t>utMapping</a:t>
            </a:r>
            <a:r>
              <a:rPr lang="en-US" dirty="0" smtClean="0"/>
              <a:t>: This annotation is used to update or take the reference from the parent child.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r>
              <a:rPr lang="en-US" dirty="0" smtClean="0"/>
              <a:t>:  Used to  delete the data while receive the request from the client 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ControllerAdvice</a:t>
            </a:r>
            <a:r>
              <a:rPr lang="en-US" dirty="0" smtClean="0"/>
              <a:t>: Allows to handle exceptions across the whole application in one global handling component.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ResponseStatus</a:t>
            </a:r>
            <a:r>
              <a:rPr lang="en-US" dirty="0" smtClean="0"/>
              <a:t>: To Mark a method  or an exception class with a status code and reason that should be returned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3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 smtClean="0"/>
              <a:t>Application Programming Interface (API’s)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8557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API’s for the record maintenance of Doctor: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addDoctor</a:t>
            </a:r>
            <a:r>
              <a:rPr lang="en-US" dirty="0" smtClean="0"/>
              <a:t>” : Can be used to insert the all </a:t>
            </a:r>
            <a:r>
              <a:rPr lang="en-US" dirty="0" err="1" smtClean="0"/>
              <a:t>reqired</a:t>
            </a:r>
            <a:r>
              <a:rPr lang="en-US" dirty="0" smtClean="0"/>
              <a:t> data of the doctor like name, phone number, degree, college using this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getalldata</a:t>
            </a:r>
            <a:r>
              <a:rPr lang="en-US" dirty="0" smtClean="0"/>
              <a:t>” : can get the details of all the doctors working at the hospital with this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finddoctorbyid</a:t>
            </a:r>
            <a:r>
              <a:rPr lang="en-US" dirty="0" smtClean="0"/>
              <a:t>/{</a:t>
            </a:r>
            <a:r>
              <a:rPr lang="en-US" dirty="0" err="1" smtClean="0"/>
              <a:t>docid</a:t>
            </a:r>
            <a:r>
              <a:rPr lang="en-US" dirty="0" smtClean="0"/>
              <a:t>}” : can get all the details of a particular doctor using this </a:t>
            </a:r>
            <a:r>
              <a:rPr lang="en-US" dirty="0" err="1" smtClean="0"/>
              <a:t>findbyid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finddocbyname</a:t>
            </a:r>
            <a:r>
              <a:rPr lang="en-US" dirty="0" smtClean="0"/>
              <a:t>/{</a:t>
            </a:r>
            <a:r>
              <a:rPr lang="en-US" dirty="0" err="1" smtClean="0"/>
              <a:t>docname</a:t>
            </a:r>
            <a:r>
              <a:rPr lang="en-US" dirty="0" smtClean="0"/>
              <a:t>}” : can get the details by entering the name of the doctor using this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deletedoctor</a:t>
            </a:r>
            <a:r>
              <a:rPr lang="en-US" dirty="0" smtClean="0"/>
              <a:t>/{</a:t>
            </a:r>
            <a:r>
              <a:rPr lang="en-US" dirty="0" err="1" smtClean="0"/>
              <a:t>doctorid</a:t>
            </a:r>
            <a:r>
              <a:rPr lang="en-US" dirty="0" smtClean="0"/>
              <a:t>}” : con delete the record of particular doctor if this doctor is not have any patient referred to him/her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/>
              <a:t>Application Programming Interface (API’s)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81646"/>
            <a:ext cx="8825659" cy="409302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updatedoctor</a:t>
            </a:r>
            <a:r>
              <a:rPr lang="en-US" dirty="0" smtClean="0"/>
              <a:t>/{</a:t>
            </a:r>
            <a:r>
              <a:rPr lang="en-US" dirty="0" err="1" smtClean="0"/>
              <a:t>docid</a:t>
            </a:r>
            <a:r>
              <a:rPr lang="en-US" dirty="0" smtClean="0"/>
              <a:t>}” : name , degree , college can be updated or changed using this  URL.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u="sng" dirty="0" smtClean="0"/>
              <a:t>API’s for record maintenance of Patient: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addPatient</a:t>
            </a:r>
            <a:r>
              <a:rPr lang="en-US" dirty="0" smtClean="0"/>
              <a:t>” : to add the details of the patients client can use this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getpatient</a:t>
            </a:r>
            <a:r>
              <a:rPr lang="en-US" dirty="0" smtClean="0"/>
              <a:t>” : To </a:t>
            </a:r>
            <a:r>
              <a:rPr lang="en-US" dirty="0"/>
              <a:t>f</a:t>
            </a:r>
            <a:r>
              <a:rPr lang="en-US" dirty="0" smtClean="0"/>
              <a:t>etch all the patient’s data this </a:t>
            </a:r>
            <a:r>
              <a:rPr lang="en-US" dirty="0" err="1" smtClean="0"/>
              <a:t>url</a:t>
            </a:r>
            <a:r>
              <a:rPr lang="en-US" dirty="0" smtClean="0"/>
              <a:t>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findpatientById</a:t>
            </a:r>
            <a:r>
              <a:rPr lang="en-US" dirty="0" smtClean="0"/>
              <a:t>/{</a:t>
            </a:r>
            <a:r>
              <a:rPr lang="en-US" dirty="0" err="1" smtClean="0"/>
              <a:t>pid</a:t>
            </a:r>
            <a:r>
              <a:rPr lang="en-US" dirty="0" smtClean="0"/>
              <a:t>}” : to get the particular patient record this </a:t>
            </a:r>
            <a:r>
              <a:rPr lang="en-US" dirty="0" err="1" smtClean="0"/>
              <a:t>url</a:t>
            </a:r>
            <a:r>
              <a:rPr lang="en-US" dirty="0" smtClean="0"/>
              <a:t> is provided to the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findpatbyname</a:t>
            </a:r>
            <a:r>
              <a:rPr lang="en-US" dirty="0" smtClean="0"/>
              <a:t>/{</a:t>
            </a:r>
            <a:r>
              <a:rPr lang="en-US" dirty="0" err="1" smtClean="0"/>
              <a:t>patname</a:t>
            </a:r>
            <a:r>
              <a:rPr lang="en-US" dirty="0" smtClean="0"/>
              <a:t>}” : to find a patient using his/her name URL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“/patient/{</a:t>
            </a:r>
            <a:r>
              <a:rPr lang="en-US" dirty="0" err="1" smtClean="0"/>
              <a:t>pid</a:t>
            </a:r>
            <a:r>
              <a:rPr lang="en-US" dirty="0" smtClean="0"/>
              <a:t>}/doctor/{did}” : doctor will  be assigned to the patient using this </a:t>
            </a:r>
            <a:r>
              <a:rPr lang="en-US" dirty="0" err="1" smtClean="0"/>
              <a:t>url</a:t>
            </a:r>
            <a:r>
              <a:rPr lang="en-US" dirty="0" smtClean="0"/>
              <a:t> or we can say reference of doctor entity is taken by patient 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68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/>
              <a:t>Application Programming Interface (API’s)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94560"/>
            <a:ext cx="8825659" cy="44152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deletepatient</a:t>
            </a:r>
            <a:r>
              <a:rPr lang="en-US" dirty="0" smtClean="0"/>
              <a:t>/{</a:t>
            </a:r>
            <a:r>
              <a:rPr lang="en-US" dirty="0" err="1" smtClean="0"/>
              <a:t>patientid</a:t>
            </a:r>
            <a:r>
              <a:rPr lang="en-US" dirty="0" smtClean="0"/>
              <a:t>}” : this URL can delete the patient record with the help of the unique Id of the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updatepatient</a:t>
            </a:r>
            <a:r>
              <a:rPr lang="en-US" dirty="0" smtClean="0"/>
              <a:t>/{</a:t>
            </a:r>
            <a:r>
              <a:rPr lang="en-US" dirty="0" err="1" smtClean="0"/>
              <a:t>patid</a:t>
            </a:r>
            <a:r>
              <a:rPr lang="en-US" dirty="0" smtClean="0"/>
              <a:t>}” : if any changes in the  record of the patient is required then this URL is given to perform the update on the particular patient record.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 smtClean="0"/>
              <a:t>API’s for the treatment of the patients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addTreatment</a:t>
            </a:r>
            <a:r>
              <a:rPr lang="en-US" dirty="0" smtClean="0"/>
              <a:t>” : disease and required treatment will be recorded using this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findtreatment</a:t>
            </a:r>
            <a:r>
              <a:rPr lang="en-US" dirty="0" smtClean="0"/>
              <a:t>” :  all treatment types can be fetched using this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findbytreatid</a:t>
            </a:r>
            <a:r>
              <a:rPr lang="en-US" dirty="0" smtClean="0"/>
              <a:t>/{</a:t>
            </a:r>
            <a:r>
              <a:rPr lang="en-US" dirty="0" err="1" smtClean="0"/>
              <a:t>tid</a:t>
            </a:r>
            <a:r>
              <a:rPr lang="en-US" dirty="0" smtClean="0"/>
              <a:t>}” : particular treatment of a patient can be accessed using this given URL.</a:t>
            </a:r>
          </a:p>
        </p:txBody>
      </p:sp>
    </p:spTree>
    <p:extLst>
      <p:ext uri="{BB962C8B-B14F-4D97-AF65-F5344CB8AC3E}">
        <p14:creationId xmlns:p14="http://schemas.microsoft.com/office/powerpoint/2010/main" val="322745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/>
              <a:t>Application Programming Interface (API’s)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2937"/>
            <a:ext cx="8825659" cy="39188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“/treatment/{</a:t>
            </a:r>
            <a:r>
              <a:rPr lang="en-US" dirty="0" err="1" smtClean="0"/>
              <a:t>treatid</a:t>
            </a:r>
            <a:r>
              <a:rPr lang="en-US" dirty="0" smtClean="0"/>
              <a:t>}/patient/{</a:t>
            </a:r>
            <a:r>
              <a:rPr lang="en-US" dirty="0" err="1" smtClean="0"/>
              <a:t>patid</a:t>
            </a:r>
            <a:r>
              <a:rPr lang="en-US" dirty="0" smtClean="0"/>
              <a:t>}” : URL used for assigning the treatment to the patient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findbytreatname</a:t>
            </a:r>
            <a:r>
              <a:rPr lang="en-US" dirty="0" smtClean="0"/>
              <a:t>/{</a:t>
            </a:r>
            <a:r>
              <a:rPr lang="en-US" dirty="0" err="1" smtClean="0"/>
              <a:t>treatname</a:t>
            </a:r>
            <a:r>
              <a:rPr lang="en-US" dirty="0" smtClean="0"/>
              <a:t>}” : Treatment records can get using Disease name with this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“/</a:t>
            </a:r>
            <a:r>
              <a:rPr lang="en-US" dirty="0" err="1" smtClean="0"/>
              <a:t>updatecost</a:t>
            </a:r>
            <a:r>
              <a:rPr lang="en-US" dirty="0" smtClean="0"/>
              <a:t>/{</a:t>
            </a:r>
            <a:r>
              <a:rPr lang="en-US" dirty="0" err="1" smtClean="0"/>
              <a:t>treatid</a:t>
            </a:r>
            <a:r>
              <a:rPr lang="en-US" dirty="0" smtClean="0"/>
              <a:t>}” : cost will be deducted from the total cost has to be paid by the patient.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70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Software Used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9063"/>
            <a:ext cx="8825659" cy="37207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Operating System : Windows 7, 8 , 10 ,11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Technical Language :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 : Spring Tool Suite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Client end : Postman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Backend : MySQL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381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Hardware Used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Hardware Requirements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CPU            : Intel Pentium IV processor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RAM            : 4GB or above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Hard Disk     :   84 GB hard disk minimum required.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13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 smtClean="0"/>
              <a:t>Features of system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3234"/>
            <a:ext cx="8825659" cy="35465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 store Doctor , Patient and Treatment under the manager of the hospital.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This application when hit the URL on postman and working on the different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 smtClean="0"/>
              <a:t>Conclusion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Performing CRUD operations on the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Creating Rest API’s.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Implementing Spring Security.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Handle Exceptions.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Create association between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55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4542" y="1540976"/>
            <a:ext cx="40991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5765" y="3110636"/>
            <a:ext cx="279115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endParaRPr 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73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CONTENTS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777" y="2621280"/>
            <a:ext cx="8825659" cy="3300549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ER-Diagram</a:t>
            </a:r>
          </a:p>
          <a:p>
            <a:r>
              <a:rPr lang="en-US" dirty="0" smtClean="0"/>
              <a:t>Working of Back Ending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API’s</a:t>
            </a:r>
          </a:p>
          <a:p>
            <a:r>
              <a:rPr lang="en-US" dirty="0" smtClean="0"/>
              <a:t>Software Requirement</a:t>
            </a:r>
          </a:p>
          <a:p>
            <a:r>
              <a:rPr lang="en-US" dirty="0" smtClean="0"/>
              <a:t>Features of System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14" y="912709"/>
            <a:ext cx="8825659" cy="706964"/>
          </a:xfrm>
        </p:spPr>
        <p:txBody>
          <a:bodyPr/>
          <a:lstStyle/>
          <a:p>
            <a:r>
              <a:rPr lang="en-US" sz="3200" b="1" i="1" u="sng" dirty="0" smtClean="0"/>
              <a:t>INTRODUCTION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96" y="2873466"/>
            <a:ext cx="8825659" cy="2586808"/>
          </a:xfrm>
        </p:spPr>
        <p:txBody>
          <a:bodyPr/>
          <a:lstStyle/>
          <a:p>
            <a:r>
              <a:rPr lang="en-US" dirty="0" smtClean="0"/>
              <a:t>Hospital Management System Application is used to store all data related to Doctor and Patient and Treatment related to patient.</a:t>
            </a:r>
          </a:p>
          <a:p>
            <a:r>
              <a:rPr lang="en-US" dirty="0" smtClean="0"/>
              <a:t>Hospital manager can access insertion, deletion , update ,fetch all data of all the Patient and Doctor.</a:t>
            </a:r>
          </a:p>
          <a:p>
            <a:r>
              <a:rPr lang="en-US" dirty="0" smtClean="0"/>
              <a:t>This application can be used to store all the data of the doctor and patient in a secured database handled by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77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8377" y="936724"/>
            <a:ext cx="8825659" cy="706964"/>
          </a:xfrm>
        </p:spPr>
        <p:txBody>
          <a:bodyPr/>
          <a:lstStyle/>
          <a:p>
            <a:r>
              <a:rPr lang="en-US" sz="2800" b="1" i="1" u="sng" dirty="0" smtClean="0"/>
              <a:t>ER-DIAGRAM</a:t>
            </a:r>
            <a:endParaRPr lang="en-US" sz="28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611" y="2324825"/>
            <a:ext cx="8825659" cy="3997597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034" y="3143793"/>
            <a:ext cx="2341426" cy="291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doctorId</a:t>
            </a:r>
            <a:endParaRPr lang="en-US" dirty="0" smtClean="0"/>
          </a:p>
          <a:p>
            <a:pPr algn="ctr"/>
            <a:r>
              <a:rPr lang="en-US" dirty="0" err="1" smtClean="0"/>
              <a:t>doctorName</a:t>
            </a:r>
            <a:endParaRPr lang="en-US" dirty="0" smtClean="0"/>
          </a:p>
          <a:p>
            <a:pPr algn="ctr"/>
            <a:r>
              <a:rPr lang="en-US" dirty="0" err="1" smtClean="0"/>
              <a:t>doctorPhone</a:t>
            </a:r>
            <a:endParaRPr lang="en-US" dirty="0" smtClean="0"/>
          </a:p>
          <a:p>
            <a:pPr algn="ctr"/>
            <a:r>
              <a:rPr lang="en-US" dirty="0" err="1" smtClean="0"/>
              <a:t>doctorDepartment</a:t>
            </a:r>
            <a:endParaRPr lang="en-US" dirty="0" smtClean="0"/>
          </a:p>
          <a:p>
            <a:pPr algn="ctr"/>
            <a:r>
              <a:rPr lang="en-US" dirty="0" err="1" smtClean="0"/>
              <a:t>doctorDegree</a:t>
            </a:r>
            <a:endParaRPr lang="en-US" dirty="0" smtClean="0"/>
          </a:p>
          <a:p>
            <a:pPr algn="ctr"/>
            <a:r>
              <a:rPr lang="en-US" dirty="0" err="1" smtClean="0"/>
              <a:t>doctorCollege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7604" y="3187336"/>
            <a:ext cx="2290354" cy="28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patientId</a:t>
            </a:r>
            <a:endParaRPr lang="en-US" dirty="0" smtClean="0"/>
          </a:p>
          <a:p>
            <a:pPr algn="ctr"/>
            <a:r>
              <a:rPr lang="en-US" dirty="0" err="1" smtClean="0"/>
              <a:t>patientName</a:t>
            </a:r>
            <a:endParaRPr lang="en-US" dirty="0" smtClean="0"/>
          </a:p>
          <a:p>
            <a:pPr algn="ctr"/>
            <a:r>
              <a:rPr lang="en-US" dirty="0" err="1" smtClean="0"/>
              <a:t>patientPhone</a:t>
            </a:r>
            <a:endParaRPr lang="en-US" dirty="0" smtClean="0"/>
          </a:p>
          <a:p>
            <a:pPr algn="ctr"/>
            <a:r>
              <a:rPr lang="en-US" dirty="0" err="1" smtClean="0"/>
              <a:t>patientAge</a:t>
            </a:r>
            <a:endParaRPr lang="en-US" dirty="0" smtClean="0"/>
          </a:p>
          <a:p>
            <a:pPr algn="ctr"/>
            <a:r>
              <a:rPr lang="en-US" dirty="0" err="1" smtClean="0"/>
              <a:t>patientAddresss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62354" y="3143794"/>
            <a:ext cx="2255520" cy="28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treatmentId</a:t>
            </a:r>
            <a:endParaRPr lang="en-US" dirty="0" smtClean="0"/>
          </a:p>
          <a:p>
            <a:pPr algn="ctr"/>
            <a:r>
              <a:rPr lang="en-US" dirty="0" err="1" smtClean="0"/>
              <a:t>patientDisease</a:t>
            </a:r>
            <a:endParaRPr lang="en-US" dirty="0" smtClean="0"/>
          </a:p>
          <a:p>
            <a:pPr algn="ctr"/>
            <a:r>
              <a:rPr lang="en-US" dirty="0" err="1" smtClean="0"/>
              <a:t>treatmentCost</a:t>
            </a:r>
            <a:endParaRPr lang="en-US" dirty="0" smtClean="0"/>
          </a:p>
          <a:p>
            <a:pPr algn="ctr"/>
            <a:r>
              <a:rPr lang="en-US" dirty="0" err="1" smtClean="0"/>
              <a:t>costPaid</a:t>
            </a:r>
            <a:endParaRPr lang="en-US" dirty="0" smtClean="0"/>
          </a:p>
          <a:p>
            <a:pPr algn="ctr"/>
            <a:r>
              <a:rPr lang="en-US" dirty="0" err="1" smtClean="0"/>
              <a:t>admitDate</a:t>
            </a:r>
            <a:endParaRPr lang="en-US" dirty="0" smtClean="0"/>
          </a:p>
          <a:p>
            <a:pPr algn="ctr"/>
            <a:r>
              <a:rPr lang="en-US" dirty="0" err="1" smtClean="0"/>
              <a:t>dischargeDate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4034" y="2690949"/>
            <a:ext cx="2341426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57604" y="2699657"/>
            <a:ext cx="2290354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PATIENT</a:t>
            </a:r>
            <a:endParaRPr lang="en-US" i="1" u="sng" dirty="0"/>
          </a:p>
        </p:txBody>
      </p:sp>
      <p:sp>
        <p:nvSpPr>
          <p:cNvPr id="9" name="Rectangle 8"/>
          <p:cNvSpPr/>
          <p:nvPr/>
        </p:nvSpPr>
        <p:spPr>
          <a:xfrm>
            <a:off x="6862354" y="2690949"/>
            <a:ext cx="2255520" cy="348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TREATMENT</a:t>
            </a:r>
            <a:endParaRPr lang="en-US" i="1" u="sng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421673" y="2699657"/>
            <a:ext cx="176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DOCTOR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612746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65" y="938835"/>
            <a:ext cx="8825659" cy="706964"/>
          </a:xfrm>
        </p:spPr>
        <p:txBody>
          <a:bodyPr/>
          <a:lstStyle/>
          <a:p>
            <a:r>
              <a:rPr lang="en-US" sz="3200" b="1" i="1" u="sng" dirty="0" smtClean="0"/>
              <a:t>WORKING OF BACK-END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364" y="2424067"/>
            <a:ext cx="8825659" cy="4264116"/>
          </a:xfrm>
        </p:spPr>
        <p:txBody>
          <a:bodyPr/>
          <a:lstStyle/>
          <a:p>
            <a:r>
              <a:rPr lang="en-US" dirty="0" smtClean="0"/>
              <a:t>There are following stages:-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54331" y="2917371"/>
            <a:ext cx="1584960" cy="400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0308" y="3863158"/>
            <a:ext cx="175477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40777" y="3857897"/>
            <a:ext cx="164592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14011" y="3857898"/>
            <a:ext cx="178525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92389" y="5408023"/>
            <a:ext cx="1811382" cy="93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92389" y="5059680"/>
            <a:ext cx="1811382" cy="574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92389" y="6109063"/>
            <a:ext cx="1811382" cy="579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46811" y="3361509"/>
            <a:ext cx="0" cy="49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 flipV="1">
            <a:off x="3135086" y="4132217"/>
            <a:ext cx="905691" cy="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5686697" y="4132217"/>
            <a:ext cx="827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19703" y="4467497"/>
            <a:ext cx="26126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9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dirty="0" smtClean="0"/>
              <a:t>WORK FLOW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83" y="2455454"/>
            <a:ext cx="8825659" cy="34163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Client send  a request to server for different options like inserting , fetching data , update data and deleting of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When client hits on request , Request goes to the Controller class and use respective URL to take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Then control of URL goes to the Service Class and Conditions get Executed.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For returning response to client use same sequence . Service to Controller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Here Repository class is used to interact with database using Hibernate Technology.</a:t>
            </a:r>
          </a:p>
        </p:txBody>
      </p:sp>
    </p:spTree>
    <p:extLst>
      <p:ext uri="{BB962C8B-B14F-4D97-AF65-F5344CB8AC3E}">
        <p14:creationId xmlns:p14="http://schemas.microsoft.com/office/powerpoint/2010/main" val="168222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935" y="908224"/>
            <a:ext cx="3579223" cy="706964"/>
          </a:xfrm>
        </p:spPr>
        <p:txBody>
          <a:bodyPr/>
          <a:lstStyle/>
          <a:p>
            <a:r>
              <a:rPr lang="en-US" sz="3200" b="1" i="1" u="sng" dirty="0" smtClean="0"/>
              <a:t>Annotations (@)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2274"/>
            <a:ext cx="8825659" cy="40146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Annotations are used to provide supplemental information about a program.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Annotations start with ‘@’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@Id: This id annotation is used to declare attribute as primary.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@</a:t>
            </a:r>
            <a:r>
              <a:rPr lang="en-US" dirty="0" err="1" smtClean="0"/>
              <a:t>GeneratedValue</a:t>
            </a:r>
            <a:r>
              <a:rPr lang="en-US" dirty="0" smtClean="0"/>
              <a:t>: Used to generate value automatically when use insert row record.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@</a:t>
            </a:r>
            <a:r>
              <a:rPr lang="en-US" dirty="0" err="1" smtClean="0"/>
              <a:t>NotEmpty</a:t>
            </a:r>
            <a:r>
              <a:rPr lang="en-US" dirty="0" smtClean="0"/>
              <a:t>: This gives mandatory field to enter data.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@Size: This used to fix the size of the entry of minimum number of character and the maximum character to be entered.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@</a:t>
            </a:r>
            <a:r>
              <a:rPr lang="en-US" dirty="0" err="1" smtClean="0"/>
              <a:t>ExceptionHandler</a:t>
            </a:r>
            <a:r>
              <a:rPr lang="en-US" dirty="0" smtClean="0"/>
              <a:t>: Used to handle  the  specific exceptions and sending the custom response to the client.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151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995" y="729829"/>
            <a:ext cx="3199332" cy="706964"/>
          </a:xfrm>
        </p:spPr>
        <p:txBody>
          <a:bodyPr/>
          <a:lstStyle/>
          <a:p>
            <a:r>
              <a:rPr lang="en-US" sz="3200" b="1" i="1" u="sng" dirty="0" smtClean="0"/>
              <a:t>Annotation (@)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7771"/>
            <a:ext cx="8825659" cy="4354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ManyToOne</a:t>
            </a:r>
            <a:r>
              <a:rPr lang="en-US" dirty="0" smtClean="0"/>
              <a:t>: To create the many-to-one relationship between the patient and doctor , treatment and patient entities.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: To create the one-to-many relationship between doctor and patient, patient to treatment entities.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JoinColumn</a:t>
            </a:r>
            <a:r>
              <a:rPr lang="en-US" dirty="0" smtClean="0"/>
              <a:t>: This annotation helps us to specify the column we’ll use for joining.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JsonIgnore</a:t>
            </a:r>
            <a:r>
              <a:rPr lang="en-US" dirty="0" smtClean="0"/>
              <a:t>: Is used to ignore the logical property used in serialization and deserialization.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@Entity: Is used to mark the class as an entity bean.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CascadeType</a:t>
            </a:r>
            <a:r>
              <a:rPr lang="en-US" dirty="0" smtClean="0"/>
              <a:t>:: All ensure that all persistence events such as persist, refresh , merge and remove that occur on the parent , will be passed to the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5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405" y="912709"/>
            <a:ext cx="3617343" cy="706964"/>
          </a:xfrm>
        </p:spPr>
        <p:txBody>
          <a:bodyPr/>
          <a:lstStyle/>
          <a:p>
            <a:r>
              <a:rPr lang="en-US" sz="3200" b="1" i="1" u="sng" dirty="0"/>
              <a:t>Annotation (@)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6811"/>
            <a:ext cx="8825659" cy="3772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@Configuration: Which indicates that the class has @Bean definition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@Override: Informs the compiler that the element is meant to override an element declared in a superclass.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r>
              <a:rPr lang="en-US" dirty="0" smtClean="0"/>
              <a:t>: This annotation is used at the class level and allows the class to handle the request made by the client.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: Enables you  to inject the object dependency implicitly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@Service: It is used to mark the class as a service provider.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r>
              <a:rPr lang="en-US" dirty="0" smtClean="0"/>
              <a:t>:  used to add the input data from the client to the entity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1204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3</vt:lpstr>
      <vt:lpstr>Ion Boardroom</vt:lpstr>
      <vt:lpstr>HOSPITAL MANAGEMENT SYSTEM</vt:lpstr>
      <vt:lpstr>CONTENTS</vt:lpstr>
      <vt:lpstr>INTRODUCTION</vt:lpstr>
      <vt:lpstr>ER-DIAGRAM</vt:lpstr>
      <vt:lpstr>WORKING OF BACK-END</vt:lpstr>
      <vt:lpstr>WORK FLOW</vt:lpstr>
      <vt:lpstr>Annotations (@)</vt:lpstr>
      <vt:lpstr>Annotation (@)</vt:lpstr>
      <vt:lpstr>Annotation (@)</vt:lpstr>
      <vt:lpstr>Annotation (@)</vt:lpstr>
      <vt:lpstr>Application Programming Interface (API’s)</vt:lpstr>
      <vt:lpstr>Application Programming Interface (API’s)</vt:lpstr>
      <vt:lpstr>Application Programming Interface (API’s)</vt:lpstr>
      <vt:lpstr>Application Programming Interface (API’s)</vt:lpstr>
      <vt:lpstr>Software Used</vt:lpstr>
      <vt:lpstr>Hardware Used</vt:lpstr>
      <vt:lpstr>Features of system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PC</dc:creator>
  <cp:lastModifiedBy>PC</cp:lastModifiedBy>
  <cp:revision>20</cp:revision>
  <dcterms:created xsi:type="dcterms:W3CDTF">2022-09-25T15:46:53Z</dcterms:created>
  <dcterms:modified xsi:type="dcterms:W3CDTF">2022-09-26T06:33:00Z</dcterms:modified>
</cp:coreProperties>
</file>