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18-Aug-23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Custom</a:t>
            </a:r>
            <a:br>
              <a:rPr lang="en-US" dirty="0"/>
            </a:br>
            <a:r>
              <a:rPr lang="en-US" dirty="0"/>
              <a:t>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Image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B798-57D8-49F8-8EAA-5CEF2D9F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E368-B31A-4BD9-AEBD-C868F7AB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Open the floor for questions and discussion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8E3706-982B-4233-9AE8-994694B3D273}"/>
              </a:ext>
            </a:extLst>
          </p:cNvPr>
          <p:cNvGrpSpPr/>
          <p:nvPr/>
        </p:nvGrpSpPr>
        <p:grpSpPr>
          <a:xfrm>
            <a:off x="9954084" y="596724"/>
            <a:ext cx="1140635" cy="1140635"/>
            <a:chOff x="5186719" y="2519719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82D2BA-B46B-4376-8F08-74B29329654F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  <a:solidFill>
              <a:srgbClr val="4C94AC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6" name="Rectangle 5" descr="Stopwatch">
              <a:extLst>
                <a:ext uri="{FF2B5EF4-FFF2-40B4-BE49-F238E27FC236}">
                  <a16:creationId xmlns:a16="http://schemas.microsoft.com/office/drawing/2014/main" id="{FE87D2E2-1628-4A24-BAA2-B94BFC152406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34825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9A5A24-49CA-422B-B0C1-6EA140F5250C}"/>
              </a:ext>
            </a:extLst>
          </p:cNvPr>
          <p:cNvGrpSpPr/>
          <p:nvPr/>
        </p:nvGrpSpPr>
        <p:grpSpPr>
          <a:xfrm>
            <a:off x="9954085" y="596725"/>
            <a:ext cx="1140635" cy="1140635"/>
            <a:chOff x="5186719" y="2519719"/>
            <a:chExt cx="1818562" cy="18185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90DFB3-6576-470F-85EC-908A72A8938D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  <a:solidFill>
              <a:srgbClr val="D3BA59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8" name="Rectangle 7" descr="Bullseye">
              <a:extLst>
                <a:ext uri="{FF2B5EF4-FFF2-40B4-BE49-F238E27FC236}">
                  <a16:creationId xmlns:a16="http://schemas.microsoft.com/office/drawing/2014/main" id="{F2CFB451-9FB5-4158-9F02-3F74FC0E2ECA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340C82-A32A-469C-B3BD-6C5F562E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4083-29D0-496C-B88D-C73B3697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Justification for choosing the CIFAR-10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Description of dataset characteristics, classes, and image dimensions.</a:t>
            </a:r>
          </a:p>
        </p:txBody>
      </p:sp>
    </p:spTree>
    <p:extLst>
      <p:ext uri="{BB962C8B-B14F-4D97-AF65-F5344CB8AC3E}">
        <p14:creationId xmlns:p14="http://schemas.microsoft.com/office/powerpoint/2010/main" val="355619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8E12-BB5E-4D34-B3E4-648B82FE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8A66-E949-4E09-A58B-D844D0E1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Rationale for selecting CIFAR-10 dataset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Overview of CIFAR-10 dataset characteristics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26F0A5-D953-44E8-AAF7-29F3BC9ED25D}"/>
              </a:ext>
            </a:extLst>
          </p:cNvPr>
          <p:cNvGrpSpPr/>
          <p:nvPr/>
        </p:nvGrpSpPr>
        <p:grpSpPr>
          <a:xfrm>
            <a:off x="9954085" y="596725"/>
            <a:ext cx="1140635" cy="1140635"/>
            <a:chOff x="5186719" y="2519719"/>
            <a:chExt cx="1818562" cy="18185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06D700-51B7-4EB6-98D1-78F5A3B852D5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  <a:solidFill>
              <a:srgbClr val="ED583E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7" name="Rectangle 6" descr="Pie chart">
              <a:extLst>
                <a:ext uri="{FF2B5EF4-FFF2-40B4-BE49-F238E27FC236}">
                  <a16:creationId xmlns:a16="http://schemas.microsoft.com/office/drawing/2014/main" id="{D4909169-9BF5-4AD0-B0CF-AF9BD6F9A3C9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61293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1562-FBD6-465B-91EF-F95574E4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FBED-6F0A-439E-9132-C69DCAD5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Base CNN architecture design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Activation functions: </a:t>
            </a:r>
            <a:r>
              <a:rPr lang="en-US" sz="2400" dirty="0" err="1"/>
              <a:t>ReLU</a:t>
            </a:r>
            <a:r>
              <a:rPr lang="en-US" sz="2400" dirty="0"/>
              <a:t>, Leaky </a:t>
            </a:r>
            <a:r>
              <a:rPr lang="en-US" sz="2400" dirty="0" err="1"/>
              <a:t>ReLU</a:t>
            </a:r>
            <a:r>
              <a:rPr lang="en-US" sz="2400" dirty="0"/>
              <a:t>, Sigmoid, Tanh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Convolutional layer configurations: varying filters, kernel sizes, strides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2164A5-DBA7-478D-921F-052C64E43A9F}"/>
              </a:ext>
            </a:extLst>
          </p:cNvPr>
          <p:cNvGrpSpPr/>
          <p:nvPr/>
        </p:nvGrpSpPr>
        <p:grpSpPr>
          <a:xfrm>
            <a:off x="9954084" y="596724"/>
            <a:ext cx="1140635" cy="1140635"/>
            <a:chOff x="5186719" y="2519719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83C9F9-C449-484A-AFD5-CDA0CBD77A63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  <a:solidFill>
              <a:srgbClr val="4C94AC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6" name="Rectangle 5" descr="Stopwatch">
              <a:extLst>
                <a:ext uri="{FF2B5EF4-FFF2-40B4-BE49-F238E27FC236}">
                  <a16:creationId xmlns:a16="http://schemas.microsoft.com/office/drawing/2014/main" id="{AB4F04E1-1E92-41E8-B874-6467B31A11BA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79389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0C27-2077-44E4-8795-F483300B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ADD9-5972-40CC-83C3-DE646681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Pseudocode for implementing base CNN architecture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Replacing activation functions and configuring convolutional layers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363D98-1BD4-4919-BFBB-2F5840FA2F83}"/>
              </a:ext>
            </a:extLst>
          </p:cNvPr>
          <p:cNvGrpSpPr/>
          <p:nvPr/>
        </p:nvGrpSpPr>
        <p:grpSpPr>
          <a:xfrm>
            <a:off x="9954085" y="596725"/>
            <a:ext cx="1140635" cy="1140635"/>
            <a:chOff x="5186719" y="2519719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D93510-E0AC-4166-A614-DB8345D310CF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  <a:solidFill>
              <a:srgbClr val="D3BA59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6" name="Rectangle 5" descr="Bullseye">
              <a:extLst>
                <a:ext uri="{FF2B5EF4-FFF2-40B4-BE49-F238E27FC236}">
                  <a16:creationId xmlns:a16="http://schemas.microsoft.com/office/drawing/2014/main" id="{7167785C-284A-40EB-838E-74B24F4FD7AE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21800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4799-2723-44ED-B9D0-27547BF0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0B6E-D437-4950-80E2-8F9C76F4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Performance metrics for each activation function and configuration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Comparative plots showcasing accuracy, precision, recall, F1-score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23355F-94A0-4CAE-B34E-E3FC85A35AF6}"/>
              </a:ext>
            </a:extLst>
          </p:cNvPr>
          <p:cNvGrpSpPr/>
          <p:nvPr/>
        </p:nvGrpSpPr>
        <p:grpSpPr>
          <a:xfrm>
            <a:off x="9954085" y="596725"/>
            <a:ext cx="1140635" cy="1140635"/>
            <a:chOff x="5186719" y="2519719"/>
            <a:chExt cx="1818562" cy="18185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E4BB78-DDAC-437E-8392-7AD5B9DBCC7C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  <a:solidFill>
              <a:srgbClr val="ED583E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8" name="Rectangle 7" descr="Pie chart">
              <a:extLst>
                <a:ext uri="{FF2B5EF4-FFF2-40B4-BE49-F238E27FC236}">
                  <a16:creationId xmlns:a16="http://schemas.microsoft.com/office/drawing/2014/main" id="{F4FC4053-2633-4F09-8D5B-60E56C0C8C73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7646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69C1-55F8-4EEB-BBB8-8CCAECB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D67D-16F1-41A9-BA9D-8567A48C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Summary of findings from activation function and layer configuration experiments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Evaluation of activation function and configuration strengths and weaknesses</a:t>
            </a:r>
          </a:p>
          <a:p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483817-C343-4FFA-8621-84FE91EC6FF2}"/>
              </a:ext>
            </a:extLst>
          </p:cNvPr>
          <p:cNvGrpSpPr/>
          <p:nvPr/>
        </p:nvGrpSpPr>
        <p:grpSpPr>
          <a:xfrm>
            <a:off x="9954084" y="596724"/>
            <a:ext cx="1140635" cy="1140635"/>
            <a:chOff x="5186719" y="2519719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0C4F4B-817F-4556-BD65-B69FAE72D341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  <a:solidFill>
              <a:srgbClr val="4C94AC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6" name="Rectangle 5" descr="Stopwatch">
              <a:extLst>
                <a:ext uri="{FF2B5EF4-FFF2-40B4-BE49-F238E27FC236}">
                  <a16:creationId xmlns:a16="http://schemas.microsoft.com/office/drawing/2014/main" id="{D2AEB31F-2BC2-4A76-B779-05D357E7289C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30506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0275-D7B5-438B-A550-099F22F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7A5C-31A8-42A8-B1F7-557F086C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Analysis of trends and patterns observed in performance metrics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Visual representations of trends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34FBF-9D0C-4CE0-B8AA-90D282DF7403}"/>
              </a:ext>
            </a:extLst>
          </p:cNvPr>
          <p:cNvGrpSpPr/>
          <p:nvPr/>
        </p:nvGrpSpPr>
        <p:grpSpPr>
          <a:xfrm>
            <a:off x="9954085" y="596725"/>
            <a:ext cx="1140635" cy="1140635"/>
            <a:chOff x="5186719" y="2519719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8D0BA3-D2F4-4671-AD3D-AD0878665DF5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  <a:solidFill>
              <a:srgbClr val="D3BA59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6" name="Rectangle 5" descr="Bullseye">
              <a:extLst>
                <a:ext uri="{FF2B5EF4-FFF2-40B4-BE49-F238E27FC236}">
                  <a16:creationId xmlns:a16="http://schemas.microsoft.com/office/drawing/2014/main" id="{B68CDA21-67CC-4DB3-A8F0-53CB91BB6EA5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53947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9B29-0461-47E1-8523-529D1D4C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7B39-EA07-49D9-9437-EF79B5CD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Analysis of trends and patterns observed in performance metrics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Visual representations of trends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98CBF6-F5B1-4D30-BFF9-4EE1E01A817D}"/>
              </a:ext>
            </a:extLst>
          </p:cNvPr>
          <p:cNvGrpSpPr/>
          <p:nvPr/>
        </p:nvGrpSpPr>
        <p:grpSpPr>
          <a:xfrm>
            <a:off x="9954085" y="596725"/>
            <a:ext cx="1140635" cy="1140635"/>
            <a:chOff x="5186719" y="2519719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2C2F09-F52A-45BA-ACC7-834FEB5276F1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  <a:solidFill>
              <a:srgbClr val="ED583E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6" name="Rectangle 5" descr="Pie chart">
              <a:extLst>
                <a:ext uri="{FF2B5EF4-FFF2-40B4-BE49-F238E27FC236}">
                  <a16:creationId xmlns:a16="http://schemas.microsoft.com/office/drawing/2014/main" id="{40617DD7-351E-473B-AC8F-88FAD84FF684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134579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{963AF796-71B3-42B6-873A-4DBB10E33430}tf11437505_win32</Template>
  <TotalTime>29</TotalTime>
  <Words>178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Courier New</vt:lpstr>
      <vt:lpstr>Georgia Pro Cond Light</vt:lpstr>
      <vt:lpstr>Speak Pro</vt:lpstr>
      <vt:lpstr>RetrospectVTI</vt:lpstr>
      <vt:lpstr>Custom CNN</vt:lpstr>
      <vt:lpstr>Introduction</vt:lpstr>
      <vt:lpstr>Dataset Selection</vt:lpstr>
      <vt:lpstr>Methodology</vt:lpstr>
      <vt:lpstr>Implementation</vt:lpstr>
      <vt:lpstr>Experimental Results</vt:lpstr>
      <vt:lpstr>Discussion</vt:lpstr>
      <vt:lpstr>Trends and Patterns</vt:lpstr>
      <vt:lpstr>Conclusion and Future Work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Shafkat Hasan</dc:creator>
  <cp:lastModifiedBy>Shafkat Hasan</cp:lastModifiedBy>
  <cp:revision>7</cp:revision>
  <dcterms:created xsi:type="dcterms:W3CDTF">2023-08-18T12:54:12Z</dcterms:created>
  <dcterms:modified xsi:type="dcterms:W3CDTF">2023-08-18T13:24:05Z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