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6400" y="619449"/>
            <a:ext cx="42555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CSE 471 - Lab 01</a:t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1424975" y="2571750"/>
            <a:ext cx="4041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System Request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Value</a:t>
            </a:r>
            <a:endParaRPr/>
          </a:p>
        </p:txBody>
      </p:sp>
      <p:sp>
        <p:nvSpPr>
          <p:cNvPr id="332" name="Google Shape;332;p22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Benefits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20% increase in #patient, 5% reduction in operational cost, Patient &amp; staff satisfaction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Special Issues or Constraints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Issues, Deadline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Special Issues or Constraints</a:t>
            </a:r>
            <a:endParaRPr/>
          </a:p>
        </p:txBody>
      </p:sp>
      <p:sp>
        <p:nvSpPr>
          <p:cNvPr id="344" name="Google Shape;344;p24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Issues, Deadline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Govt. approval, Dengue season, Data security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System Request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96725" y="1461625"/>
            <a:ext cx="8268600" cy="28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Project Sponsor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Need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Requirements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Value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Special Issues or Constraints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Sponsor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396725" y="1663450"/>
            <a:ext cx="82686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Who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Project size, scope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Collaboration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Sponsor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396725" y="1663450"/>
            <a:ext cx="82686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Who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Project size, scope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Collaboration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Director / Senior doctor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Need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related reasons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Need</a:t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related reasons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Improve report delivery system, Introduce AI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Requirements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capabilities provided by the system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Requirements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Business capabilities provided by the system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Online report delivery, Track report and alert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824000" y="410650"/>
            <a:ext cx="7625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Value</a:t>
            </a:r>
            <a:endParaRPr/>
          </a:p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396725" y="1663450"/>
            <a:ext cx="82686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Benefits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EMR Management -&gt;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