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Nunito"/>
      <p:regular r:id="rId31"/>
      <p:bold r:id="rId32"/>
      <p:italic r:id="rId33"/>
      <p:boldItalic r:id="rId34"/>
    </p:embeddedFont>
    <p:embeddedFont>
      <p:font typeface="Maven Pro"/>
      <p:regular r:id="rId35"/>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Nunito-italic.fntdata"/><Relationship Id="rId10" Type="http://schemas.openxmlformats.org/officeDocument/2006/relationships/slide" Target="slides/slide5.xml"/><Relationship Id="rId32" Type="http://schemas.openxmlformats.org/officeDocument/2006/relationships/font" Target="fonts/Nunito-bold.fntdata"/><Relationship Id="rId13" Type="http://schemas.openxmlformats.org/officeDocument/2006/relationships/slide" Target="slides/slide8.xml"/><Relationship Id="rId35" Type="http://schemas.openxmlformats.org/officeDocument/2006/relationships/font" Target="fonts/MavenPro-regular.fntdata"/><Relationship Id="rId12" Type="http://schemas.openxmlformats.org/officeDocument/2006/relationships/slide" Target="slides/slide7.xml"/><Relationship Id="rId34" Type="http://schemas.openxmlformats.org/officeDocument/2006/relationships/font" Target="fonts/Nunito-boldItalic.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MavenPro-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9588ca3bc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6" name="Google Shape;326;g9588ca3bcf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9588ca3bcf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1" name="Google Shape;331;g9588ca3bcf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9588ca3bcf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6" name="Google Shape;336;g9588ca3bcf_0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9588ca3bcf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1" name="Google Shape;341;g9588ca3bcf_0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9588ca3bcf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6" name="Google Shape;346;g9588ca3bcf_0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9588ca3bcf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1" name="Google Shape;351;g9588ca3bcf_0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9588ca3bcf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6" name="Google Shape;356;g9588ca3bcf_0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9588ca3bcf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1" name="Google Shape;361;g9588ca3bcf_0_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9588ca3bcf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6" name="Google Shape;366;g9588ca3bcf_0_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9588ca3bcf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1" name="Google Shape;371;g9588ca3bcf_0_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92bf6b2ba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g92bf6b2ba0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9588ca3bcf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6" name="Google Shape;376;g9588ca3bcf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9588ca3bcf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1" name="Google Shape;381;g9588ca3bcf_0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9588ca3bcf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6" name="Google Shape;386;g9588ca3bcf_0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9588ca3bcf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1" name="Google Shape;391;g9588ca3bcf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9588ca3bc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6" name="Google Shape;396;g9588ca3bcf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9588ca3bcf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1" name="Google Shape;401;g9588ca3bcf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9514fab69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g9514fab696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9514fab696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g9514fab696_0_1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9588ca3bc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g9588ca3bcf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9588ca3bc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 name="Google Shape;303;g9588ca3bcf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9588ca3bc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 name="Google Shape;309;g9588ca3bcf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9588ca3bc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4" name="Google Shape;314;g9588ca3bcf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9588ca3bcf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0" name="Google Shape;320;g9588ca3bcf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2"/>
              <a:chOff x="7343003" y="4453711"/>
              <a:chExt cx="316800" cy="688512"/>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9" name="Google Shape;29;p2"/>
          <p:cNvGrpSpPr/>
          <p:nvPr/>
        </p:nvGrpSpPr>
        <p:grpSpPr>
          <a:xfrm>
            <a:off x="5043503" y="0"/>
            <a:ext cx="3814072" cy="3839101"/>
            <a:chOff x="5043503" y="0"/>
            <a:chExt cx="3814072" cy="3839101"/>
          </a:xfrm>
        </p:grpSpPr>
        <p:sp>
          <p:nvSpPr>
            <p:cNvPr id="30" name="Google Shape;30;p2"/>
            <p:cNvSpPr/>
            <p:nvPr/>
          </p:nvSpPr>
          <p:spPr>
            <a:xfrm>
              <a:off x="8460975" y="1817775"/>
              <a:ext cx="396600" cy="3966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2"/>
            <p:cNvSpPr/>
            <p:nvPr/>
          </p:nvSpPr>
          <p:spPr>
            <a:xfrm rot="-9830444">
              <a:off x="6469759" y="3480728"/>
              <a:ext cx="320148" cy="320148"/>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
              <p:cNvSpPr/>
              <p:nvPr/>
            </p:nvSpPr>
            <p:spPr>
              <a:xfrm rot="5400000">
                <a:off x="6954988" y="2930398"/>
                <a:ext cx="749700" cy="7497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 name="Google Shape;37;p2"/>
            <p:cNvGrpSpPr/>
            <p:nvPr/>
          </p:nvGrpSpPr>
          <p:grpSpPr>
            <a:xfrm>
              <a:off x="7952721"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 name="Google Shape;40;p2"/>
            <p:cNvSpPr/>
            <p:nvPr/>
          </p:nvSpPr>
          <p:spPr>
            <a:xfrm>
              <a:off x="5399840" y="356365"/>
              <a:ext cx="2577000" cy="25770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2"/>
            <p:cNvSpPr/>
            <p:nvPr/>
          </p:nvSpPr>
          <p:spPr>
            <a:xfrm rot="2043858">
              <a:off x="5503813" y="460310"/>
              <a:ext cx="2369480" cy="236948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 name="Google Shape;46;p2"/>
          <p:cNvSpPr txBox="1"/>
          <p:nvPr>
            <p:ph type="ctrTitle"/>
          </p:nvPr>
        </p:nvSpPr>
        <p:spPr>
          <a:xfrm>
            <a:off x="824000" y="1613813"/>
            <a:ext cx="4255500" cy="1872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68" name="Google Shape;268;p11"/>
          <p:cNvSpPr txBox="1"/>
          <p:nvPr>
            <p:ph hasCustomPrompt="1" type="title"/>
          </p:nvPr>
        </p:nvSpPr>
        <p:spPr>
          <a:xfrm>
            <a:off x="1388625" y="772725"/>
            <a:ext cx="6366900" cy="1863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8000"/>
              <a:buNone/>
              <a:defRPr sz="8000">
                <a:solidFill>
                  <a:schemeClr val="lt1"/>
                </a:solidFill>
              </a:defRPr>
            </a:lvl1pPr>
            <a:lvl2pPr lvl="1" algn="ctr">
              <a:lnSpc>
                <a:spcPct val="100000"/>
              </a:lnSpc>
              <a:spcBef>
                <a:spcPts val="0"/>
              </a:spcBef>
              <a:spcAft>
                <a:spcPts val="0"/>
              </a:spcAft>
              <a:buClr>
                <a:schemeClr val="lt1"/>
              </a:buClr>
              <a:buSzPts val="8000"/>
              <a:buNone/>
              <a:defRPr sz="8000">
                <a:solidFill>
                  <a:schemeClr val="lt1"/>
                </a:solidFill>
              </a:defRPr>
            </a:lvl2pPr>
            <a:lvl3pPr lvl="2" algn="ctr">
              <a:lnSpc>
                <a:spcPct val="100000"/>
              </a:lnSpc>
              <a:spcBef>
                <a:spcPts val="0"/>
              </a:spcBef>
              <a:spcAft>
                <a:spcPts val="0"/>
              </a:spcAft>
              <a:buClr>
                <a:schemeClr val="lt1"/>
              </a:buClr>
              <a:buSzPts val="8000"/>
              <a:buNone/>
              <a:defRPr sz="8000">
                <a:solidFill>
                  <a:schemeClr val="lt1"/>
                </a:solidFill>
              </a:defRPr>
            </a:lvl3pPr>
            <a:lvl4pPr lvl="3" algn="ctr">
              <a:lnSpc>
                <a:spcPct val="100000"/>
              </a:lnSpc>
              <a:spcBef>
                <a:spcPts val="0"/>
              </a:spcBef>
              <a:spcAft>
                <a:spcPts val="0"/>
              </a:spcAft>
              <a:buClr>
                <a:schemeClr val="lt1"/>
              </a:buClr>
              <a:buSzPts val="8000"/>
              <a:buNone/>
              <a:defRPr sz="8000">
                <a:solidFill>
                  <a:schemeClr val="lt1"/>
                </a:solidFill>
              </a:defRPr>
            </a:lvl4pPr>
            <a:lvl5pPr lvl="4" algn="ctr">
              <a:lnSpc>
                <a:spcPct val="100000"/>
              </a:lnSpc>
              <a:spcBef>
                <a:spcPts val="0"/>
              </a:spcBef>
              <a:spcAft>
                <a:spcPts val="0"/>
              </a:spcAft>
              <a:buClr>
                <a:schemeClr val="lt1"/>
              </a:buClr>
              <a:buSzPts val="8000"/>
              <a:buNone/>
              <a:defRPr sz="8000">
                <a:solidFill>
                  <a:schemeClr val="lt1"/>
                </a:solidFill>
              </a:defRPr>
            </a:lvl5pPr>
            <a:lvl6pPr lvl="5" algn="ctr">
              <a:lnSpc>
                <a:spcPct val="100000"/>
              </a:lnSpc>
              <a:spcBef>
                <a:spcPts val="0"/>
              </a:spcBef>
              <a:spcAft>
                <a:spcPts val="0"/>
              </a:spcAft>
              <a:buClr>
                <a:schemeClr val="lt1"/>
              </a:buClr>
              <a:buSzPts val="8000"/>
              <a:buNone/>
              <a:defRPr sz="8000">
                <a:solidFill>
                  <a:schemeClr val="lt1"/>
                </a:solidFill>
              </a:defRPr>
            </a:lvl6pPr>
            <a:lvl7pPr lvl="6" algn="ctr">
              <a:lnSpc>
                <a:spcPct val="100000"/>
              </a:lnSpc>
              <a:spcBef>
                <a:spcPts val="0"/>
              </a:spcBef>
              <a:spcAft>
                <a:spcPts val="0"/>
              </a:spcAft>
              <a:buClr>
                <a:schemeClr val="lt1"/>
              </a:buClr>
              <a:buSzPts val="8000"/>
              <a:buNone/>
              <a:defRPr sz="8000">
                <a:solidFill>
                  <a:schemeClr val="lt1"/>
                </a:solidFill>
              </a:defRPr>
            </a:lvl7pPr>
            <a:lvl8pPr lvl="7" algn="ctr">
              <a:lnSpc>
                <a:spcPct val="100000"/>
              </a:lnSpc>
              <a:spcBef>
                <a:spcPts val="0"/>
              </a:spcBef>
              <a:spcAft>
                <a:spcPts val="0"/>
              </a:spcAft>
              <a:buClr>
                <a:schemeClr val="lt1"/>
              </a:buClr>
              <a:buSzPts val="8000"/>
              <a:buNone/>
              <a:defRPr sz="8000">
                <a:solidFill>
                  <a:schemeClr val="lt1"/>
                </a:solidFill>
              </a:defRPr>
            </a:lvl8pPr>
            <a:lvl9pPr lvl="8" algn="ctr">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Clr>
                <a:schemeClr val="lt1"/>
              </a:buClr>
              <a:buSzPts val="1300"/>
              <a:buChar char="●"/>
              <a:defRPr>
                <a:solidFill>
                  <a:schemeClr val="lt1"/>
                </a:solidFill>
              </a:defRPr>
            </a:lvl1pPr>
            <a:lvl2pPr indent="-298450" lvl="1" marL="914400" algn="ctr">
              <a:lnSpc>
                <a:spcPct val="115000"/>
              </a:lnSpc>
              <a:spcBef>
                <a:spcPts val="1600"/>
              </a:spcBef>
              <a:spcAft>
                <a:spcPts val="0"/>
              </a:spcAft>
              <a:buClr>
                <a:schemeClr val="lt1"/>
              </a:buClr>
              <a:buSzPts val="1100"/>
              <a:buChar char="○"/>
              <a:defRPr>
                <a:solidFill>
                  <a:schemeClr val="lt1"/>
                </a:solidFill>
              </a:defRPr>
            </a:lvl2pPr>
            <a:lvl3pPr indent="-298450" lvl="2" marL="1371600" algn="ctr">
              <a:lnSpc>
                <a:spcPct val="115000"/>
              </a:lnSpc>
              <a:spcBef>
                <a:spcPts val="1600"/>
              </a:spcBef>
              <a:spcAft>
                <a:spcPts val="0"/>
              </a:spcAft>
              <a:buClr>
                <a:schemeClr val="lt1"/>
              </a:buClr>
              <a:buSzPts val="1100"/>
              <a:buChar char="■"/>
              <a:defRPr>
                <a:solidFill>
                  <a:schemeClr val="lt1"/>
                </a:solidFill>
              </a:defRPr>
            </a:lvl3pPr>
            <a:lvl4pPr indent="-298450" lvl="3" marL="1828800" algn="ctr">
              <a:lnSpc>
                <a:spcPct val="115000"/>
              </a:lnSpc>
              <a:spcBef>
                <a:spcPts val="1600"/>
              </a:spcBef>
              <a:spcAft>
                <a:spcPts val="0"/>
              </a:spcAft>
              <a:buClr>
                <a:schemeClr val="lt1"/>
              </a:buClr>
              <a:buSzPts val="1100"/>
              <a:buChar char="●"/>
              <a:defRPr>
                <a:solidFill>
                  <a:schemeClr val="lt1"/>
                </a:solidFill>
              </a:defRPr>
            </a:lvl4pPr>
            <a:lvl5pPr indent="-298450" lvl="4" marL="2286000" algn="ctr">
              <a:lnSpc>
                <a:spcPct val="115000"/>
              </a:lnSpc>
              <a:spcBef>
                <a:spcPts val="1600"/>
              </a:spcBef>
              <a:spcAft>
                <a:spcPts val="0"/>
              </a:spcAft>
              <a:buClr>
                <a:schemeClr val="lt1"/>
              </a:buClr>
              <a:buSzPts val="1100"/>
              <a:buChar char="○"/>
              <a:defRPr>
                <a:solidFill>
                  <a:schemeClr val="lt1"/>
                </a:solidFill>
              </a:defRPr>
            </a:lvl5pPr>
            <a:lvl6pPr indent="-298450" lvl="5" marL="2743200" algn="ctr">
              <a:lnSpc>
                <a:spcPct val="115000"/>
              </a:lnSpc>
              <a:spcBef>
                <a:spcPts val="1600"/>
              </a:spcBef>
              <a:spcAft>
                <a:spcPts val="0"/>
              </a:spcAft>
              <a:buClr>
                <a:schemeClr val="lt1"/>
              </a:buClr>
              <a:buSzPts val="1100"/>
              <a:buChar char="■"/>
              <a:defRPr>
                <a:solidFill>
                  <a:schemeClr val="lt1"/>
                </a:solidFill>
              </a:defRPr>
            </a:lvl6pPr>
            <a:lvl7pPr indent="-298450" lvl="6" marL="3200400" algn="ctr">
              <a:lnSpc>
                <a:spcPct val="115000"/>
              </a:lnSpc>
              <a:spcBef>
                <a:spcPts val="1600"/>
              </a:spcBef>
              <a:spcAft>
                <a:spcPts val="0"/>
              </a:spcAft>
              <a:buClr>
                <a:schemeClr val="lt1"/>
              </a:buClr>
              <a:buSzPts val="1100"/>
              <a:buChar char="●"/>
              <a:defRPr>
                <a:solidFill>
                  <a:schemeClr val="lt1"/>
                </a:solidFill>
              </a:defRPr>
            </a:lvl7pPr>
            <a:lvl8pPr indent="-298450" lvl="7" marL="3657600" algn="ctr">
              <a:lnSpc>
                <a:spcPct val="115000"/>
              </a:lnSpc>
              <a:spcBef>
                <a:spcPts val="1600"/>
              </a:spcBef>
              <a:spcAft>
                <a:spcPts val="0"/>
              </a:spcAft>
              <a:buClr>
                <a:schemeClr val="lt1"/>
              </a:buClr>
              <a:buSzPts val="1100"/>
              <a:buChar char="○"/>
              <a:defRPr>
                <a:solidFill>
                  <a:schemeClr val="lt1"/>
                </a:solidFill>
              </a:defRPr>
            </a:lvl8pPr>
            <a:lvl9pPr indent="-298450" lvl="8" marL="4114800" algn="ctr">
              <a:lnSpc>
                <a:spcPct val="115000"/>
              </a:lnSpc>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4" cy="1384535"/>
            <a:chOff x="146769" y="3406"/>
            <a:chExt cx="1233214"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63" name="Google Shape;63;p3"/>
          <p:cNvGrpSpPr/>
          <p:nvPr/>
        </p:nvGrpSpPr>
        <p:grpSpPr>
          <a:xfrm>
            <a:off x="6775084" y="2904008"/>
            <a:ext cx="2186147" cy="2239500"/>
            <a:chOff x="6775084" y="2904008"/>
            <a:chExt cx="2186147"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82" name="Google Shape;82;p3"/>
          <p:cNvSpPr txBox="1"/>
          <p:nvPr>
            <p:ph type="title"/>
          </p:nvPr>
        </p:nvSpPr>
        <p:spPr>
          <a:xfrm>
            <a:off x="824000" y="1613825"/>
            <a:ext cx="5857800" cy="1872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8" name="Google Shape;88;p4"/>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 name="Google Shape;95;p5"/>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 name="Google Shape;103;p6"/>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9" name="Google Shape;109;p7"/>
          <p:cNvSpPr txBox="1"/>
          <p:nvPr>
            <p:ph type="title"/>
          </p:nvPr>
        </p:nvSpPr>
        <p:spPr>
          <a:xfrm>
            <a:off x="1303800" y="598575"/>
            <a:ext cx="3312000" cy="1590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256"/>
            <a:ext cx="2267379" cy="2601741"/>
            <a:chOff x="6790514" y="1256"/>
            <a:chExt cx="2267379" cy="2601741"/>
          </a:xfrm>
        </p:grpSpPr>
        <p:grpSp>
          <p:nvGrpSpPr>
            <p:cNvPr id="114" name="Google Shape;114;p8"/>
            <p:cNvGrpSpPr/>
            <p:nvPr/>
          </p:nvGrpSpPr>
          <p:grpSpPr>
            <a:xfrm>
              <a:off x="7067535" y="1256"/>
              <a:ext cx="1990358" cy="1990303"/>
              <a:chOff x="7067535" y="1256"/>
              <a:chExt cx="1990358" cy="1990303"/>
            </a:xfrm>
          </p:grpSpPr>
          <p:sp>
            <p:nvSpPr>
              <p:cNvPr id="115" name="Google Shape;115;p8"/>
              <p:cNvSpPr/>
              <p:nvPr/>
            </p:nvSpPr>
            <p:spPr>
              <a:xfrm rot="-8648551">
                <a:off x="7594313" y="527721"/>
                <a:ext cx="937226" cy="937226"/>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8"/>
              <p:cNvSpPr/>
              <p:nvPr/>
            </p:nvSpPr>
            <p:spPr>
              <a:xfrm rot="-8649154">
                <a:off x="7349891" y="283705"/>
                <a:ext cx="1425647" cy="14254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8" name="Google Shape;118;p8"/>
            <p:cNvGrpSpPr/>
            <p:nvPr/>
          </p:nvGrpSpPr>
          <p:grpSpPr>
            <a:xfrm>
              <a:off x="8207126" y="1807997"/>
              <a:ext cx="795000" cy="795000"/>
              <a:chOff x="8207126" y="1807997"/>
              <a:chExt cx="795000" cy="795000"/>
            </a:xfrm>
          </p:grpSpPr>
          <p:sp>
            <p:nvSpPr>
              <p:cNvPr id="119" name="Google Shape;119;p8"/>
              <p:cNvSpPr/>
              <p:nvPr/>
            </p:nvSpPr>
            <p:spPr>
              <a:xfrm rot="2152054">
                <a:off x="8319942" y="1920813"/>
                <a:ext cx="569367" cy="569367"/>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8"/>
              <p:cNvSpPr/>
              <p:nvPr/>
            </p:nvSpPr>
            <p:spPr>
              <a:xfrm rot="2150259">
                <a:off x="8408218" y="2008610"/>
                <a:ext cx="393004" cy="3930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25" name="Google Shape;125;p8"/>
          <p:cNvSpPr txBox="1"/>
          <p:nvPr>
            <p:ph type="title"/>
          </p:nvPr>
        </p:nvSpPr>
        <p:spPr>
          <a:xfrm>
            <a:off x="824000" y="763600"/>
            <a:ext cx="5857800" cy="3573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1" name="Google Shape;131;p9"/>
          <p:cNvSpPr txBox="1"/>
          <p:nvPr>
            <p:ph type="title"/>
          </p:nvPr>
        </p:nvSpPr>
        <p:spPr>
          <a:xfrm>
            <a:off x="1303800" y="598575"/>
            <a:ext cx="3430500" cy="199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9" name="Google Shape;139;p10"/>
          <p:cNvSpPr txBox="1"/>
          <p:nvPr>
            <p:ph idx="1" type="body"/>
          </p:nvPr>
        </p:nvSpPr>
        <p:spPr>
          <a:xfrm>
            <a:off x="1303800" y="4138975"/>
            <a:ext cx="5843100" cy="534900"/>
          </a:xfrm>
          <a:prstGeom prst="rect">
            <a:avLst/>
          </a:prstGeom>
          <a:noFill/>
          <a:ln>
            <a:noFill/>
          </a:ln>
        </p:spPr>
        <p:txBody>
          <a:bodyPr anchorCtr="0" anchor="t"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1pPr>
            <a:lvl2pPr lvl="1"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2pPr>
            <a:lvl3pPr lvl="2"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3pPr>
            <a:lvl4pPr lvl="3"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4pPr>
            <a:lvl5pPr lvl="4"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5pPr>
            <a:lvl6pPr lvl="5"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6pPr>
            <a:lvl7pPr lvl="6"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7pPr>
            <a:lvl8pPr lvl="7"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8pPr>
            <a:lvl9pPr lvl="8"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Nunito"/>
              <a:buChar char="●"/>
              <a:defRPr b="0" i="0" sz="1300" u="none" cap="none" strike="noStrike">
                <a:solidFill>
                  <a:schemeClr val="dk2"/>
                </a:solidFill>
                <a:latin typeface="Nunito"/>
                <a:ea typeface="Nunito"/>
                <a:cs typeface="Nunito"/>
                <a:sym typeface="Nunito"/>
              </a:defRPr>
            </a:lvl1pPr>
            <a:lvl2pPr indent="-298450" lvl="1" marL="9144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2pPr>
            <a:lvl3pPr indent="-298450" lvl="2" marL="13716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3pPr>
            <a:lvl4pPr indent="-298450" lvl="3" marL="18288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4pPr>
            <a:lvl5pPr indent="-298450" lvl="4" marL="22860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5pPr>
            <a:lvl6pPr indent="-298450" lvl="5" marL="27432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6pPr>
            <a:lvl7pPr indent="-298450" lvl="6" marL="32004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7pPr>
            <a:lvl8pPr indent="-298450" lvl="7" marL="36576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8pPr>
            <a:lvl9pPr indent="-298450" lvl="8" marL="4114800" marR="0" rtl="0" algn="l">
              <a:lnSpc>
                <a:spcPct val="115000"/>
              </a:lnSpc>
              <a:spcBef>
                <a:spcPts val="1600"/>
              </a:spcBef>
              <a:spcAft>
                <a:spcPts val="1600"/>
              </a:spcAft>
              <a:buClr>
                <a:schemeClr val="dk2"/>
              </a:buClr>
              <a:buSzPts val="1100"/>
              <a:buFont typeface="Nunito"/>
              <a:buChar char="■"/>
              <a:defRPr b="0" i="0" sz="1100" u="none" cap="none" strike="noStrike">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406400" y="619449"/>
            <a:ext cx="4255500" cy="1099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CSE 471 - Lab 05</a:t>
            </a:r>
            <a:endParaRPr/>
          </a:p>
        </p:txBody>
      </p:sp>
      <p:sp>
        <p:nvSpPr>
          <p:cNvPr id="278" name="Google Shape;278;p13"/>
          <p:cNvSpPr txBox="1"/>
          <p:nvPr>
            <p:ph type="ctrTitle"/>
          </p:nvPr>
        </p:nvSpPr>
        <p:spPr>
          <a:xfrm>
            <a:off x="1424975" y="2571750"/>
            <a:ext cx="4041900" cy="768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sz="2500"/>
              <a:t>Sequence Diagram</a:t>
            </a:r>
            <a:endParaRPr sz="2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pic>
        <p:nvPicPr>
          <p:cNvPr id="328" name="Google Shape;328;p22"/>
          <p:cNvPicPr preferRelativeResize="0"/>
          <p:nvPr/>
        </p:nvPicPr>
        <p:blipFill>
          <a:blip r:embed="rId3">
            <a:alphaModFix/>
          </a:blip>
          <a:stretch>
            <a:fillRect/>
          </a:stretch>
        </p:blipFill>
        <p:spPr>
          <a:xfrm>
            <a:off x="1654213" y="152400"/>
            <a:ext cx="5835580" cy="4838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pic>
        <p:nvPicPr>
          <p:cNvPr id="333" name="Google Shape;333;p23"/>
          <p:cNvPicPr preferRelativeResize="0"/>
          <p:nvPr/>
        </p:nvPicPr>
        <p:blipFill>
          <a:blip r:embed="rId3">
            <a:alphaModFix/>
          </a:blip>
          <a:stretch>
            <a:fillRect/>
          </a:stretch>
        </p:blipFill>
        <p:spPr>
          <a:xfrm>
            <a:off x="1654213" y="152400"/>
            <a:ext cx="5835580" cy="4838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pic>
        <p:nvPicPr>
          <p:cNvPr id="338" name="Google Shape;338;p24"/>
          <p:cNvPicPr preferRelativeResize="0"/>
          <p:nvPr/>
        </p:nvPicPr>
        <p:blipFill>
          <a:blip r:embed="rId3">
            <a:alphaModFix/>
          </a:blip>
          <a:stretch>
            <a:fillRect/>
          </a:stretch>
        </p:blipFill>
        <p:spPr>
          <a:xfrm>
            <a:off x="1654213" y="152400"/>
            <a:ext cx="5835580" cy="4838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pic>
        <p:nvPicPr>
          <p:cNvPr id="343" name="Google Shape;343;p25"/>
          <p:cNvPicPr preferRelativeResize="0"/>
          <p:nvPr/>
        </p:nvPicPr>
        <p:blipFill>
          <a:blip r:embed="rId3">
            <a:alphaModFix/>
          </a:blip>
          <a:stretch>
            <a:fillRect/>
          </a:stretch>
        </p:blipFill>
        <p:spPr>
          <a:xfrm>
            <a:off x="1654213" y="152400"/>
            <a:ext cx="5835580" cy="4838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pic>
        <p:nvPicPr>
          <p:cNvPr id="348" name="Google Shape;348;p26"/>
          <p:cNvPicPr preferRelativeResize="0"/>
          <p:nvPr/>
        </p:nvPicPr>
        <p:blipFill>
          <a:blip r:embed="rId3">
            <a:alphaModFix/>
          </a:blip>
          <a:stretch>
            <a:fillRect/>
          </a:stretch>
        </p:blipFill>
        <p:spPr>
          <a:xfrm>
            <a:off x="1654213" y="152400"/>
            <a:ext cx="5835580" cy="4838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pic>
        <p:nvPicPr>
          <p:cNvPr id="353" name="Google Shape;353;p27"/>
          <p:cNvPicPr preferRelativeResize="0"/>
          <p:nvPr/>
        </p:nvPicPr>
        <p:blipFill>
          <a:blip r:embed="rId3">
            <a:alphaModFix/>
          </a:blip>
          <a:stretch>
            <a:fillRect/>
          </a:stretch>
        </p:blipFill>
        <p:spPr>
          <a:xfrm>
            <a:off x="1654213" y="152400"/>
            <a:ext cx="5835580" cy="4838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pic>
        <p:nvPicPr>
          <p:cNvPr id="358" name="Google Shape;358;p28"/>
          <p:cNvPicPr preferRelativeResize="0"/>
          <p:nvPr/>
        </p:nvPicPr>
        <p:blipFill>
          <a:blip r:embed="rId3">
            <a:alphaModFix/>
          </a:blip>
          <a:stretch>
            <a:fillRect/>
          </a:stretch>
        </p:blipFill>
        <p:spPr>
          <a:xfrm>
            <a:off x="1654213" y="152400"/>
            <a:ext cx="5835580" cy="4838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pic>
        <p:nvPicPr>
          <p:cNvPr id="363" name="Google Shape;363;p29"/>
          <p:cNvPicPr preferRelativeResize="0"/>
          <p:nvPr/>
        </p:nvPicPr>
        <p:blipFill>
          <a:blip r:embed="rId3">
            <a:alphaModFix/>
          </a:blip>
          <a:stretch>
            <a:fillRect/>
          </a:stretch>
        </p:blipFill>
        <p:spPr>
          <a:xfrm>
            <a:off x="1654213" y="152400"/>
            <a:ext cx="5835580" cy="4838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pic>
        <p:nvPicPr>
          <p:cNvPr id="368" name="Google Shape;368;p30"/>
          <p:cNvPicPr preferRelativeResize="0"/>
          <p:nvPr/>
        </p:nvPicPr>
        <p:blipFill>
          <a:blip r:embed="rId3">
            <a:alphaModFix/>
          </a:blip>
          <a:stretch>
            <a:fillRect/>
          </a:stretch>
        </p:blipFill>
        <p:spPr>
          <a:xfrm>
            <a:off x="1654213" y="152400"/>
            <a:ext cx="5835580" cy="4838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pic>
        <p:nvPicPr>
          <p:cNvPr id="373" name="Google Shape;373;p31"/>
          <p:cNvPicPr preferRelativeResize="0"/>
          <p:nvPr/>
        </p:nvPicPr>
        <p:blipFill>
          <a:blip r:embed="rId3">
            <a:alphaModFix/>
          </a:blip>
          <a:stretch>
            <a:fillRect/>
          </a:stretch>
        </p:blipFill>
        <p:spPr>
          <a:xfrm>
            <a:off x="2656163" y="152400"/>
            <a:ext cx="3831686" cy="4838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ctrTitle"/>
          </p:nvPr>
        </p:nvSpPr>
        <p:spPr>
          <a:xfrm>
            <a:off x="824000" y="410650"/>
            <a:ext cx="7625700" cy="543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Sequence</a:t>
            </a:r>
            <a:r>
              <a:rPr lang="en"/>
              <a:t> Diagram</a:t>
            </a:r>
            <a:endParaRPr/>
          </a:p>
        </p:txBody>
      </p:sp>
      <p:sp>
        <p:nvSpPr>
          <p:cNvPr id="284" name="Google Shape;284;p14"/>
          <p:cNvSpPr txBox="1"/>
          <p:nvPr>
            <p:ph idx="1" type="subTitle"/>
          </p:nvPr>
        </p:nvSpPr>
        <p:spPr>
          <a:xfrm>
            <a:off x="396725" y="1208300"/>
            <a:ext cx="8268600" cy="3651000"/>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SzPts val="1600"/>
              <a:buChar char="-"/>
            </a:pPr>
            <a:r>
              <a:rPr lang="en"/>
              <a:t>Most common Interaction Diagram</a:t>
            </a:r>
            <a:endParaRPr/>
          </a:p>
          <a:p>
            <a:pPr indent="0" lvl="0" marL="457200" rtl="0" algn="l">
              <a:lnSpc>
                <a:spcPct val="100000"/>
              </a:lnSpc>
              <a:spcBef>
                <a:spcPts val="0"/>
              </a:spcBef>
              <a:spcAft>
                <a:spcPts val="0"/>
              </a:spcAft>
              <a:buNone/>
            </a:pPr>
            <a:r>
              <a:t/>
            </a:r>
            <a:endParaRPr/>
          </a:p>
          <a:p>
            <a:pPr indent="-330200" lvl="0" marL="457200" rtl="0" algn="l">
              <a:lnSpc>
                <a:spcPct val="100000"/>
              </a:lnSpc>
              <a:spcBef>
                <a:spcPts val="0"/>
              </a:spcBef>
              <a:spcAft>
                <a:spcPts val="0"/>
              </a:spcAft>
              <a:buSzPts val="1600"/>
              <a:buChar char="-"/>
            </a:pPr>
            <a:r>
              <a:rPr lang="en"/>
              <a:t>Collaboration among objects in a use case</a:t>
            </a:r>
            <a:endParaRPr/>
          </a:p>
          <a:p>
            <a:pPr indent="0" lvl="0" marL="457200" rtl="0" algn="l">
              <a:lnSpc>
                <a:spcPct val="100000"/>
              </a:lnSpc>
              <a:spcBef>
                <a:spcPts val="0"/>
              </a:spcBef>
              <a:spcAft>
                <a:spcPts val="0"/>
              </a:spcAft>
              <a:buNone/>
            </a:pPr>
            <a:r>
              <a:t/>
            </a:r>
            <a:endParaRPr/>
          </a:p>
          <a:p>
            <a:pPr indent="-330200" lvl="0" marL="457200" rtl="0" algn="l">
              <a:lnSpc>
                <a:spcPct val="100000"/>
              </a:lnSpc>
              <a:spcBef>
                <a:spcPts val="0"/>
              </a:spcBef>
              <a:spcAft>
                <a:spcPts val="0"/>
              </a:spcAft>
              <a:buSzPts val="1600"/>
              <a:buChar char="-"/>
            </a:pPr>
            <a:r>
              <a:rPr lang="en"/>
              <a:t>Vertical dimension : Time ordering of messages</a:t>
            </a:r>
            <a:endParaRPr/>
          </a:p>
          <a:p>
            <a:pPr indent="0" lvl="0" marL="457200" rtl="0" algn="l">
              <a:lnSpc>
                <a:spcPct val="100000"/>
              </a:lnSpc>
              <a:spcBef>
                <a:spcPts val="0"/>
              </a:spcBef>
              <a:spcAft>
                <a:spcPts val="0"/>
              </a:spcAft>
              <a:buNone/>
            </a:pPr>
            <a:r>
              <a:t/>
            </a:r>
            <a:endParaRPr/>
          </a:p>
          <a:p>
            <a:pPr indent="-330200" lvl="0" marL="457200" rtl="0" algn="l">
              <a:lnSpc>
                <a:spcPct val="100000"/>
              </a:lnSpc>
              <a:spcBef>
                <a:spcPts val="0"/>
              </a:spcBef>
              <a:spcAft>
                <a:spcPts val="0"/>
              </a:spcAft>
              <a:buSzPts val="1600"/>
              <a:buChar char="-"/>
            </a:pPr>
            <a:r>
              <a:rPr lang="en"/>
              <a:t>Horizontal dimension : Objects which participate in the scenario</a:t>
            </a:r>
            <a:endParaRPr/>
          </a:p>
          <a:p>
            <a:pPr indent="0" lvl="0" marL="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pic>
        <p:nvPicPr>
          <p:cNvPr id="378" name="Google Shape;378;p32"/>
          <p:cNvPicPr preferRelativeResize="0"/>
          <p:nvPr/>
        </p:nvPicPr>
        <p:blipFill>
          <a:blip r:embed="rId3">
            <a:alphaModFix/>
          </a:blip>
          <a:stretch>
            <a:fillRect/>
          </a:stretch>
        </p:blipFill>
        <p:spPr>
          <a:xfrm>
            <a:off x="2656163" y="152400"/>
            <a:ext cx="3831686" cy="4838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pic>
        <p:nvPicPr>
          <p:cNvPr id="383" name="Google Shape;383;p33"/>
          <p:cNvPicPr preferRelativeResize="0"/>
          <p:nvPr/>
        </p:nvPicPr>
        <p:blipFill>
          <a:blip r:embed="rId3">
            <a:alphaModFix/>
          </a:blip>
          <a:stretch>
            <a:fillRect/>
          </a:stretch>
        </p:blipFill>
        <p:spPr>
          <a:xfrm>
            <a:off x="2656163" y="152400"/>
            <a:ext cx="3831686" cy="4838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pic>
        <p:nvPicPr>
          <p:cNvPr id="388" name="Google Shape;388;p34"/>
          <p:cNvPicPr preferRelativeResize="0"/>
          <p:nvPr/>
        </p:nvPicPr>
        <p:blipFill>
          <a:blip r:embed="rId3">
            <a:alphaModFix/>
          </a:blip>
          <a:stretch>
            <a:fillRect/>
          </a:stretch>
        </p:blipFill>
        <p:spPr>
          <a:xfrm>
            <a:off x="2656150" y="152400"/>
            <a:ext cx="3831686" cy="48387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pic>
        <p:nvPicPr>
          <p:cNvPr id="393" name="Google Shape;393;p35"/>
          <p:cNvPicPr preferRelativeResize="0"/>
          <p:nvPr/>
        </p:nvPicPr>
        <p:blipFill>
          <a:blip r:embed="rId3">
            <a:alphaModFix/>
          </a:blip>
          <a:stretch>
            <a:fillRect/>
          </a:stretch>
        </p:blipFill>
        <p:spPr>
          <a:xfrm>
            <a:off x="2656163" y="152400"/>
            <a:ext cx="3831686" cy="4838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pic>
        <p:nvPicPr>
          <p:cNvPr id="398" name="Google Shape;398;p36"/>
          <p:cNvPicPr preferRelativeResize="0"/>
          <p:nvPr/>
        </p:nvPicPr>
        <p:blipFill>
          <a:blip r:embed="rId3">
            <a:alphaModFix/>
          </a:blip>
          <a:stretch>
            <a:fillRect/>
          </a:stretch>
        </p:blipFill>
        <p:spPr>
          <a:xfrm>
            <a:off x="2656163" y="152400"/>
            <a:ext cx="3831686" cy="48387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ctrTitle"/>
          </p:nvPr>
        </p:nvSpPr>
        <p:spPr>
          <a:xfrm>
            <a:off x="2067800" y="410650"/>
            <a:ext cx="4870500" cy="543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Calculate Order Price</a:t>
            </a:r>
            <a:endParaRPr/>
          </a:p>
        </p:txBody>
      </p:sp>
      <p:sp>
        <p:nvSpPr>
          <p:cNvPr id="290" name="Google Shape;290;p15"/>
          <p:cNvSpPr txBox="1"/>
          <p:nvPr>
            <p:ph idx="1" type="subTitle"/>
          </p:nvPr>
        </p:nvSpPr>
        <p:spPr>
          <a:xfrm>
            <a:off x="396725" y="1033900"/>
            <a:ext cx="8268600" cy="39015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a:t>Let's say, we need to calculate the price for an order. In order to that, first prices for all order items need to be fetched which can be found in the corresponding products' details. After calculating the sub-total, we need to calculate total discount amount which is customer specific and can be fetched from customers' details.</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pic>
        <p:nvPicPr>
          <p:cNvPr id="295" name="Google Shape;295;p16"/>
          <p:cNvPicPr preferRelativeResize="0"/>
          <p:nvPr/>
        </p:nvPicPr>
        <p:blipFill>
          <a:blip r:embed="rId3">
            <a:alphaModFix/>
          </a:blip>
          <a:stretch>
            <a:fillRect/>
          </a:stretch>
        </p:blipFill>
        <p:spPr>
          <a:xfrm>
            <a:off x="1796688" y="152400"/>
            <a:ext cx="5550615" cy="48387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pic>
        <p:nvPicPr>
          <p:cNvPr id="300" name="Google Shape;300;p17"/>
          <p:cNvPicPr preferRelativeResize="0"/>
          <p:nvPr/>
        </p:nvPicPr>
        <p:blipFill>
          <a:blip r:embed="rId3">
            <a:alphaModFix/>
          </a:blip>
          <a:stretch>
            <a:fillRect/>
          </a:stretch>
        </p:blipFill>
        <p:spPr>
          <a:xfrm>
            <a:off x="1026663" y="152400"/>
            <a:ext cx="7090675" cy="48387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18"/>
          <p:cNvSpPr txBox="1"/>
          <p:nvPr>
            <p:ph type="ctrTitle"/>
          </p:nvPr>
        </p:nvSpPr>
        <p:spPr>
          <a:xfrm>
            <a:off x="3069200" y="410650"/>
            <a:ext cx="2978100" cy="543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Pseudocode</a:t>
            </a:r>
            <a:endParaRPr/>
          </a:p>
        </p:txBody>
      </p:sp>
      <p:sp>
        <p:nvSpPr>
          <p:cNvPr id="306" name="Google Shape;306;p18"/>
          <p:cNvSpPr txBox="1"/>
          <p:nvPr>
            <p:ph idx="1" type="subTitle"/>
          </p:nvPr>
        </p:nvSpPr>
        <p:spPr>
          <a:xfrm>
            <a:off x="396725" y="1033900"/>
            <a:ext cx="8268600" cy="39015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a:t>procedure dispatch:</a:t>
            </a:r>
            <a:endParaRPr/>
          </a:p>
          <a:p>
            <a:pPr indent="0" lvl="0" marL="0" rtl="0" algn="just">
              <a:lnSpc>
                <a:spcPct val="100000"/>
              </a:lnSpc>
              <a:spcBef>
                <a:spcPts val="0"/>
              </a:spcBef>
              <a:spcAft>
                <a:spcPts val="0"/>
              </a:spcAft>
              <a:buNone/>
            </a:pPr>
            <a:r>
              <a:rPr lang="en"/>
              <a:t>    foreach (lineitem)</a:t>
            </a:r>
            <a:endParaRPr/>
          </a:p>
          <a:p>
            <a:pPr indent="0" lvl="0" marL="0" rtl="0" algn="just">
              <a:lnSpc>
                <a:spcPct val="100000"/>
              </a:lnSpc>
              <a:spcBef>
                <a:spcPts val="0"/>
              </a:spcBef>
              <a:spcAft>
                <a:spcPts val="0"/>
              </a:spcAft>
              <a:buNone/>
            </a:pPr>
            <a:r>
              <a:rPr lang="en"/>
              <a:t>        if (product.value &gt; $10K)</a:t>
            </a:r>
            <a:endParaRPr/>
          </a:p>
          <a:p>
            <a:pPr indent="0" lvl="0" marL="0" rtl="0" algn="just">
              <a:lnSpc>
                <a:spcPct val="100000"/>
              </a:lnSpc>
              <a:spcBef>
                <a:spcPts val="0"/>
              </a:spcBef>
              <a:spcAft>
                <a:spcPts val="0"/>
              </a:spcAft>
              <a:buNone/>
            </a:pPr>
            <a:r>
              <a:rPr lang="en"/>
              <a:t>            careful. dispatch</a:t>
            </a:r>
            <a:endParaRPr/>
          </a:p>
          <a:p>
            <a:pPr indent="0" lvl="0" marL="0" rtl="0" algn="just">
              <a:lnSpc>
                <a:spcPct val="100000"/>
              </a:lnSpc>
              <a:spcBef>
                <a:spcPts val="0"/>
              </a:spcBef>
              <a:spcAft>
                <a:spcPts val="0"/>
              </a:spcAft>
              <a:buNone/>
            </a:pPr>
            <a:r>
              <a:rPr lang="en"/>
              <a:t>        else</a:t>
            </a:r>
            <a:endParaRPr/>
          </a:p>
          <a:p>
            <a:pPr indent="0" lvl="0" marL="0" rtl="0" algn="just">
              <a:lnSpc>
                <a:spcPct val="100000"/>
              </a:lnSpc>
              <a:spcBef>
                <a:spcPts val="0"/>
              </a:spcBef>
              <a:spcAft>
                <a:spcPts val="0"/>
              </a:spcAft>
              <a:buNone/>
            </a:pPr>
            <a:r>
              <a:rPr lang="en"/>
              <a:t>            regular.dispatch</a:t>
            </a:r>
            <a:endParaRPr/>
          </a:p>
          <a:p>
            <a:pPr indent="0" lvl="0" marL="0" rtl="0" algn="just">
              <a:lnSpc>
                <a:spcPct val="100000"/>
              </a:lnSpc>
              <a:spcBef>
                <a:spcPts val="0"/>
              </a:spcBef>
              <a:spcAft>
                <a:spcPts val="0"/>
              </a:spcAft>
              <a:buNone/>
            </a:pPr>
            <a:r>
              <a:rPr lang="en"/>
              <a:t>        end if</a:t>
            </a:r>
            <a:endParaRPr/>
          </a:p>
          <a:p>
            <a:pPr indent="0" lvl="0" marL="0" rtl="0" algn="just">
              <a:lnSpc>
                <a:spcPct val="100000"/>
              </a:lnSpc>
              <a:spcBef>
                <a:spcPts val="0"/>
              </a:spcBef>
              <a:spcAft>
                <a:spcPts val="0"/>
              </a:spcAft>
              <a:buNone/>
            </a:pPr>
            <a:r>
              <a:rPr lang="en"/>
              <a:t>    end for</a:t>
            </a:r>
            <a:endParaRPr/>
          </a:p>
          <a:p>
            <a:pPr indent="0" lvl="0" marL="0" rtl="0" algn="just">
              <a:lnSpc>
                <a:spcPct val="100000"/>
              </a:lnSpc>
              <a:spcBef>
                <a:spcPts val="0"/>
              </a:spcBef>
              <a:spcAft>
                <a:spcPts val="0"/>
              </a:spcAft>
              <a:buNone/>
            </a:pPr>
            <a:r>
              <a:rPr lang="en"/>
              <a:t>    if (needsConfirmation) messenger.confirm</a:t>
            </a:r>
            <a:endParaRPr/>
          </a:p>
          <a:p>
            <a:pPr indent="0" lvl="0" marL="0" rtl="0" algn="just">
              <a:lnSpc>
                <a:spcPct val="100000"/>
              </a:lnSpc>
              <a:spcBef>
                <a:spcPts val="0"/>
              </a:spcBef>
              <a:spcAft>
                <a:spcPts val="0"/>
              </a:spcAft>
              <a:buNone/>
            </a:pPr>
            <a:r>
              <a:rPr lang="en"/>
              <a:t>end procedure</a:t>
            </a:r>
            <a:endParaRPr/>
          </a:p>
          <a:p>
            <a:pPr indent="0" lvl="0" marL="0" rtl="0" algn="just">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pic>
        <p:nvPicPr>
          <p:cNvPr id="311" name="Google Shape;311;p19"/>
          <p:cNvPicPr preferRelativeResize="0"/>
          <p:nvPr/>
        </p:nvPicPr>
        <p:blipFill>
          <a:blip r:embed="rId3">
            <a:alphaModFix/>
          </a:blip>
          <a:stretch>
            <a:fillRect/>
          </a:stretch>
        </p:blipFill>
        <p:spPr>
          <a:xfrm>
            <a:off x="1911375" y="152400"/>
            <a:ext cx="5321249" cy="48387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20"/>
          <p:cNvSpPr txBox="1"/>
          <p:nvPr>
            <p:ph type="ctrTitle"/>
          </p:nvPr>
        </p:nvSpPr>
        <p:spPr>
          <a:xfrm>
            <a:off x="1307000" y="410650"/>
            <a:ext cx="6398400" cy="543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Emergency Aircraft Landing</a:t>
            </a:r>
            <a:endParaRPr/>
          </a:p>
        </p:txBody>
      </p:sp>
      <p:sp>
        <p:nvSpPr>
          <p:cNvPr id="317" name="Google Shape;317;p20"/>
          <p:cNvSpPr txBox="1"/>
          <p:nvPr>
            <p:ph idx="1" type="subTitle"/>
          </p:nvPr>
        </p:nvSpPr>
        <p:spPr>
          <a:xfrm>
            <a:off x="396725" y="1033900"/>
            <a:ext cx="8268600" cy="39015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a:t>The process starts when the pilot sends a request for landing to Air Traffic Controller. The controller will send new flight landing information to a scheduler and receive a number for landing sequence. Then controller will send this number to an estimator to get the estimated time of landing. After receiving the waiting time from estimator, this information is passed to the pilot from controller. </a:t>
            </a:r>
            <a:endParaRPr/>
          </a:p>
          <a:p>
            <a:pPr indent="0" lvl="0" marL="0" rtl="0" algn="just">
              <a:lnSpc>
                <a:spcPct val="100000"/>
              </a:lnSpc>
              <a:spcBef>
                <a:spcPts val="0"/>
              </a:spcBef>
              <a:spcAft>
                <a:spcPts val="0"/>
              </a:spcAft>
              <a:buNone/>
            </a:pPr>
            <a:r>
              <a:t/>
            </a:r>
            <a:endParaRPr/>
          </a:p>
          <a:p>
            <a:pPr indent="0" lvl="0" marL="0" rtl="0" algn="just">
              <a:lnSpc>
                <a:spcPct val="100000"/>
              </a:lnSpc>
              <a:spcBef>
                <a:spcPts val="0"/>
              </a:spcBef>
              <a:spcAft>
                <a:spcPts val="0"/>
              </a:spcAft>
              <a:buNone/>
            </a:pPr>
            <a:r>
              <a:rPr lang="en"/>
              <a:t>After the estimated time is over, pilot will ask for permission again to land from controller. If permission is given, pilot will ask for runway and weather information from controller and land the aircraft. If, however, permission is denied due to landing sequence congestion, pilot will ask for new waiting time from controller. If the waiting time is over 20 minutes, pilot will declare an emergency through emergency protocol. Once declaration is confirmed from the protocol management, pilot will ask for landing and weather information again and land the aircraft.</a:t>
            </a:r>
            <a:endParaRPr/>
          </a:p>
          <a:p>
            <a:pPr indent="0" lvl="0" marL="0" rtl="0" algn="just">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1"/>
          <p:cNvSpPr txBox="1"/>
          <p:nvPr>
            <p:ph type="ctrTitle"/>
          </p:nvPr>
        </p:nvSpPr>
        <p:spPr>
          <a:xfrm>
            <a:off x="1307000" y="410650"/>
            <a:ext cx="6398400" cy="543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Emergency Aircraft Landing</a:t>
            </a:r>
            <a:endParaRPr/>
          </a:p>
        </p:txBody>
      </p:sp>
      <p:sp>
        <p:nvSpPr>
          <p:cNvPr id="323" name="Google Shape;323;p21"/>
          <p:cNvSpPr txBox="1"/>
          <p:nvPr>
            <p:ph idx="1" type="subTitle"/>
          </p:nvPr>
        </p:nvSpPr>
        <p:spPr>
          <a:xfrm>
            <a:off x="396725" y="1033900"/>
            <a:ext cx="8268600" cy="39015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a:t>The process starts when the </a:t>
            </a:r>
            <a:r>
              <a:rPr lang="en">
                <a:highlight>
                  <a:srgbClr val="6D9EEB"/>
                </a:highlight>
              </a:rPr>
              <a:t>pilot</a:t>
            </a:r>
            <a:r>
              <a:rPr lang="en"/>
              <a:t> sends a request for landing to </a:t>
            </a:r>
            <a:r>
              <a:rPr lang="en">
                <a:highlight>
                  <a:srgbClr val="6D9EEB"/>
                </a:highlight>
              </a:rPr>
              <a:t>Air Traffic Controller</a:t>
            </a:r>
            <a:r>
              <a:rPr lang="en"/>
              <a:t>. The controller will send new flight landing information to a </a:t>
            </a:r>
            <a:r>
              <a:rPr lang="en">
                <a:highlight>
                  <a:srgbClr val="6D9EEB"/>
                </a:highlight>
              </a:rPr>
              <a:t>scheduler</a:t>
            </a:r>
            <a:r>
              <a:rPr lang="en"/>
              <a:t> and receive a number for landing sequence. Then controller will send this number to an </a:t>
            </a:r>
            <a:r>
              <a:rPr lang="en">
                <a:highlight>
                  <a:srgbClr val="6D9EEB"/>
                </a:highlight>
              </a:rPr>
              <a:t>estimator</a:t>
            </a:r>
            <a:r>
              <a:rPr lang="en"/>
              <a:t> to get the estimated time of landing. After receiving the waiting time from estimator, this information is passed to the pilot from controller. </a:t>
            </a:r>
            <a:endParaRPr/>
          </a:p>
          <a:p>
            <a:pPr indent="0" lvl="0" marL="0" rtl="0" algn="just">
              <a:lnSpc>
                <a:spcPct val="100000"/>
              </a:lnSpc>
              <a:spcBef>
                <a:spcPts val="0"/>
              </a:spcBef>
              <a:spcAft>
                <a:spcPts val="0"/>
              </a:spcAft>
              <a:buNone/>
            </a:pPr>
            <a:r>
              <a:t/>
            </a:r>
            <a:endParaRPr/>
          </a:p>
          <a:p>
            <a:pPr indent="0" lvl="0" marL="0" rtl="0" algn="just">
              <a:lnSpc>
                <a:spcPct val="100000"/>
              </a:lnSpc>
              <a:spcBef>
                <a:spcPts val="0"/>
              </a:spcBef>
              <a:spcAft>
                <a:spcPts val="0"/>
              </a:spcAft>
              <a:buNone/>
            </a:pPr>
            <a:r>
              <a:rPr lang="en"/>
              <a:t>After the estimated time is over, pilot will ask for permission again to land from controller. If permission is given, pilot will ask for runway and weather information from controller and land the aircraft. If, however, permission is denied due to landing sequence congestion, pilot will ask for new waiting time from controller. If the waiting time is over 20 minutes, pilot will declare an emergency through emergency protocol. Once declaration is confirmed from the </a:t>
            </a:r>
            <a:r>
              <a:rPr lang="en">
                <a:highlight>
                  <a:srgbClr val="6D9EEB"/>
                </a:highlight>
              </a:rPr>
              <a:t>protocol management</a:t>
            </a:r>
            <a:r>
              <a:rPr lang="en"/>
              <a:t>, pilot will ask for landing and weather information again and land the aircraft.</a:t>
            </a:r>
            <a:endParaRPr/>
          </a:p>
          <a:p>
            <a:pPr indent="0" lvl="0" marL="0" rtl="0" algn="just">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