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74" r:id="rId10"/>
    <p:sldId id="275" r:id="rId11"/>
    <p:sldId id="276" r:id="rId12"/>
    <p:sldId id="268" r:id="rId13"/>
    <p:sldId id="269" r:id="rId14"/>
    <p:sldId id="270" r:id="rId15"/>
    <p:sldId id="264" r:id="rId16"/>
    <p:sldId id="271" r:id="rId17"/>
    <p:sldId id="272" r:id="rId18"/>
    <p:sldId id="265" r:id="rId19"/>
    <p:sldId id="266" r:id="rId20"/>
    <p:sldId id="267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16" autoAdjust="0"/>
  </p:normalViewPr>
  <p:slideViewPr>
    <p:cSldViewPr snapToGrid="0">
      <p:cViewPr>
        <p:scale>
          <a:sx n="90" d="100"/>
          <a:sy n="90" d="100"/>
        </p:scale>
        <p:origin x="1308" y="4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8F76-FC15-4E6F-A6B4-6A039E07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246" y="1230648"/>
            <a:ext cx="9603275" cy="1049235"/>
          </a:xfrm>
        </p:spPr>
        <p:txBody>
          <a:bodyPr/>
          <a:lstStyle/>
          <a:p>
            <a:pPr algn="just"/>
            <a:r>
              <a:rPr lang="en-US" b="1" dirty="0"/>
              <a:t>Education management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76E184-C5B6-4359-A1D9-CFADD053F3CF}"/>
              </a:ext>
            </a:extLst>
          </p:cNvPr>
          <p:cNvSpPr txBox="1"/>
          <p:nvPr/>
        </p:nvSpPr>
        <p:spPr>
          <a:xfrm>
            <a:off x="4403335" y="2396971"/>
            <a:ext cx="9603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Presented 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70531-5145-4FAB-8EA4-BC6DD1760324}"/>
              </a:ext>
            </a:extLst>
          </p:cNvPr>
          <p:cNvSpPr txBox="1"/>
          <p:nvPr/>
        </p:nvSpPr>
        <p:spPr>
          <a:xfrm>
            <a:off x="763480" y="3826276"/>
            <a:ext cx="11123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MD. MINHAZ UDDIN                                        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Mohammad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Shafkat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Hasan                       Juhayer Abdullah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Id-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19101013                                                     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Id-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19101077                                                Id-18301251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Sec-06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                                                          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Sec-06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                                                   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Sec-06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                                              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98ECF5-EBB9-461E-A8D7-0020539A9CA1}"/>
              </a:ext>
            </a:extLst>
          </p:cNvPr>
          <p:cNvSpPr txBox="1"/>
          <p:nvPr/>
        </p:nvSpPr>
        <p:spPr>
          <a:xfrm>
            <a:off x="4683760" y="3048000"/>
            <a:ext cx="315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Arial Black" panose="020B0A04020102020204" pitchFamily="34" charset="0"/>
              </a:rPr>
              <a:t>Group-11</a:t>
            </a:r>
          </a:p>
        </p:txBody>
      </p:sp>
    </p:spTree>
    <p:extLst>
      <p:ext uri="{BB962C8B-B14F-4D97-AF65-F5344CB8AC3E}">
        <p14:creationId xmlns:p14="http://schemas.microsoft.com/office/powerpoint/2010/main" val="385287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0C9E-6A19-4C97-9DD4-B7967C73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179" y="1312519"/>
            <a:ext cx="9603275" cy="1049235"/>
          </a:xfrm>
        </p:spPr>
        <p:txBody>
          <a:bodyPr/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Requirement Analysis 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0C0B1-DD7F-435D-9E14-85D9F75A4F44}"/>
              </a:ext>
            </a:extLst>
          </p:cNvPr>
          <p:cNvSpPr txBox="1"/>
          <p:nvPr/>
        </p:nvSpPr>
        <p:spPr>
          <a:xfrm>
            <a:off x="1351280" y="1843594"/>
            <a:ext cx="79451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Academic Administration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NFR2.1: All the payments should be made with the verified user information.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NFR2.2: Troubleshoot for mistakes in payments.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NFR2.3: Manual Payment method strategy in case the system can't cope with the situation.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NFR2.4: Data feed should be approved by the verified authority.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NFR2.5: Password recovery method with a verified identity.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NFR2.6: Student profile can be approved only by a verified authority.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FAB3F-5CF9-45BE-AE5B-38F2F2F8BD12}"/>
              </a:ext>
            </a:extLst>
          </p:cNvPr>
          <p:cNvSpPr txBox="1"/>
          <p:nvPr/>
        </p:nvSpPr>
        <p:spPr>
          <a:xfrm>
            <a:off x="11623040" y="254000"/>
            <a:ext cx="128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859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5A1-9BA4-46D9-AAB8-AC3788E1D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99" y="1332839"/>
            <a:ext cx="9603275" cy="1049235"/>
          </a:xfrm>
        </p:spPr>
        <p:txBody>
          <a:bodyPr/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Requirement Analysis 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1707CC-A69C-46A6-B3A9-9C918C5F34B9}"/>
              </a:ext>
            </a:extLst>
          </p:cNvPr>
          <p:cNvSpPr txBox="1"/>
          <p:nvPr/>
        </p:nvSpPr>
        <p:spPr>
          <a:xfrm>
            <a:off x="1330960" y="2184400"/>
            <a:ext cx="106070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Operational: </a:t>
            </a:r>
            <a:r>
              <a:rPr lang="en-US" dirty="0"/>
              <a:t>1. Mobile Devices 2. Web Browsers.</a:t>
            </a:r>
          </a:p>
          <a:p>
            <a:r>
              <a:rPr lang="en-US" dirty="0"/>
              <a:t> </a:t>
            </a:r>
          </a:p>
          <a:p>
            <a:r>
              <a:rPr lang="en-US" sz="2400" b="1" dirty="0"/>
              <a:t>Performance:</a:t>
            </a:r>
            <a:r>
              <a:rPr lang="en-US" dirty="0"/>
              <a:t> Data load takes less than 3 seconds.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sz="2400" b="1" dirty="0"/>
              <a:t>Security</a:t>
            </a:r>
            <a:r>
              <a:rPr lang="en-US" sz="2400" dirty="0"/>
              <a:t>: </a:t>
            </a:r>
            <a:r>
              <a:rPr lang="en-US" dirty="0"/>
              <a:t>Only Admin can update or add verified Info.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sz="2400" b="1" dirty="0"/>
              <a:t>Cultural &amp; Political</a:t>
            </a:r>
            <a:r>
              <a:rPr lang="en-US" b="1" dirty="0"/>
              <a:t>: </a:t>
            </a:r>
            <a:r>
              <a:rPr lang="en-US" dirty="0"/>
              <a:t>Data can only be accessed in Bangladesh. Supported language Bangla and English.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0F95B-8AD2-4D3C-A380-9373DFDD8932}"/>
              </a:ext>
            </a:extLst>
          </p:cNvPr>
          <p:cNvSpPr txBox="1"/>
          <p:nvPr/>
        </p:nvSpPr>
        <p:spPr>
          <a:xfrm>
            <a:off x="11440160" y="264160"/>
            <a:ext cx="833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6397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093C66-AAE0-4C6F-AA89-712589366BB1}"/>
              </a:ext>
            </a:extLst>
          </p:cNvPr>
          <p:cNvSpPr txBox="1"/>
          <p:nvPr/>
        </p:nvSpPr>
        <p:spPr>
          <a:xfrm>
            <a:off x="-10160" y="121920"/>
            <a:ext cx="652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Use Case Diagram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B4AFB-59B6-4C69-BD69-31C7F6DEA465}"/>
              </a:ext>
            </a:extLst>
          </p:cNvPr>
          <p:cNvSpPr txBox="1"/>
          <p:nvPr/>
        </p:nvSpPr>
        <p:spPr>
          <a:xfrm>
            <a:off x="11501120" y="121920"/>
            <a:ext cx="985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C3E05-B17C-43FE-8A86-674ACAC89D47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84" y="-6409"/>
            <a:ext cx="7001807" cy="656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6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54D3DC-AC1D-4352-B0B7-EB5E0963482D}"/>
              </a:ext>
            </a:extLst>
          </p:cNvPr>
          <p:cNvSpPr txBox="1"/>
          <p:nvPr/>
        </p:nvSpPr>
        <p:spPr>
          <a:xfrm>
            <a:off x="264160" y="386080"/>
            <a:ext cx="6055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Sequence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2E5C9-A63D-4CC6-8BD0-FAE560DCF161}"/>
              </a:ext>
            </a:extLst>
          </p:cNvPr>
          <p:cNvSpPr txBox="1"/>
          <p:nvPr/>
        </p:nvSpPr>
        <p:spPr>
          <a:xfrm>
            <a:off x="11424214" y="81021"/>
            <a:ext cx="111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7E359-4023-4EEA-8117-5B896251A9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43" y="1155521"/>
            <a:ext cx="7602855" cy="474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9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22DB84-F268-434D-8122-759BA18CB66E}"/>
              </a:ext>
            </a:extLst>
          </p:cNvPr>
          <p:cNvSpPr txBox="1"/>
          <p:nvPr/>
        </p:nvSpPr>
        <p:spPr>
          <a:xfrm>
            <a:off x="243840" y="548640"/>
            <a:ext cx="58521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Sequence Diagram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A06E5-D7E1-4CF6-A739-BE35FD79E7C7}"/>
              </a:ext>
            </a:extLst>
          </p:cNvPr>
          <p:cNvSpPr txBox="1"/>
          <p:nvPr/>
        </p:nvSpPr>
        <p:spPr>
          <a:xfrm>
            <a:off x="11435790" y="150467"/>
            <a:ext cx="1138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B1678-C397-4059-848A-4A0E3BA311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80" y="1303972"/>
            <a:ext cx="7853680" cy="42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5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DCC880-2B59-443B-838A-7919EF469A67}"/>
              </a:ext>
            </a:extLst>
          </p:cNvPr>
          <p:cNvSpPr txBox="1"/>
          <p:nvPr/>
        </p:nvSpPr>
        <p:spPr>
          <a:xfrm>
            <a:off x="11424214" y="81023"/>
            <a:ext cx="902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E06B3-BD2C-4AFB-BDD9-E2FF7F13D2F6}"/>
              </a:ext>
            </a:extLst>
          </p:cNvPr>
          <p:cNvSpPr txBox="1"/>
          <p:nvPr/>
        </p:nvSpPr>
        <p:spPr>
          <a:xfrm>
            <a:off x="208344" y="497711"/>
            <a:ext cx="4977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Activity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0FB48-ADB5-4593-A7E4-5080DD494E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958" y="-219076"/>
            <a:ext cx="6105668" cy="6962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63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1E58AF-FAC2-4F37-BE41-AC87609657B7}"/>
              </a:ext>
            </a:extLst>
          </p:cNvPr>
          <p:cNvSpPr txBox="1"/>
          <p:nvPr/>
        </p:nvSpPr>
        <p:spPr>
          <a:xfrm>
            <a:off x="11401064" y="11575"/>
            <a:ext cx="1006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4EABD-ACF0-4C5A-804B-6E296FAD478F}"/>
              </a:ext>
            </a:extLst>
          </p:cNvPr>
          <p:cNvSpPr txBox="1"/>
          <p:nvPr/>
        </p:nvSpPr>
        <p:spPr>
          <a:xfrm>
            <a:off x="370387" y="347238"/>
            <a:ext cx="559057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Activity Diagram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F7524-0121-4415-9C76-8C672DAD2E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25" y="-3123"/>
            <a:ext cx="5267325" cy="68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02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59" y="-670230"/>
            <a:ext cx="6335174" cy="81984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2ADCFE-46FB-4293-98C7-D43330A6B97A}"/>
              </a:ext>
            </a:extLst>
          </p:cNvPr>
          <p:cNvSpPr txBox="1"/>
          <p:nvPr/>
        </p:nvSpPr>
        <p:spPr>
          <a:xfrm>
            <a:off x="671336" y="358817"/>
            <a:ext cx="465302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Activity Diagram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FC88B-A117-4679-A151-193ACB1CA18C}"/>
              </a:ext>
            </a:extLst>
          </p:cNvPr>
          <p:cNvSpPr txBox="1"/>
          <p:nvPr/>
        </p:nvSpPr>
        <p:spPr>
          <a:xfrm>
            <a:off x="11434914" y="9838"/>
            <a:ext cx="1229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30237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79A8B6-B33F-4847-A7A9-174E639B25C3}"/>
              </a:ext>
            </a:extLst>
          </p:cNvPr>
          <p:cNvSpPr txBox="1"/>
          <p:nvPr/>
        </p:nvSpPr>
        <p:spPr>
          <a:xfrm>
            <a:off x="265471" y="442452"/>
            <a:ext cx="583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Dara flow diagram kevel-0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50203-BBBB-40F7-A37A-5293CE994BB5}"/>
              </a:ext>
            </a:extLst>
          </p:cNvPr>
          <p:cNvSpPr txBox="1"/>
          <p:nvPr/>
        </p:nvSpPr>
        <p:spPr>
          <a:xfrm>
            <a:off x="11470510" y="2572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100E1-2169-445F-943C-801555BAA9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2345" y="1026702"/>
            <a:ext cx="6908165" cy="491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0634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7B8212-D0E5-48D7-98B6-19CAFB58D6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7929" y="63659"/>
            <a:ext cx="7713210" cy="67306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9A0133-59A6-47FC-90AD-AD8B18958000}"/>
              </a:ext>
            </a:extLst>
          </p:cNvPr>
          <p:cNvSpPr txBox="1"/>
          <p:nvPr/>
        </p:nvSpPr>
        <p:spPr>
          <a:xfrm>
            <a:off x="520861" y="509286"/>
            <a:ext cx="56715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Dara flow diagram level-1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0749C-DF3E-4018-82C3-DC89BA8C52D1}"/>
              </a:ext>
            </a:extLst>
          </p:cNvPr>
          <p:cNvSpPr txBox="1"/>
          <p:nvPr/>
        </p:nvSpPr>
        <p:spPr>
          <a:xfrm>
            <a:off x="11447362" y="127319"/>
            <a:ext cx="1080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6208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8016-CE9A-486A-B856-5D030698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55" y="1248398"/>
            <a:ext cx="9603275" cy="1049235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/>
              <a:t>The Story behind our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36C27-ED3D-4678-9C73-F472FF2EC38D}"/>
              </a:ext>
            </a:extLst>
          </p:cNvPr>
          <p:cNvSpPr txBox="1"/>
          <p:nvPr/>
        </p:nvSpPr>
        <p:spPr>
          <a:xfrm>
            <a:off x="1349404" y="2405848"/>
            <a:ext cx="87622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For the welfare and betterment of student.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Easier access and time lessening project for administration.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Digitalization of education in a different dimension.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D3F53-744E-4E7A-813A-92899CB93F9E}"/>
              </a:ext>
            </a:extLst>
          </p:cNvPr>
          <p:cNvSpPr txBox="1"/>
          <p:nvPr/>
        </p:nvSpPr>
        <p:spPr>
          <a:xfrm>
            <a:off x="11780670" y="221942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150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A0135F-FC6E-493D-8F51-8390B5FCCF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071" y="234195"/>
            <a:ext cx="7095816" cy="65427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D913F7-D216-4BC4-B803-59D31B8BDDA9}"/>
              </a:ext>
            </a:extLst>
          </p:cNvPr>
          <p:cNvSpPr txBox="1"/>
          <p:nvPr/>
        </p:nvSpPr>
        <p:spPr>
          <a:xfrm>
            <a:off x="431113" y="370389"/>
            <a:ext cx="5903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Dara flow diagram level-2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16B2A-37A8-416F-810F-86C3AE95CB94}"/>
              </a:ext>
            </a:extLst>
          </p:cNvPr>
          <p:cNvSpPr txBox="1"/>
          <p:nvPr/>
        </p:nvSpPr>
        <p:spPr>
          <a:xfrm>
            <a:off x="11435790" y="81022"/>
            <a:ext cx="1122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840177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135B-E608-45A8-B055-F3DCD3C6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779" y="1160119"/>
            <a:ext cx="9603275" cy="1049235"/>
          </a:xfrm>
        </p:spPr>
        <p:txBody>
          <a:bodyPr>
            <a:normAutofit/>
          </a:bodyPr>
          <a:lstStyle/>
          <a:p>
            <a:r>
              <a:rPr lang="en-US" sz="44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3E883-3EB8-445D-B94A-292412424B8E}"/>
              </a:ext>
            </a:extLst>
          </p:cNvPr>
          <p:cNvSpPr txBox="1"/>
          <p:nvPr/>
        </p:nvSpPr>
        <p:spPr>
          <a:xfrm>
            <a:off x="11521183" y="235738"/>
            <a:ext cx="10417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7163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5051-29E2-4195-AE28-62074123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967" y="1257282"/>
            <a:ext cx="9603275" cy="1049235"/>
          </a:xfrm>
        </p:spPr>
        <p:txBody>
          <a:bodyPr/>
          <a:lstStyle/>
          <a:p>
            <a:pPr algn="just"/>
            <a:r>
              <a:rPr lang="en-US" b="1"/>
              <a:t>                         </a:t>
            </a:r>
            <a:r>
              <a:rPr lang="en-US" sz="4000" b="1"/>
              <a:t>planning</a:t>
            </a:r>
            <a:endParaRPr 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40405-432F-4C56-880E-335A12386F09}"/>
              </a:ext>
            </a:extLst>
          </p:cNvPr>
          <p:cNvSpPr txBox="1"/>
          <p:nvPr/>
        </p:nvSpPr>
        <p:spPr>
          <a:xfrm>
            <a:off x="1581704" y="2263806"/>
            <a:ext cx="90285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Making a collaboration among students,  teachers,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school administration bodies, and education boards.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mproving communication among all of the branches of the education system of a country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C78A0-BC0D-44B2-8427-7E9010A555E8}"/>
              </a:ext>
            </a:extLst>
          </p:cNvPr>
          <p:cNvSpPr txBox="1"/>
          <p:nvPr/>
        </p:nvSpPr>
        <p:spPr>
          <a:xfrm>
            <a:off x="11647506" y="452761"/>
            <a:ext cx="1343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2187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22C3-4282-436D-96AA-01B570C2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427" y="1097490"/>
            <a:ext cx="9603275" cy="1049235"/>
          </a:xfrm>
        </p:spPr>
        <p:txBody>
          <a:bodyPr>
            <a:normAutofit/>
          </a:bodyPr>
          <a:lstStyle/>
          <a:p>
            <a:r>
              <a:rPr lang="en-US" sz="4400" b="1" dirty="0"/>
              <a:t>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12615-1E00-4E85-A4C3-FF190AA5A41D}"/>
              </a:ext>
            </a:extLst>
          </p:cNvPr>
          <p:cNvSpPr txBox="1"/>
          <p:nvPr/>
        </p:nvSpPr>
        <p:spPr>
          <a:xfrm>
            <a:off x="648070" y="2041864"/>
            <a:ext cx="1059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1EA69-4480-4BF1-AF5A-F7EAE5133193}"/>
              </a:ext>
            </a:extLst>
          </p:cNvPr>
          <p:cNvSpPr txBox="1"/>
          <p:nvPr/>
        </p:nvSpPr>
        <p:spPr>
          <a:xfrm>
            <a:off x="11718526" y="275208"/>
            <a:ext cx="1077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CE123-4A2B-4B41-B423-9882AB377CF0}"/>
              </a:ext>
            </a:extLst>
          </p:cNvPr>
          <p:cNvSpPr txBox="1"/>
          <p:nvPr/>
        </p:nvSpPr>
        <p:spPr>
          <a:xfrm>
            <a:off x="1429303" y="2084580"/>
            <a:ext cx="96500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Mainly, the system is build for students.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On the other hand, both students and administration can be benefitted  as it simplifies their work.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It can be widely accessible both in browser and mobile app.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837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26CF-3C30-4D99-AC24-2B0FF20D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152" y="1195138"/>
            <a:ext cx="9603275" cy="1049235"/>
          </a:xfrm>
        </p:spPr>
        <p:txBody>
          <a:bodyPr>
            <a:normAutofit/>
          </a:bodyPr>
          <a:lstStyle/>
          <a:p>
            <a:r>
              <a:rPr lang="en-US" sz="4400" b="1" dirty="0"/>
              <a:t>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40A12-3417-4E42-895B-17B77B419577}"/>
              </a:ext>
            </a:extLst>
          </p:cNvPr>
          <p:cNvSpPr txBox="1"/>
          <p:nvPr/>
        </p:nvSpPr>
        <p:spPr>
          <a:xfrm>
            <a:off x="1870624" y="1947465"/>
            <a:ext cx="80786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Updated academic information.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Admission application.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Update result and notice.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Fees collection.(Digital payment method).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Generate CV.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8B02D-F6F3-4D21-8414-F545EE01455B}"/>
              </a:ext>
            </a:extLst>
          </p:cNvPr>
          <p:cNvSpPr txBox="1"/>
          <p:nvPr/>
        </p:nvSpPr>
        <p:spPr>
          <a:xfrm>
            <a:off x="11681934" y="205271"/>
            <a:ext cx="905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2728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C175-5703-489E-88BC-D435BEF7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399" y="1204012"/>
            <a:ext cx="9603275" cy="104923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0000"/>
                </a:solidFill>
                <a:effectLst/>
                <a:latin typeface="Corbel-Italic"/>
              </a:rPr>
              <a:t>Analysis  of  Proposed  System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C305B-5972-4857-8966-6B5E716BC92C}"/>
              </a:ext>
            </a:extLst>
          </p:cNvPr>
          <p:cNvSpPr txBox="1"/>
          <p:nvPr/>
        </p:nvSpPr>
        <p:spPr>
          <a:xfrm>
            <a:off x="1757779" y="2253247"/>
            <a:ext cx="81497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A unique feature : Verified CV generation.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New dimension for educational purpose.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25CC2-3691-44D1-9012-498E05F6AA3F}"/>
              </a:ext>
            </a:extLst>
          </p:cNvPr>
          <p:cNvSpPr txBox="1"/>
          <p:nvPr/>
        </p:nvSpPr>
        <p:spPr>
          <a:xfrm>
            <a:off x="11649571" y="270588"/>
            <a:ext cx="906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0535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0FFA-97BA-4B8E-941B-9D73DCD6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939" y="1212892"/>
            <a:ext cx="9603275" cy="1049235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Requirement Analysis 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5465E-2A0B-4115-A540-561777CF5C9D}"/>
              </a:ext>
            </a:extLst>
          </p:cNvPr>
          <p:cNvSpPr txBox="1"/>
          <p:nvPr/>
        </p:nvSpPr>
        <p:spPr>
          <a:xfrm>
            <a:off x="1408923" y="1940767"/>
            <a:ext cx="61955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Functional Requirements :</a:t>
            </a:r>
          </a:p>
          <a:p>
            <a:endParaRPr lang="en-US" sz="2800" b="1" dirty="0"/>
          </a:p>
          <a:p>
            <a:r>
              <a:rPr lang="en-US" sz="2800" b="1" dirty="0"/>
              <a:t>Recorded Management for Student</a:t>
            </a:r>
          </a:p>
          <a:p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68743-088C-496F-935F-DA21ECC73F6B}"/>
              </a:ext>
            </a:extLst>
          </p:cNvPr>
          <p:cNvSpPr txBox="1"/>
          <p:nvPr/>
        </p:nvSpPr>
        <p:spPr>
          <a:xfrm>
            <a:off x="1397525" y="3498984"/>
            <a:ext cx="9603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FR1.1: Make categories like Student results, CV,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FR1.2: Admin and users must go through an authentication process.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FR1.3: Anyone can browse through to find the educational Info of a student.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FR1.4: Users should be able to leave comments.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F7D64-623D-467A-B82D-46C7CC9561CC}"/>
              </a:ext>
            </a:extLst>
          </p:cNvPr>
          <p:cNvSpPr txBox="1"/>
          <p:nvPr/>
        </p:nvSpPr>
        <p:spPr>
          <a:xfrm>
            <a:off x="11747242" y="289249"/>
            <a:ext cx="724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0642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1CC6-9FB5-4A9B-BB79-3C8746A7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331" y="1381549"/>
            <a:ext cx="9603275" cy="1049235"/>
          </a:xfrm>
        </p:spPr>
        <p:txBody>
          <a:bodyPr/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Requirement Analysis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4A646-751A-4C5A-8AE9-088F58C5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Academic Administration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55C26-B493-44DF-9A8A-3C6737B0169E}"/>
              </a:ext>
            </a:extLst>
          </p:cNvPr>
          <p:cNvSpPr txBox="1"/>
          <p:nvPr/>
        </p:nvSpPr>
        <p:spPr>
          <a:xfrm>
            <a:off x="1446245" y="2845837"/>
            <a:ext cx="100397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FR2.1: Fee collection.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FR2.2: Data feed for job recruiters.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FR2.3: Improve Communication.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FR2.4:Different Account types.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1B08F-5F05-46B5-869B-78AB5F355B7A}"/>
              </a:ext>
            </a:extLst>
          </p:cNvPr>
          <p:cNvSpPr txBox="1"/>
          <p:nvPr/>
        </p:nvSpPr>
        <p:spPr>
          <a:xfrm>
            <a:off x="11719255" y="223935"/>
            <a:ext cx="827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567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2A69-FEFD-4206-A104-D6E15550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409" y="1364363"/>
            <a:ext cx="9603275" cy="1049235"/>
          </a:xfrm>
        </p:spPr>
        <p:txBody>
          <a:bodyPr/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Requirement Analysis 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8D6ED-1A85-4500-8D34-60592E72B97B}"/>
              </a:ext>
            </a:extLst>
          </p:cNvPr>
          <p:cNvSpPr txBox="1"/>
          <p:nvPr/>
        </p:nvSpPr>
        <p:spPr>
          <a:xfrm>
            <a:off x="11663267" y="195943"/>
            <a:ext cx="1097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A1323-4C1A-406B-9C55-6904FF9D1794}"/>
              </a:ext>
            </a:extLst>
          </p:cNvPr>
          <p:cNvSpPr txBox="1"/>
          <p:nvPr/>
        </p:nvSpPr>
        <p:spPr>
          <a:xfrm>
            <a:off x="1486678" y="2060974"/>
            <a:ext cx="921864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Non Functional requirements:</a:t>
            </a:r>
          </a:p>
          <a:p>
            <a:endParaRPr lang="en-US" sz="3200" b="1" dirty="0"/>
          </a:p>
          <a:p>
            <a:r>
              <a:rPr lang="en-US" sz="2800" b="1" dirty="0"/>
              <a:t>Recorded Management for Student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20820-B2E2-4963-B72E-3AB343DBED36}"/>
              </a:ext>
            </a:extLst>
          </p:cNvPr>
          <p:cNvSpPr txBox="1"/>
          <p:nvPr/>
        </p:nvSpPr>
        <p:spPr>
          <a:xfrm>
            <a:off x="1486678" y="3732245"/>
            <a:ext cx="9218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NFR1.1: Student information must be verified.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NFR1.2: Info update latency should be less than 10s. FR1.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NFR1.3: Only Admin can edit Info.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NFR1.4: It should have education board approval. </a:t>
            </a:r>
          </a:p>
        </p:txBody>
      </p:sp>
    </p:spTree>
    <p:extLst>
      <p:ext uri="{BB962C8B-B14F-4D97-AF65-F5344CB8AC3E}">
        <p14:creationId xmlns:p14="http://schemas.microsoft.com/office/powerpoint/2010/main" val="3021830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1267</TotalTime>
  <Words>482</Words>
  <Application>Microsoft Office PowerPoint</Application>
  <PresentationFormat>Widescreen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Corbel-Italic</vt:lpstr>
      <vt:lpstr>Gill Sans MT</vt:lpstr>
      <vt:lpstr>Wingdings</vt:lpstr>
      <vt:lpstr>Gallery</vt:lpstr>
      <vt:lpstr>Education management system</vt:lpstr>
      <vt:lpstr>The Story behind our Project</vt:lpstr>
      <vt:lpstr>                         planning</vt:lpstr>
      <vt:lpstr>Analysis</vt:lpstr>
      <vt:lpstr>Design</vt:lpstr>
      <vt:lpstr>Analysis  of  Proposed  System</vt:lpstr>
      <vt:lpstr>Requirement Analysis </vt:lpstr>
      <vt:lpstr>Requirement Analysis </vt:lpstr>
      <vt:lpstr>Requirement Analysis </vt:lpstr>
      <vt:lpstr>Requirement Analysis </vt:lpstr>
      <vt:lpstr>Requirement Analysis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management system</dc:title>
  <dc:creator>Juhayer Abdullah</dc:creator>
  <cp:lastModifiedBy>Shafkat Hasan</cp:lastModifiedBy>
  <cp:revision>27</cp:revision>
  <dcterms:created xsi:type="dcterms:W3CDTF">2021-05-19T17:28:28Z</dcterms:created>
  <dcterms:modified xsi:type="dcterms:W3CDTF">2021-05-21T18:39:27Z</dcterms:modified>
</cp:coreProperties>
</file>