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31F6-B764-8E4E-B207-4366C44B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58C9-E349-61A4-60A1-CC979E1AB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09C-9E0E-332E-BE25-D870BFD3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CFF06-DED8-108B-30DA-08FAE1F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ADF-DF92-4670-FF0D-B57D49DA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4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AE0A-8A15-A4F7-06E6-B1683FE4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E3323-C7F8-9D16-0530-8C92981B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3B3D7-3565-0493-3BBB-7848FBE0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4052-BFE5-1511-3516-94163FEB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26C6-D0D0-FDBB-2452-1C9D70A3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2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287C7-FC2F-79AF-D576-FF4DE613C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EB14-6959-20A6-FEF6-21FFB089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868E-48BA-F974-5CFF-A4F468C0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97F9-2D19-CC8F-6A29-0703FF5D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5958-CE01-A635-5CCF-A75D67BB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66D8-D340-DEB8-C95F-14EC1F32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439C-121C-A88C-D0A0-AF925E00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E2B8F-1AAE-B9B2-7DBF-DD506A9A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0E88-B1A8-9014-0BE5-C6A9CA8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D207-B0E2-D1A8-F04E-54A4C6C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F0F-A316-CEF1-B899-65366D4D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B941-BFE4-9681-5E12-FB17A33B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B43A-AE3D-6028-42AE-CD8EE380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B127-C611-1449-2773-DFFA448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0C57-CD0E-57AB-D8F8-1A1182C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6553-0A11-1867-07FF-D3FB767B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CFB1-124C-1565-E833-7828C519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86D05-23C3-8DDF-6613-B8D6FC6C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AEAF-C6F7-F6C9-7487-D358DD80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9FF59-FE00-B6AA-F09C-E46A4AE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81BB-7CDE-1EE5-76D4-311BBAE1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0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C5B-9EA8-FDDB-FAA6-A4F9DC20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6492-E95C-AA3A-38DF-6B206B91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0D585-3091-84FF-019A-7D4E69F5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869A7-B386-B851-C07E-D7249E3DA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5DE28-5DAC-D219-5323-79F51B634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E1CDE-404F-B449-F006-A89EF050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31B61-3658-A04B-36A1-6D15DCB6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0C0C0-32AD-8B18-5CC6-BB2256FB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21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5BEC-FB73-A78C-4927-871F633B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5A27D-B5F1-8F57-66F3-E535B675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68983-3D28-8069-F6F7-978BED06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BFD39-93C1-A60E-E1E1-C7A149DF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8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64604-3E57-D0D2-C635-AC4B4F39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C9C20-B682-0AD6-D999-8C6E24A6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70EE-C210-2A36-AEE6-80D28C1B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5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B20A-E684-9C37-6779-88D1D5B6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3A7F-5743-AF93-EA8C-AA26FA7A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390FF-A7E7-A365-0E87-77EF99443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7174-F0F4-C2B2-E68F-CFF06D2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778D-2115-1FC1-A75D-95B86CD4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40D9-FBCC-6DAF-B3FC-99ADD18A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28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3971-1D1E-B3C2-7931-037846A0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89C78-B844-9E8A-97CB-C5F9D8555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E1FAF-4F1E-D1DA-DC0E-2DE4FD9E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25562-11E1-7660-DDE5-B136C7A1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E4750-9005-7DFF-C3A8-4804BDAF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D370-B236-9144-D4AB-2876DE11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FA1AD-AC9C-B760-85CF-DBE6B457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48C6B-831E-E4DE-B5BE-82B6A7AD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D290-628B-DC44-84B8-2F0AE0BC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4DDC-F47E-BBCA-FC75-94C52F71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F1AC-5FC1-D590-C0B9-71B18894A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2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AD28-6B2D-963D-4AB9-81F02CB3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Take-Home Assignment: Senior Systems Integrator (Data Science and Visualization) (48634)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31D46-CAA0-4D86-87B2-441E7D75C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Shafquat Arefeen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36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1D83-CED2-5A83-C2D4-536EF48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  <a:endParaRPr lang="en-CA" dirty="0"/>
          </a:p>
        </p:txBody>
      </p:sp>
      <p:pic>
        <p:nvPicPr>
          <p:cNvPr id="1026" name="Picture 2" descr="City of Toronto | LinkedIn">
            <a:extLst>
              <a:ext uri="{FF2B5EF4-FFF2-40B4-BE49-F238E27FC236}">
                <a16:creationId xmlns:a16="http://schemas.microsoft.com/office/drawing/2014/main" id="{18E8E5C8-7453-8193-2104-F97D518F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84" y="2659039"/>
            <a:ext cx="711809" cy="7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2EADC-2920-32ED-88F9-7E4E6C790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4" y="2104556"/>
            <a:ext cx="6860675" cy="3950086"/>
          </a:xfrm>
          <a:prstGeom prst="rect">
            <a:avLst/>
          </a:prstGeom>
        </p:spPr>
      </p:pic>
      <p:pic>
        <p:nvPicPr>
          <p:cNvPr id="1028" name="Picture 4" descr="Tableau Training - What is Tableau Best Use - Data Insider">
            <a:extLst>
              <a:ext uri="{FF2B5EF4-FFF2-40B4-BE49-F238E27FC236}">
                <a16:creationId xmlns:a16="http://schemas.microsoft.com/office/drawing/2014/main" id="{D5F9BC7A-0013-7279-F02B-E6959296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676" y="3667256"/>
            <a:ext cx="1466108" cy="8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04AD4-9AA4-2966-8F58-8B850D1AD995}"/>
              </a:ext>
            </a:extLst>
          </p:cNvPr>
          <p:cNvCxnSpPr>
            <a:cxnSpLocks/>
          </p:cNvCxnSpPr>
          <p:nvPr/>
        </p:nvCxnSpPr>
        <p:spPr>
          <a:xfrm>
            <a:off x="8748434" y="3193353"/>
            <a:ext cx="1382155" cy="704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2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Take-Home Assignment: Senior Systems Integrator (Data Science and Visualization) (48634)</vt:lpstr>
      <vt:lpstr>The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Shafquat A</dc:creator>
  <cp:lastModifiedBy>Shafquat A</cp:lastModifiedBy>
  <cp:revision>2</cp:revision>
  <dcterms:created xsi:type="dcterms:W3CDTF">2025-01-02T17:11:07Z</dcterms:created>
  <dcterms:modified xsi:type="dcterms:W3CDTF">2025-01-02T17:12:47Z</dcterms:modified>
</cp:coreProperties>
</file>