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6B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079050"/>
            <a:ext cx="10295890" cy="6208395"/>
          </a:xfrm>
          <a:custGeom>
            <a:avLst/>
            <a:gdLst/>
            <a:ahLst/>
            <a:cxnLst/>
            <a:rect l="l" t="t" r="r" b="b"/>
            <a:pathLst>
              <a:path w="10295890" h="6208395">
                <a:moveTo>
                  <a:pt x="6709574" y="0"/>
                </a:moveTo>
                <a:lnTo>
                  <a:pt x="0" y="0"/>
                </a:lnTo>
                <a:lnTo>
                  <a:pt x="0" y="6207948"/>
                </a:lnTo>
                <a:lnTo>
                  <a:pt x="10295410" y="6207948"/>
                </a:lnTo>
                <a:lnTo>
                  <a:pt x="6709574" y="0"/>
                </a:lnTo>
                <a:close/>
              </a:path>
            </a:pathLst>
          </a:custGeom>
          <a:solidFill>
            <a:srgbClr val="4A9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08814" y="0"/>
            <a:ext cx="11179810" cy="5145405"/>
          </a:xfrm>
          <a:custGeom>
            <a:avLst/>
            <a:gdLst/>
            <a:ahLst/>
            <a:cxnLst/>
            <a:rect l="l" t="t" r="r" b="b"/>
            <a:pathLst>
              <a:path w="11179810" h="5145405">
                <a:moveTo>
                  <a:pt x="11179248" y="0"/>
                </a:moveTo>
                <a:lnTo>
                  <a:pt x="0" y="0"/>
                </a:lnTo>
                <a:lnTo>
                  <a:pt x="2971810" y="5144960"/>
                </a:lnTo>
                <a:lnTo>
                  <a:pt x="11179248" y="5144960"/>
                </a:lnTo>
                <a:lnTo>
                  <a:pt x="11179248" y="0"/>
                </a:lnTo>
                <a:close/>
              </a:path>
            </a:pathLst>
          </a:custGeom>
          <a:solidFill>
            <a:srgbClr val="4A85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860" y="706110"/>
            <a:ext cx="11021060" cy="223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9462" y="3430206"/>
            <a:ext cx="14112875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 indent="3175">
              <a:lnSpc>
                <a:spcPct val="99500"/>
              </a:lnSpc>
              <a:spcBef>
                <a:spcPts val="155"/>
              </a:spcBef>
            </a:pPr>
            <a:r>
              <a:rPr dirty="0" baseline="2290" sz="7275" spc="-240"/>
              <a:t>Presen</a:t>
            </a:r>
            <a:r>
              <a:rPr dirty="0" baseline="1718" sz="7275" spc="-240"/>
              <a:t>ted</a:t>
            </a:r>
            <a:r>
              <a:rPr dirty="0" baseline="1718" sz="7275" spc="-390"/>
              <a:t> </a:t>
            </a:r>
            <a:r>
              <a:rPr dirty="0" baseline="1718" sz="7275" spc="-232"/>
              <a:t>b</a:t>
            </a:r>
            <a:r>
              <a:rPr dirty="0" baseline="1145" sz="7275" spc="-232"/>
              <a:t>y</a:t>
            </a:r>
            <a:r>
              <a:rPr dirty="0" baseline="1145" sz="7275" spc="-322"/>
              <a:t> </a:t>
            </a:r>
            <a:r>
              <a:rPr dirty="0" baseline="1145" sz="7275" spc="-247"/>
              <a:t>Shafrin</a:t>
            </a:r>
            <a:r>
              <a:rPr dirty="0" baseline="1145" sz="7275" spc="-322"/>
              <a:t> </a:t>
            </a:r>
            <a:r>
              <a:rPr dirty="0" sz="4850" spc="-254"/>
              <a:t>Farzana</a:t>
            </a:r>
            <a:r>
              <a:rPr dirty="0" sz="4850" spc="-254"/>
              <a:t>.U,</a:t>
            </a:r>
            <a:r>
              <a:rPr dirty="0" sz="4850" spc="-170"/>
              <a:t> </a:t>
            </a:r>
            <a:r>
              <a:rPr dirty="0" sz="4850" spc="-20"/>
              <a:t>from </a:t>
            </a:r>
            <a:r>
              <a:rPr dirty="0" baseline="2290" sz="7275"/>
              <a:t>Aalim</a:t>
            </a:r>
            <a:r>
              <a:rPr dirty="0" baseline="2290" sz="7275" spc="-442"/>
              <a:t> </a:t>
            </a:r>
            <a:r>
              <a:rPr dirty="0" baseline="1718" sz="7275" spc="-37"/>
              <a:t>Muhammed</a:t>
            </a:r>
            <a:r>
              <a:rPr dirty="0" baseline="1718" sz="7275" spc="-442"/>
              <a:t> </a:t>
            </a:r>
            <a:r>
              <a:rPr dirty="0" baseline="1145" sz="7275" spc="-157"/>
              <a:t>Salegh</a:t>
            </a:r>
            <a:r>
              <a:rPr dirty="0" baseline="1145" sz="7275" spc="-434"/>
              <a:t> </a:t>
            </a:r>
            <a:r>
              <a:rPr dirty="0" sz="4850" spc="-10"/>
              <a:t>College</a:t>
            </a:r>
            <a:r>
              <a:rPr dirty="0" sz="4850" spc="-295"/>
              <a:t> </a:t>
            </a:r>
            <a:r>
              <a:rPr dirty="0" sz="4850" spc="45"/>
              <a:t>of </a:t>
            </a:r>
            <a:r>
              <a:rPr dirty="0" sz="4850" spc="-45"/>
              <a:t>Engineering</a:t>
            </a:r>
            <a:r>
              <a:rPr dirty="0" sz="4850" spc="-45"/>
              <a:t>.</a:t>
            </a:r>
            <a:endParaRPr sz="48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This</a:t>
            </a:r>
            <a:r>
              <a:rPr dirty="0" spc="1270"/>
              <a:t> </a:t>
            </a:r>
            <a:r>
              <a:rPr dirty="0"/>
              <a:t>presentation</a:t>
            </a:r>
            <a:r>
              <a:rPr dirty="0" spc="1285"/>
              <a:t> </a:t>
            </a:r>
            <a:r>
              <a:rPr dirty="0"/>
              <a:t>explores</a:t>
            </a:r>
            <a:r>
              <a:rPr dirty="0" spc="1280"/>
              <a:t> </a:t>
            </a:r>
            <a:r>
              <a:rPr dirty="0" spc="70"/>
              <a:t>the</a:t>
            </a:r>
            <a:r>
              <a:rPr dirty="0" spc="1280"/>
              <a:t> </a:t>
            </a:r>
            <a:r>
              <a:rPr dirty="0" spc="100"/>
              <a:t>concept</a:t>
            </a:r>
            <a:r>
              <a:rPr dirty="0" spc="1280"/>
              <a:t> </a:t>
            </a:r>
            <a:r>
              <a:rPr dirty="0" spc="175"/>
              <a:t>of</a:t>
            </a:r>
            <a:r>
              <a:rPr dirty="0" spc="1285"/>
              <a:t> </a:t>
            </a:r>
            <a:r>
              <a:rPr dirty="0" spc="45"/>
              <a:t>the </a:t>
            </a:r>
            <a:r>
              <a:rPr dirty="0" spc="150"/>
              <a:t>Smishing</a:t>
            </a:r>
            <a:r>
              <a:rPr dirty="0" spc="1285"/>
              <a:t> </a:t>
            </a:r>
            <a:r>
              <a:rPr dirty="0"/>
              <a:t>purpose</a:t>
            </a:r>
            <a:r>
              <a:rPr dirty="0" spc="1280"/>
              <a:t> </a:t>
            </a:r>
            <a:r>
              <a:rPr dirty="0"/>
              <a:t>is</a:t>
            </a:r>
            <a:r>
              <a:rPr dirty="0" spc="1285"/>
              <a:t> </a:t>
            </a:r>
            <a:r>
              <a:rPr dirty="0"/>
              <a:t>to</a:t>
            </a:r>
            <a:r>
              <a:rPr dirty="0" spc="1280"/>
              <a:t> </a:t>
            </a:r>
            <a:r>
              <a:rPr dirty="0"/>
              <a:t>be</a:t>
            </a:r>
            <a:r>
              <a:rPr dirty="0" spc="1285"/>
              <a:t> </a:t>
            </a:r>
            <a:r>
              <a:rPr dirty="0"/>
              <a:t>able</a:t>
            </a:r>
            <a:r>
              <a:rPr dirty="0" spc="1280"/>
              <a:t> </a:t>
            </a:r>
            <a:r>
              <a:rPr dirty="0"/>
              <a:t>to</a:t>
            </a:r>
            <a:r>
              <a:rPr dirty="0" spc="1285"/>
              <a:t> </a:t>
            </a:r>
            <a:r>
              <a:rPr dirty="0" spc="135"/>
              <a:t>track</a:t>
            </a:r>
            <a:r>
              <a:rPr dirty="0" spc="1280"/>
              <a:t> </a:t>
            </a:r>
            <a:r>
              <a:rPr dirty="0" spc="350"/>
              <a:t>SMS </a:t>
            </a:r>
            <a:r>
              <a:rPr dirty="0" spc="120"/>
              <a:t>Phishing</a:t>
            </a:r>
            <a:r>
              <a:rPr dirty="0" spc="505"/>
              <a:t>  </a:t>
            </a:r>
            <a:r>
              <a:rPr dirty="0"/>
              <a:t>message</a:t>
            </a:r>
            <a:r>
              <a:rPr dirty="0" spc="509"/>
              <a:t>  </a:t>
            </a:r>
            <a:r>
              <a:rPr dirty="0" spc="125"/>
              <a:t>with</a:t>
            </a:r>
            <a:r>
              <a:rPr dirty="0" spc="505"/>
              <a:t>  </a:t>
            </a:r>
            <a:r>
              <a:rPr dirty="0" spc="70"/>
              <a:t>the</a:t>
            </a:r>
            <a:r>
              <a:rPr dirty="0" spc="505"/>
              <a:t>  </a:t>
            </a:r>
            <a:r>
              <a:rPr dirty="0" spc="120"/>
              <a:t>Phishing</a:t>
            </a:r>
            <a:r>
              <a:rPr dirty="0" spc="505"/>
              <a:t>  </a:t>
            </a:r>
            <a:r>
              <a:rPr dirty="0" spc="40"/>
              <a:t>Frenzy </a:t>
            </a:r>
            <a:r>
              <a:rPr dirty="0"/>
              <a:t>project.</a:t>
            </a:r>
            <a:r>
              <a:rPr dirty="0" spc="590"/>
              <a:t> </a:t>
            </a:r>
            <a:r>
              <a:rPr dirty="0" spc="195"/>
              <a:t>When</a:t>
            </a:r>
            <a:r>
              <a:rPr dirty="0" spc="595"/>
              <a:t> </a:t>
            </a:r>
            <a:r>
              <a:rPr dirty="0" spc="125"/>
              <a:t>a</a:t>
            </a:r>
            <a:r>
              <a:rPr dirty="0" spc="600"/>
              <a:t> </a:t>
            </a:r>
            <a:r>
              <a:rPr dirty="0" spc="160"/>
              <a:t>victim</a:t>
            </a:r>
            <a:r>
              <a:rPr dirty="0" spc="600"/>
              <a:t> </a:t>
            </a:r>
            <a:r>
              <a:rPr dirty="0" spc="180"/>
              <a:t>click</a:t>
            </a:r>
            <a:r>
              <a:rPr dirty="0" spc="600"/>
              <a:t> </a:t>
            </a:r>
            <a:r>
              <a:rPr dirty="0" spc="140"/>
              <a:t>on</a:t>
            </a:r>
            <a:r>
              <a:rPr dirty="0" spc="595"/>
              <a:t> </a:t>
            </a:r>
            <a:r>
              <a:rPr dirty="0" spc="70"/>
              <a:t>the</a:t>
            </a:r>
            <a:r>
              <a:rPr dirty="0" spc="600"/>
              <a:t> </a:t>
            </a:r>
            <a:r>
              <a:rPr dirty="0" spc="170"/>
              <a:t>link</a:t>
            </a:r>
            <a:r>
              <a:rPr dirty="0" spc="600"/>
              <a:t> </a:t>
            </a:r>
            <a:r>
              <a:rPr dirty="0" spc="175"/>
              <a:t>in</a:t>
            </a:r>
            <a:r>
              <a:rPr dirty="0" spc="600"/>
              <a:t> </a:t>
            </a:r>
            <a:r>
              <a:rPr dirty="0" spc="45"/>
              <a:t>the </a:t>
            </a:r>
            <a:r>
              <a:rPr dirty="0" spc="315"/>
              <a:t>SMS,</a:t>
            </a:r>
            <a:r>
              <a:rPr dirty="0" spc="375"/>
              <a:t>  </a:t>
            </a:r>
            <a:r>
              <a:rPr dirty="0"/>
              <a:t>it</a:t>
            </a:r>
            <a:r>
              <a:rPr dirty="0" spc="370"/>
              <a:t>  </a:t>
            </a:r>
            <a:r>
              <a:rPr dirty="0" spc="100"/>
              <a:t>will</a:t>
            </a:r>
            <a:r>
              <a:rPr dirty="0" spc="375"/>
              <a:t>  </a:t>
            </a:r>
            <a:r>
              <a:rPr dirty="0"/>
              <a:t>be</a:t>
            </a:r>
            <a:r>
              <a:rPr dirty="0" spc="375"/>
              <a:t>  </a:t>
            </a:r>
            <a:r>
              <a:rPr dirty="0" spc="70"/>
              <a:t>tracked</a:t>
            </a:r>
            <a:r>
              <a:rPr dirty="0" spc="375"/>
              <a:t>  </a:t>
            </a:r>
            <a:r>
              <a:rPr dirty="0" spc="175"/>
              <a:t>in</a:t>
            </a:r>
            <a:r>
              <a:rPr dirty="0" spc="370"/>
              <a:t>  </a:t>
            </a:r>
            <a:r>
              <a:rPr dirty="0" spc="120"/>
              <a:t>Phishing</a:t>
            </a:r>
            <a:r>
              <a:rPr dirty="0" spc="375"/>
              <a:t>  </a:t>
            </a:r>
            <a:r>
              <a:rPr dirty="0" spc="-10"/>
              <a:t>Frenzy. </a:t>
            </a:r>
            <a:r>
              <a:rPr dirty="0" spc="150"/>
              <a:t>Smishing</a:t>
            </a:r>
            <a:r>
              <a:rPr dirty="0" spc="95"/>
              <a:t> </a:t>
            </a:r>
            <a:r>
              <a:rPr dirty="0" spc="100"/>
              <a:t>will</a:t>
            </a:r>
            <a:r>
              <a:rPr dirty="0" spc="95"/>
              <a:t> </a:t>
            </a:r>
            <a:r>
              <a:rPr dirty="0"/>
              <a:t>send</a:t>
            </a:r>
            <a:r>
              <a:rPr dirty="0" spc="95"/>
              <a:t> </a:t>
            </a:r>
            <a:r>
              <a:rPr dirty="0" spc="375"/>
              <a:t>SMS</a:t>
            </a:r>
            <a:r>
              <a:rPr dirty="0" spc="95"/>
              <a:t> </a:t>
            </a:r>
            <a:r>
              <a:rPr dirty="0"/>
              <a:t>to</a:t>
            </a:r>
            <a:r>
              <a:rPr dirty="0" spc="95"/>
              <a:t> </a:t>
            </a:r>
            <a:r>
              <a:rPr dirty="0" spc="70"/>
              <a:t>the</a:t>
            </a:r>
            <a:r>
              <a:rPr dirty="0" spc="95"/>
              <a:t> </a:t>
            </a:r>
            <a:r>
              <a:rPr dirty="0"/>
              <a:t>list</a:t>
            </a:r>
            <a:r>
              <a:rPr dirty="0" spc="95"/>
              <a:t> </a:t>
            </a:r>
            <a:r>
              <a:rPr dirty="0" spc="175"/>
              <a:t>of</a:t>
            </a:r>
            <a:r>
              <a:rPr dirty="0" spc="95"/>
              <a:t> </a:t>
            </a:r>
            <a:r>
              <a:rPr dirty="0" spc="-10"/>
              <a:t>target.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7717135" cy="9866630"/>
            <a:chOff x="0" y="0"/>
            <a:chExt cx="17717135" cy="9866630"/>
          </a:xfrm>
        </p:grpSpPr>
        <p:sp>
          <p:nvSpPr>
            <p:cNvPr id="5" name="object 5" descr=""/>
            <p:cNvSpPr/>
            <p:nvPr/>
          </p:nvSpPr>
          <p:spPr>
            <a:xfrm>
              <a:off x="401345" y="4511890"/>
              <a:ext cx="1293495" cy="5354955"/>
            </a:xfrm>
            <a:custGeom>
              <a:avLst/>
              <a:gdLst/>
              <a:ahLst/>
              <a:cxnLst/>
              <a:rect l="l" t="t" r="r" b="b"/>
              <a:pathLst>
                <a:path w="1293495" h="5354955">
                  <a:moveTo>
                    <a:pt x="1293164" y="4716577"/>
                  </a:moveTo>
                  <a:lnTo>
                    <a:pt x="1287703" y="4674489"/>
                  </a:lnTo>
                  <a:lnTo>
                    <a:pt x="1272197" y="4635030"/>
                  </a:lnTo>
                  <a:lnTo>
                    <a:pt x="1247559" y="4600499"/>
                  </a:lnTo>
                  <a:lnTo>
                    <a:pt x="797344" y="4155529"/>
                  </a:lnTo>
                  <a:lnTo>
                    <a:pt x="779068" y="1197178"/>
                  </a:lnTo>
                  <a:lnTo>
                    <a:pt x="1217930" y="752868"/>
                  </a:lnTo>
                  <a:lnTo>
                    <a:pt x="1243825" y="719251"/>
                  </a:lnTo>
                  <a:lnTo>
                    <a:pt x="1260767" y="680364"/>
                  </a:lnTo>
                  <a:lnTo>
                    <a:pt x="1267752" y="638543"/>
                  </a:lnTo>
                  <a:lnTo>
                    <a:pt x="1267917" y="630034"/>
                  </a:lnTo>
                  <a:lnTo>
                    <a:pt x="1267650" y="621512"/>
                  </a:lnTo>
                  <a:lnTo>
                    <a:pt x="1260144" y="579767"/>
                  </a:lnTo>
                  <a:lnTo>
                    <a:pt x="1242720" y="541108"/>
                  </a:lnTo>
                  <a:lnTo>
                    <a:pt x="1216406" y="507822"/>
                  </a:lnTo>
                  <a:lnTo>
                    <a:pt x="752868" y="49974"/>
                  </a:lnTo>
                  <a:lnTo>
                    <a:pt x="719264" y="24079"/>
                  </a:lnTo>
                  <a:lnTo>
                    <a:pt x="680377" y="7137"/>
                  </a:lnTo>
                  <a:lnTo>
                    <a:pt x="638556" y="139"/>
                  </a:lnTo>
                  <a:lnTo>
                    <a:pt x="630047" y="0"/>
                  </a:lnTo>
                  <a:lnTo>
                    <a:pt x="621525" y="254"/>
                  </a:lnTo>
                  <a:lnTo>
                    <a:pt x="579793" y="7759"/>
                  </a:lnTo>
                  <a:lnTo>
                    <a:pt x="541121" y="25184"/>
                  </a:lnTo>
                  <a:lnTo>
                    <a:pt x="507834" y="51485"/>
                  </a:lnTo>
                  <a:lnTo>
                    <a:pt x="49999" y="515035"/>
                  </a:lnTo>
                  <a:lnTo>
                    <a:pt x="24091" y="548640"/>
                  </a:lnTo>
                  <a:lnTo>
                    <a:pt x="7150" y="587514"/>
                  </a:lnTo>
                  <a:lnTo>
                    <a:pt x="165" y="629348"/>
                  </a:lnTo>
                  <a:lnTo>
                    <a:pt x="0" y="637857"/>
                  </a:lnTo>
                  <a:lnTo>
                    <a:pt x="266" y="646379"/>
                  </a:lnTo>
                  <a:lnTo>
                    <a:pt x="7772" y="688111"/>
                  </a:lnTo>
                  <a:lnTo>
                    <a:pt x="25196" y="726770"/>
                  </a:lnTo>
                  <a:lnTo>
                    <a:pt x="51511" y="760056"/>
                  </a:lnTo>
                  <a:lnTo>
                    <a:pt x="495808" y="1198905"/>
                  </a:lnTo>
                  <a:lnTo>
                    <a:pt x="514070" y="4157281"/>
                  </a:lnTo>
                  <a:lnTo>
                    <a:pt x="75247" y="4601578"/>
                  </a:lnTo>
                  <a:lnTo>
                    <a:pt x="49352" y="4635182"/>
                  </a:lnTo>
                  <a:lnTo>
                    <a:pt x="32397" y="4674057"/>
                  </a:lnTo>
                  <a:lnTo>
                    <a:pt x="25412" y="4715891"/>
                  </a:lnTo>
                  <a:lnTo>
                    <a:pt x="25260" y="4724400"/>
                  </a:lnTo>
                  <a:lnTo>
                    <a:pt x="25514" y="4732921"/>
                  </a:lnTo>
                  <a:lnTo>
                    <a:pt x="33020" y="4774654"/>
                  </a:lnTo>
                  <a:lnTo>
                    <a:pt x="50444" y="4813325"/>
                  </a:lnTo>
                  <a:lnTo>
                    <a:pt x="76758" y="4846612"/>
                  </a:lnTo>
                  <a:lnTo>
                    <a:pt x="540296" y="5304447"/>
                  </a:lnTo>
                  <a:lnTo>
                    <a:pt x="573900" y="5330342"/>
                  </a:lnTo>
                  <a:lnTo>
                    <a:pt x="612775" y="5347297"/>
                  </a:lnTo>
                  <a:lnTo>
                    <a:pt x="654608" y="5354282"/>
                  </a:lnTo>
                  <a:lnTo>
                    <a:pt x="663117" y="5354434"/>
                  </a:lnTo>
                  <a:lnTo>
                    <a:pt x="671626" y="5354180"/>
                  </a:lnTo>
                  <a:lnTo>
                    <a:pt x="713371" y="5346674"/>
                  </a:lnTo>
                  <a:lnTo>
                    <a:pt x="752030" y="5329250"/>
                  </a:lnTo>
                  <a:lnTo>
                    <a:pt x="785329" y="5302936"/>
                  </a:lnTo>
                  <a:lnTo>
                    <a:pt x="1243164" y="4839398"/>
                  </a:lnTo>
                  <a:lnTo>
                    <a:pt x="1269060" y="4805794"/>
                  </a:lnTo>
                  <a:lnTo>
                    <a:pt x="1286014" y="4766919"/>
                  </a:lnTo>
                  <a:lnTo>
                    <a:pt x="1293012" y="4725086"/>
                  </a:lnTo>
                  <a:lnTo>
                    <a:pt x="1293164" y="4716577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732095" y="571334"/>
              <a:ext cx="5985510" cy="1285240"/>
            </a:xfrm>
            <a:custGeom>
              <a:avLst/>
              <a:gdLst/>
              <a:ahLst/>
              <a:cxnLst/>
              <a:rect l="l" t="t" r="r" b="b"/>
              <a:pathLst>
                <a:path w="5985509" h="1285239">
                  <a:moveTo>
                    <a:pt x="5985040" y="631685"/>
                  </a:moveTo>
                  <a:lnTo>
                    <a:pt x="5979693" y="589597"/>
                  </a:lnTo>
                  <a:lnTo>
                    <a:pt x="5964263" y="550075"/>
                  </a:lnTo>
                  <a:lnTo>
                    <a:pt x="5939764" y="515493"/>
                  </a:lnTo>
                  <a:lnTo>
                    <a:pt x="5471452" y="50304"/>
                  </a:lnTo>
                  <a:lnTo>
                    <a:pt x="5437937" y="24333"/>
                  </a:lnTo>
                  <a:lnTo>
                    <a:pt x="5399125" y="7289"/>
                  </a:lnTo>
                  <a:lnTo>
                    <a:pt x="5357317" y="190"/>
                  </a:lnTo>
                  <a:lnTo>
                    <a:pt x="5348770" y="0"/>
                  </a:lnTo>
                  <a:lnTo>
                    <a:pt x="5340286" y="241"/>
                  </a:lnTo>
                  <a:lnTo>
                    <a:pt x="5298503" y="7645"/>
                  </a:lnTo>
                  <a:lnTo>
                    <a:pt x="5259794" y="24968"/>
                  </a:lnTo>
                  <a:lnTo>
                    <a:pt x="5226469" y="51193"/>
                  </a:lnTo>
                  <a:lnTo>
                    <a:pt x="4786515" y="494385"/>
                  </a:lnTo>
                  <a:lnTo>
                    <a:pt x="1197521" y="507301"/>
                  </a:lnTo>
                  <a:lnTo>
                    <a:pt x="754380" y="67284"/>
                  </a:lnTo>
                  <a:lnTo>
                    <a:pt x="720839" y="41313"/>
                  </a:lnTo>
                  <a:lnTo>
                    <a:pt x="682002" y="24269"/>
                  </a:lnTo>
                  <a:lnTo>
                    <a:pt x="640181" y="17170"/>
                  </a:lnTo>
                  <a:lnTo>
                    <a:pt x="631672" y="16979"/>
                  </a:lnTo>
                  <a:lnTo>
                    <a:pt x="623163" y="17233"/>
                  </a:lnTo>
                  <a:lnTo>
                    <a:pt x="581406" y="24625"/>
                  </a:lnTo>
                  <a:lnTo>
                    <a:pt x="542696" y="41960"/>
                  </a:lnTo>
                  <a:lnTo>
                    <a:pt x="509346" y="68173"/>
                  </a:lnTo>
                  <a:lnTo>
                    <a:pt x="50304" y="530529"/>
                  </a:lnTo>
                  <a:lnTo>
                    <a:pt x="24320" y="564070"/>
                  </a:lnTo>
                  <a:lnTo>
                    <a:pt x="7277" y="602907"/>
                  </a:lnTo>
                  <a:lnTo>
                    <a:pt x="177" y="644715"/>
                  </a:lnTo>
                  <a:lnTo>
                    <a:pt x="0" y="653224"/>
                  </a:lnTo>
                  <a:lnTo>
                    <a:pt x="241" y="661746"/>
                  </a:lnTo>
                  <a:lnTo>
                    <a:pt x="7645" y="703503"/>
                  </a:lnTo>
                  <a:lnTo>
                    <a:pt x="24955" y="742213"/>
                  </a:lnTo>
                  <a:lnTo>
                    <a:pt x="51193" y="775563"/>
                  </a:lnTo>
                  <a:lnTo>
                    <a:pt x="513537" y="1234592"/>
                  </a:lnTo>
                  <a:lnTo>
                    <a:pt x="547077" y="1260589"/>
                  </a:lnTo>
                  <a:lnTo>
                    <a:pt x="585914" y="1277632"/>
                  </a:lnTo>
                  <a:lnTo>
                    <a:pt x="627722" y="1284732"/>
                  </a:lnTo>
                  <a:lnTo>
                    <a:pt x="636244" y="1284909"/>
                  </a:lnTo>
                  <a:lnTo>
                    <a:pt x="644753" y="1284668"/>
                  </a:lnTo>
                  <a:lnTo>
                    <a:pt x="686511" y="1277277"/>
                  </a:lnTo>
                  <a:lnTo>
                    <a:pt x="725220" y="1259954"/>
                  </a:lnTo>
                  <a:lnTo>
                    <a:pt x="758583" y="1233716"/>
                  </a:lnTo>
                  <a:lnTo>
                    <a:pt x="1198524" y="790562"/>
                  </a:lnTo>
                  <a:lnTo>
                    <a:pt x="4787443" y="777646"/>
                  </a:lnTo>
                  <a:lnTo>
                    <a:pt x="5230660" y="1217612"/>
                  </a:lnTo>
                  <a:lnTo>
                    <a:pt x="5264188" y="1243596"/>
                  </a:lnTo>
                  <a:lnTo>
                    <a:pt x="5303063" y="1260652"/>
                  </a:lnTo>
                  <a:lnTo>
                    <a:pt x="5344858" y="1267752"/>
                  </a:lnTo>
                  <a:lnTo>
                    <a:pt x="5353342" y="1267929"/>
                  </a:lnTo>
                  <a:lnTo>
                    <a:pt x="5361864" y="1267688"/>
                  </a:lnTo>
                  <a:lnTo>
                    <a:pt x="5403608" y="1260297"/>
                  </a:lnTo>
                  <a:lnTo>
                    <a:pt x="5442331" y="1242961"/>
                  </a:lnTo>
                  <a:lnTo>
                    <a:pt x="5475643" y="1216736"/>
                  </a:lnTo>
                  <a:lnTo>
                    <a:pt x="5934735" y="754380"/>
                  </a:lnTo>
                  <a:lnTo>
                    <a:pt x="5960707" y="720852"/>
                  </a:lnTo>
                  <a:lnTo>
                    <a:pt x="5977775" y="682002"/>
                  </a:lnTo>
                  <a:lnTo>
                    <a:pt x="5984837" y="640194"/>
                  </a:lnTo>
                  <a:lnTo>
                    <a:pt x="5985040" y="631685"/>
                  </a:lnTo>
                  <a:close/>
                </a:path>
              </a:pathLst>
            </a:custGeom>
            <a:solidFill>
              <a:srgbClr val="1C36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12"/>
              <a:ext cx="7765415" cy="554990"/>
            </a:xfrm>
            <a:custGeom>
              <a:avLst/>
              <a:gdLst/>
              <a:ahLst/>
              <a:cxnLst/>
              <a:rect l="l" t="t" r="r" b="b"/>
              <a:pathLst>
                <a:path w="7765415" h="554990">
                  <a:moveTo>
                    <a:pt x="7765148" y="547611"/>
                  </a:moveTo>
                  <a:lnTo>
                    <a:pt x="7764678" y="0"/>
                  </a:lnTo>
                  <a:lnTo>
                    <a:pt x="7444638" y="0"/>
                  </a:lnTo>
                  <a:lnTo>
                    <a:pt x="6850278" y="0"/>
                  </a:lnTo>
                  <a:lnTo>
                    <a:pt x="901712" y="0"/>
                  </a:lnTo>
                  <a:lnTo>
                    <a:pt x="307352" y="0"/>
                  </a:lnTo>
                  <a:lnTo>
                    <a:pt x="0" y="0"/>
                  </a:lnTo>
                  <a:lnTo>
                    <a:pt x="0" y="554482"/>
                  </a:lnTo>
                  <a:lnTo>
                    <a:pt x="902208" y="553681"/>
                  </a:lnTo>
                  <a:lnTo>
                    <a:pt x="901915" y="233654"/>
                  </a:lnTo>
                  <a:lnTo>
                    <a:pt x="6850469" y="228396"/>
                  </a:lnTo>
                  <a:lnTo>
                    <a:pt x="6850748" y="548424"/>
                  </a:lnTo>
                  <a:lnTo>
                    <a:pt x="7765148" y="547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9"/>
                  </a:lnTo>
                  <a:lnTo>
                    <a:pt x="1194583" y="319678"/>
                  </a:lnTo>
                  <a:lnTo>
                    <a:pt x="1157880" y="263516"/>
                  </a:lnTo>
                  <a:lnTo>
                    <a:pt x="1116097" y="211679"/>
                  </a:lnTo>
                  <a:lnTo>
                    <a:pt x="1068613" y="164158"/>
                  </a:lnTo>
                  <a:lnTo>
                    <a:pt x="1016771" y="122401"/>
                  </a:lnTo>
                  <a:lnTo>
                    <a:pt x="959889" y="85680"/>
                  </a:lnTo>
                  <a:lnTo>
                    <a:pt x="900847" y="55438"/>
                  </a:lnTo>
                  <a:lnTo>
                    <a:pt x="838211" y="31680"/>
                  </a:lnTo>
                  <a:lnTo>
                    <a:pt x="773416" y="13681"/>
                  </a:lnTo>
                  <a:lnTo>
                    <a:pt x="707173" y="3601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22"/>
                  </a:lnTo>
                  <a:lnTo>
                    <a:pt x="474625" y="21600"/>
                  </a:lnTo>
                  <a:lnTo>
                    <a:pt x="410541" y="42480"/>
                  </a:lnTo>
                  <a:lnTo>
                    <a:pt x="349340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9"/>
                  </a:lnTo>
                  <a:lnTo>
                    <a:pt x="1194570" y="319678"/>
                  </a:lnTo>
                  <a:lnTo>
                    <a:pt x="1157867" y="263516"/>
                  </a:lnTo>
                  <a:lnTo>
                    <a:pt x="1116085" y="211679"/>
                  </a:lnTo>
                  <a:lnTo>
                    <a:pt x="1068587" y="164158"/>
                  </a:lnTo>
                  <a:lnTo>
                    <a:pt x="1016771" y="122401"/>
                  </a:lnTo>
                  <a:lnTo>
                    <a:pt x="959876" y="85680"/>
                  </a:lnTo>
                  <a:lnTo>
                    <a:pt x="900821" y="55438"/>
                  </a:lnTo>
                  <a:lnTo>
                    <a:pt x="838211" y="31680"/>
                  </a:lnTo>
                  <a:lnTo>
                    <a:pt x="773441" y="13681"/>
                  </a:lnTo>
                  <a:lnTo>
                    <a:pt x="707148" y="3601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22"/>
                  </a:lnTo>
                  <a:lnTo>
                    <a:pt x="474612" y="21600"/>
                  </a:lnTo>
                  <a:lnTo>
                    <a:pt x="410605" y="42480"/>
                  </a:lnTo>
                  <a:lnTo>
                    <a:pt x="349391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42133" y="6093368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21"/>
                </a:moveTo>
                <a:lnTo>
                  <a:pt x="642213" y="6477"/>
                </a:lnTo>
                <a:lnTo>
                  <a:pt x="613385" y="2870"/>
                </a:lnTo>
                <a:lnTo>
                  <a:pt x="583922" y="711"/>
                </a:lnTo>
                <a:lnTo>
                  <a:pt x="555094" y="0"/>
                </a:lnTo>
                <a:lnTo>
                  <a:pt x="526266" y="711"/>
                </a:lnTo>
                <a:lnTo>
                  <a:pt x="467976" y="6477"/>
                </a:lnTo>
                <a:lnTo>
                  <a:pt x="411082" y="18720"/>
                </a:lnTo>
                <a:lnTo>
                  <a:pt x="356347" y="36717"/>
                </a:lnTo>
                <a:lnTo>
                  <a:pt x="303136" y="60479"/>
                </a:lnTo>
                <a:lnTo>
                  <a:pt x="252719" y="89271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13"/>
                </a:lnTo>
                <a:lnTo>
                  <a:pt x="89277" y="252714"/>
                </a:lnTo>
                <a:lnTo>
                  <a:pt x="60449" y="303110"/>
                </a:lnTo>
                <a:lnTo>
                  <a:pt x="36701" y="356388"/>
                </a:lnTo>
                <a:lnTo>
                  <a:pt x="18795" y="411115"/>
                </a:lnTo>
                <a:lnTo>
                  <a:pt x="6476" y="467988"/>
                </a:lnTo>
                <a:lnTo>
                  <a:pt x="761" y="526309"/>
                </a:lnTo>
                <a:lnTo>
                  <a:pt x="0" y="555113"/>
                </a:lnTo>
                <a:lnTo>
                  <a:pt x="761" y="555113"/>
                </a:lnTo>
                <a:lnTo>
                  <a:pt x="1523" y="583918"/>
                </a:lnTo>
                <a:lnTo>
                  <a:pt x="7238" y="642226"/>
                </a:lnTo>
                <a:lnTo>
                  <a:pt x="19430" y="698388"/>
                </a:lnTo>
                <a:lnTo>
                  <a:pt x="37463" y="753825"/>
                </a:lnTo>
                <a:lnTo>
                  <a:pt x="61211" y="807117"/>
                </a:lnTo>
                <a:lnTo>
                  <a:pt x="90039" y="857512"/>
                </a:lnTo>
                <a:lnTo>
                  <a:pt x="124582" y="904314"/>
                </a:lnTo>
                <a:lnTo>
                  <a:pt x="162680" y="947508"/>
                </a:lnTo>
                <a:lnTo>
                  <a:pt x="205985" y="986384"/>
                </a:lnTo>
                <a:lnTo>
                  <a:pt x="253481" y="1020231"/>
                </a:lnTo>
                <a:lnTo>
                  <a:pt x="303136" y="1049747"/>
                </a:lnTo>
                <a:lnTo>
                  <a:pt x="356347" y="1073510"/>
                </a:lnTo>
                <a:lnTo>
                  <a:pt x="411844" y="1091507"/>
                </a:lnTo>
                <a:lnTo>
                  <a:pt x="468738" y="1103026"/>
                </a:lnTo>
                <a:lnTo>
                  <a:pt x="526266" y="1109516"/>
                </a:lnTo>
                <a:lnTo>
                  <a:pt x="555094" y="1110227"/>
                </a:lnTo>
                <a:lnTo>
                  <a:pt x="555094" y="1109516"/>
                </a:lnTo>
                <a:lnTo>
                  <a:pt x="583922" y="1108792"/>
                </a:lnTo>
                <a:lnTo>
                  <a:pt x="613385" y="1106633"/>
                </a:lnTo>
                <a:lnTo>
                  <a:pt x="642213" y="1103026"/>
                </a:lnTo>
                <a:lnTo>
                  <a:pt x="645843" y="1102282"/>
                </a:lnTo>
              </a:path>
              <a:path w="646430" h="3332479">
                <a:moveTo>
                  <a:pt x="645843" y="1118172"/>
                </a:moveTo>
                <a:lnTo>
                  <a:pt x="642213" y="1117428"/>
                </a:lnTo>
                <a:lnTo>
                  <a:pt x="613385" y="1113821"/>
                </a:lnTo>
                <a:lnTo>
                  <a:pt x="583922" y="1111662"/>
                </a:lnTo>
                <a:lnTo>
                  <a:pt x="555094" y="1110951"/>
                </a:lnTo>
                <a:lnTo>
                  <a:pt x="526266" y="1111662"/>
                </a:lnTo>
                <a:lnTo>
                  <a:pt x="467976" y="1117428"/>
                </a:lnTo>
                <a:lnTo>
                  <a:pt x="411082" y="1129672"/>
                </a:lnTo>
                <a:lnTo>
                  <a:pt x="356347" y="1147668"/>
                </a:lnTo>
                <a:lnTo>
                  <a:pt x="303136" y="1171431"/>
                </a:lnTo>
                <a:lnTo>
                  <a:pt x="252719" y="1200223"/>
                </a:lnTo>
                <a:lnTo>
                  <a:pt x="205985" y="1234794"/>
                </a:lnTo>
                <a:lnTo>
                  <a:pt x="162680" y="1273670"/>
                </a:lnTo>
                <a:lnTo>
                  <a:pt x="123820" y="1316864"/>
                </a:lnTo>
                <a:lnTo>
                  <a:pt x="89277" y="1363666"/>
                </a:lnTo>
                <a:lnTo>
                  <a:pt x="60449" y="1414061"/>
                </a:lnTo>
                <a:lnTo>
                  <a:pt x="36701" y="1467353"/>
                </a:lnTo>
                <a:lnTo>
                  <a:pt x="18795" y="1522066"/>
                </a:lnTo>
                <a:lnTo>
                  <a:pt x="6476" y="1578939"/>
                </a:lnTo>
                <a:lnTo>
                  <a:pt x="761" y="1637260"/>
                </a:lnTo>
                <a:lnTo>
                  <a:pt x="0" y="1666065"/>
                </a:lnTo>
                <a:lnTo>
                  <a:pt x="761" y="1666065"/>
                </a:lnTo>
                <a:lnTo>
                  <a:pt x="1523" y="1694870"/>
                </a:lnTo>
                <a:lnTo>
                  <a:pt x="7238" y="1753190"/>
                </a:lnTo>
                <a:lnTo>
                  <a:pt x="19430" y="1809339"/>
                </a:lnTo>
                <a:lnTo>
                  <a:pt x="37463" y="1864777"/>
                </a:lnTo>
                <a:lnTo>
                  <a:pt x="61211" y="1918068"/>
                </a:lnTo>
                <a:lnTo>
                  <a:pt x="90039" y="1968464"/>
                </a:lnTo>
                <a:lnTo>
                  <a:pt x="124582" y="2015265"/>
                </a:lnTo>
                <a:lnTo>
                  <a:pt x="162680" y="2058460"/>
                </a:lnTo>
                <a:lnTo>
                  <a:pt x="205985" y="2097336"/>
                </a:lnTo>
                <a:lnTo>
                  <a:pt x="253481" y="2131183"/>
                </a:lnTo>
                <a:lnTo>
                  <a:pt x="303136" y="2160699"/>
                </a:lnTo>
                <a:lnTo>
                  <a:pt x="356347" y="2184461"/>
                </a:lnTo>
                <a:lnTo>
                  <a:pt x="411844" y="2202458"/>
                </a:lnTo>
                <a:lnTo>
                  <a:pt x="468738" y="2213977"/>
                </a:lnTo>
                <a:lnTo>
                  <a:pt x="526266" y="2220467"/>
                </a:lnTo>
                <a:lnTo>
                  <a:pt x="555094" y="2221179"/>
                </a:lnTo>
                <a:lnTo>
                  <a:pt x="555094" y="2220467"/>
                </a:lnTo>
                <a:lnTo>
                  <a:pt x="583922" y="2219743"/>
                </a:lnTo>
                <a:lnTo>
                  <a:pt x="613385" y="2217584"/>
                </a:lnTo>
                <a:lnTo>
                  <a:pt x="642213" y="2213977"/>
                </a:lnTo>
                <a:lnTo>
                  <a:pt x="645843" y="2213233"/>
                </a:lnTo>
              </a:path>
              <a:path w="646430" h="3332479">
                <a:moveTo>
                  <a:pt x="645843" y="2229126"/>
                </a:moveTo>
                <a:lnTo>
                  <a:pt x="642213" y="2228380"/>
                </a:lnTo>
                <a:lnTo>
                  <a:pt x="613385" y="2224786"/>
                </a:lnTo>
                <a:lnTo>
                  <a:pt x="583922" y="2222614"/>
                </a:lnTo>
                <a:lnTo>
                  <a:pt x="555094" y="2221903"/>
                </a:lnTo>
                <a:lnTo>
                  <a:pt x="526266" y="2222614"/>
                </a:lnTo>
                <a:lnTo>
                  <a:pt x="467976" y="2228380"/>
                </a:lnTo>
                <a:lnTo>
                  <a:pt x="411082" y="2240623"/>
                </a:lnTo>
                <a:lnTo>
                  <a:pt x="356347" y="2258620"/>
                </a:lnTo>
                <a:lnTo>
                  <a:pt x="303136" y="2282382"/>
                </a:lnTo>
                <a:lnTo>
                  <a:pt x="252719" y="2311187"/>
                </a:lnTo>
                <a:lnTo>
                  <a:pt x="205985" y="2345745"/>
                </a:lnTo>
                <a:lnTo>
                  <a:pt x="162680" y="2384621"/>
                </a:lnTo>
                <a:lnTo>
                  <a:pt x="123820" y="2427816"/>
                </a:lnTo>
                <a:lnTo>
                  <a:pt x="89277" y="2474617"/>
                </a:lnTo>
                <a:lnTo>
                  <a:pt x="60449" y="2525013"/>
                </a:lnTo>
                <a:lnTo>
                  <a:pt x="36701" y="2578304"/>
                </a:lnTo>
                <a:lnTo>
                  <a:pt x="18795" y="2633018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16"/>
                </a:lnTo>
                <a:lnTo>
                  <a:pt x="761" y="2777016"/>
                </a:lnTo>
                <a:lnTo>
                  <a:pt x="1523" y="2805821"/>
                </a:lnTo>
                <a:lnTo>
                  <a:pt x="7238" y="2864142"/>
                </a:lnTo>
                <a:lnTo>
                  <a:pt x="19430" y="2920291"/>
                </a:lnTo>
                <a:lnTo>
                  <a:pt x="37463" y="2975740"/>
                </a:lnTo>
                <a:lnTo>
                  <a:pt x="61211" y="3029015"/>
                </a:lnTo>
                <a:lnTo>
                  <a:pt x="90039" y="3079418"/>
                </a:lnTo>
                <a:lnTo>
                  <a:pt x="124582" y="3126214"/>
                </a:lnTo>
                <a:lnTo>
                  <a:pt x="162680" y="3169415"/>
                </a:lnTo>
                <a:lnTo>
                  <a:pt x="205985" y="3208299"/>
                </a:lnTo>
                <a:lnTo>
                  <a:pt x="253481" y="3242137"/>
                </a:lnTo>
                <a:lnTo>
                  <a:pt x="303136" y="3271654"/>
                </a:lnTo>
                <a:lnTo>
                  <a:pt x="356347" y="3295417"/>
                </a:lnTo>
                <a:lnTo>
                  <a:pt x="411844" y="3313416"/>
                </a:lnTo>
                <a:lnTo>
                  <a:pt x="468738" y="3324935"/>
                </a:lnTo>
                <a:lnTo>
                  <a:pt x="526266" y="3331414"/>
                </a:lnTo>
                <a:lnTo>
                  <a:pt x="555094" y="3332133"/>
                </a:lnTo>
                <a:lnTo>
                  <a:pt x="555094" y="3331414"/>
                </a:lnTo>
                <a:lnTo>
                  <a:pt x="583922" y="3330695"/>
                </a:lnTo>
                <a:lnTo>
                  <a:pt x="613385" y="3328537"/>
                </a:lnTo>
                <a:lnTo>
                  <a:pt x="642213" y="3324935"/>
                </a:lnTo>
                <a:lnTo>
                  <a:pt x="645843" y="332419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26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48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47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89"/>
                  </a:lnTo>
                  <a:lnTo>
                    <a:pt x="667669" y="2351467"/>
                  </a:lnTo>
                  <a:lnTo>
                    <a:pt x="706016" y="2326792"/>
                  </a:lnTo>
                  <a:lnTo>
                    <a:pt x="743405" y="2300798"/>
                  </a:lnTo>
                  <a:lnTo>
                    <a:pt x="779803" y="2273518"/>
                  </a:lnTo>
                  <a:lnTo>
                    <a:pt x="815178" y="2244984"/>
                  </a:lnTo>
                  <a:lnTo>
                    <a:pt x="849496" y="2215229"/>
                  </a:lnTo>
                  <a:lnTo>
                    <a:pt x="882726" y="2184287"/>
                  </a:lnTo>
                  <a:lnTo>
                    <a:pt x="914832" y="2152191"/>
                  </a:lnTo>
                  <a:lnTo>
                    <a:pt x="945784" y="2118974"/>
                  </a:lnTo>
                  <a:lnTo>
                    <a:pt x="975547" y="2084668"/>
                  </a:lnTo>
                  <a:lnTo>
                    <a:pt x="1004088" y="2049307"/>
                  </a:lnTo>
                  <a:lnTo>
                    <a:pt x="1031376" y="2012924"/>
                  </a:lnTo>
                  <a:lnTo>
                    <a:pt x="1057376" y="1975552"/>
                  </a:lnTo>
                  <a:lnTo>
                    <a:pt x="1082056" y="1937224"/>
                  </a:lnTo>
                  <a:lnTo>
                    <a:pt x="1105382" y="1897972"/>
                  </a:lnTo>
                  <a:lnTo>
                    <a:pt x="1127323" y="1857831"/>
                  </a:lnTo>
                  <a:lnTo>
                    <a:pt x="1147844" y="1816832"/>
                  </a:lnTo>
                  <a:lnTo>
                    <a:pt x="1166913" y="1775010"/>
                  </a:lnTo>
                  <a:lnTo>
                    <a:pt x="1184497" y="1732396"/>
                  </a:lnTo>
                  <a:lnTo>
                    <a:pt x="1200563" y="1689025"/>
                  </a:lnTo>
                  <a:lnTo>
                    <a:pt x="1215077" y="1644928"/>
                  </a:lnTo>
                  <a:lnTo>
                    <a:pt x="1228008" y="1600140"/>
                  </a:lnTo>
                  <a:lnTo>
                    <a:pt x="1239321" y="1554693"/>
                  </a:lnTo>
                  <a:lnTo>
                    <a:pt x="1248984" y="1508620"/>
                  </a:lnTo>
                  <a:lnTo>
                    <a:pt x="1256965" y="1461954"/>
                  </a:lnTo>
                  <a:lnTo>
                    <a:pt x="1263229" y="1414729"/>
                  </a:lnTo>
                  <a:lnTo>
                    <a:pt x="1266824" y="1376708"/>
                  </a:lnTo>
                  <a:lnTo>
                    <a:pt x="1266824" y="1163351"/>
                  </a:lnTo>
                  <a:lnTo>
                    <a:pt x="1263229" y="1125335"/>
                  </a:lnTo>
                  <a:lnTo>
                    <a:pt x="1256965" y="1078119"/>
                  </a:lnTo>
                  <a:lnTo>
                    <a:pt x="1248984" y="1031464"/>
                  </a:lnTo>
                  <a:lnTo>
                    <a:pt x="1239321" y="985404"/>
                  </a:lnTo>
                  <a:lnTo>
                    <a:pt x="1228008" y="939971"/>
                  </a:lnTo>
                  <a:lnTo>
                    <a:pt x="1215077" y="895198"/>
                  </a:lnTo>
                  <a:lnTo>
                    <a:pt x="1200563" y="851118"/>
                  </a:lnTo>
                  <a:lnTo>
                    <a:pt x="1184497" y="807765"/>
                  </a:lnTo>
                  <a:lnTo>
                    <a:pt x="1166913" y="765171"/>
                  </a:lnTo>
                  <a:lnTo>
                    <a:pt x="1147844" y="723369"/>
                  </a:lnTo>
                  <a:lnTo>
                    <a:pt x="1127323" y="682391"/>
                  </a:lnTo>
                  <a:lnTo>
                    <a:pt x="1105382" y="642272"/>
                  </a:lnTo>
                  <a:lnTo>
                    <a:pt x="1082056" y="603044"/>
                  </a:lnTo>
                  <a:lnTo>
                    <a:pt x="1057376" y="564739"/>
                  </a:lnTo>
                  <a:lnTo>
                    <a:pt x="1031376" y="527391"/>
                  </a:lnTo>
                  <a:lnTo>
                    <a:pt x="1004088" y="491032"/>
                  </a:lnTo>
                  <a:lnTo>
                    <a:pt x="975547" y="455696"/>
                  </a:lnTo>
                  <a:lnTo>
                    <a:pt x="945784" y="421416"/>
                  </a:lnTo>
                  <a:lnTo>
                    <a:pt x="914832" y="388224"/>
                  </a:lnTo>
                  <a:lnTo>
                    <a:pt x="882726" y="356153"/>
                  </a:lnTo>
                  <a:lnTo>
                    <a:pt x="849496" y="325236"/>
                  </a:lnTo>
                  <a:lnTo>
                    <a:pt x="815178" y="295507"/>
                  </a:lnTo>
                  <a:lnTo>
                    <a:pt x="779803" y="266997"/>
                  </a:lnTo>
                  <a:lnTo>
                    <a:pt x="743405" y="239741"/>
                  </a:lnTo>
                  <a:lnTo>
                    <a:pt x="706016" y="213770"/>
                  </a:lnTo>
                  <a:lnTo>
                    <a:pt x="667669" y="189119"/>
                  </a:lnTo>
                  <a:lnTo>
                    <a:pt x="628398" y="165819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6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72456"/>
            <a:ext cx="6574536" cy="95402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09032"/>
            <a:ext cx="8125968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25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60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67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15"/>
                </a:lnTo>
                <a:lnTo>
                  <a:pt x="2021994" y="506875"/>
                </a:lnTo>
                <a:lnTo>
                  <a:pt x="2003998" y="442076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8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2" y="640073"/>
                </a:moveTo>
                <a:lnTo>
                  <a:pt x="1276808" y="573115"/>
                </a:lnTo>
                <a:lnTo>
                  <a:pt x="1266725" y="506875"/>
                </a:lnTo>
                <a:lnTo>
                  <a:pt x="1248729" y="442076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2" y="1615318"/>
                </a:moveTo>
                <a:lnTo>
                  <a:pt x="1280402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9776874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9" y="0"/>
                </a:moveTo>
                <a:lnTo>
                  <a:pt x="2203169" y="2882"/>
                </a:lnTo>
                <a:lnTo>
                  <a:pt x="2260055" y="12238"/>
                </a:lnTo>
                <a:lnTo>
                  <a:pt x="2316204" y="27359"/>
                </a:lnTo>
                <a:lnTo>
                  <a:pt x="2370930" y="48235"/>
                </a:lnTo>
                <a:lnTo>
                  <a:pt x="2422774" y="74156"/>
                </a:lnTo>
                <a:lnTo>
                  <a:pt x="2471010" y="105832"/>
                </a:lnTo>
                <a:lnTo>
                  <a:pt x="2516364" y="142548"/>
                </a:lnTo>
                <a:lnTo>
                  <a:pt x="2557412" y="183584"/>
                </a:lnTo>
                <a:lnTo>
                  <a:pt x="2594129" y="228943"/>
                </a:lnTo>
                <a:lnTo>
                  <a:pt x="2625804" y="277897"/>
                </a:lnTo>
                <a:lnTo>
                  <a:pt x="2651726" y="329014"/>
                </a:lnTo>
                <a:lnTo>
                  <a:pt x="2672605" y="383728"/>
                </a:lnTo>
                <a:lnTo>
                  <a:pt x="2687719" y="439881"/>
                </a:lnTo>
                <a:lnTo>
                  <a:pt x="2697092" y="496758"/>
                </a:lnTo>
                <a:lnTo>
                  <a:pt x="2698064" y="510123"/>
                </a:lnTo>
              </a:path>
              <a:path w="2698115" h="510540">
                <a:moveTo>
                  <a:pt x="1592358" y="510123"/>
                </a:moveTo>
                <a:lnTo>
                  <a:pt x="1596936" y="467960"/>
                </a:lnTo>
                <a:lnTo>
                  <a:pt x="1609179" y="411807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700"/>
                </a:lnTo>
                <a:lnTo>
                  <a:pt x="1714301" y="205903"/>
                </a:lnTo>
                <a:lnTo>
                  <a:pt x="1752454" y="162708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203"/>
                </a:lnTo>
                <a:lnTo>
                  <a:pt x="2116044" y="720"/>
                </a:lnTo>
                <a:lnTo>
                  <a:pt x="2144849" y="0"/>
                </a:lnTo>
              </a:path>
              <a:path w="2698115" h="510540">
                <a:moveTo>
                  <a:pt x="1034621" y="0"/>
                </a:moveTo>
                <a:lnTo>
                  <a:pt x="1092942" y="2882"/>
                </a:lnTo>
                <a:lnTo>
                  <a:pt x="1149820" y="12238"/>
                </a:lnTo>
                <a:lnTo>
                  <a:pt x="1205983" y="27359"/>
                </a:lnTo>
                <a:lnTo>
                  <a:pt x="1260701" y="48235"/>
                </a:lnTo>
                <a:lnTo>
                  <a:pt x="1312533" y="74156"/>
                </a:lnTo>
                <a:lnTo>
                  <a:pt x="1360783" y="105832"/>
                </a:lnTo>
                <a:lnTo>
                  <a:pt x="1406136" y="142548"/>
                </a:lnTo>
                <a:lnTo>
                  <a:pt x="1447184" y="183584"/>
                </a:lnTo>
                <a:lnTo>
                  <a:pt x="1483901" y="228943"/>
                </a:lnTo>
                <a:lnTo>
                  <a:pt x="1515577" y="277897"/>
                </a:lnTo>
                <a:lnTo>
                  <a:pt x="1541498" y="329014"/>
                </a:lnTo>
                <a:lnTo>
                  <a:pt x="1562378" y="383728"/>
                </a:lnTo>
                <a:lnTo>
                  <a:pt x="1577504" y="439881"/>
                </a:lnTo>
                <a:lnTo>
                  <a:pt x="1586852" y="496758"/>
                </a:lnTo>
                <a:lnTo>
                  <a:pt x="1587835" y="510123"/>
                </a:lnTo>
              </a:path>
              <a:path w="2698115" h="510540">
                <a:moveTo>
                  <a:pt x="482130" y="510123"/>
                </a:moveTo>
                <a:lnTo>
                  <a:pt x="486708" y="467960"/>
                </a:lnTo>
                <a:lnTo>
                  <a:pt x="498948" y="411807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700"/>
                </a:lnTo>
                <a:lnTo>
                  <a:pt x="604065" y="205903"/>
                </a:lnTo>
                <a:lnTo>
                  <a:pt x="642225" y="162708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203"/>
                </a:lnTo>
                <a:lnTo>
                  <a:pt x="1005823" y="720"/>
                </a:lnTo>
                <a:lnTo>
                  <a:pt x="1034621" y="0"/>
                </a:lnTo>
              </a:path>
              <a:path w="2698115" h="510540">
                <a:moveTo>
                  <a:pt x="0" y="5131"/>
                </a:moveTo>
                <a:lnTo>
                  <a:pt x="38869" y="12238"/>
                </a:lnTo>
                <a:lnTo>
                  <a:pt x="95032" y="27359"/>
                </a:lnTo>
                <a:lnTo>
                  <a:pt x="149751" y="48235"/>
                </a:lnTo>
                <a:lnTo>
                  <a:pt x="201588" y="74156"/>
                </a:lnTo>
                <a:lnTo>
                  <a:pt x="249829" y="105832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43"/>
                </a:lnTo>
                <a:lnTo>
                  <a:pt x="404630" y="277897"/>
                </a:lnTo>
                <a:lnTo>
                  <a:pt x="430545" y="329014"/>
                </a:lnTo>
                <a:lnTo>
                  <a:pt x="451426" y="383728"/>
                </a:lnTo>
                <a:lnTo>
                  <a:pt x="466548" y="439881"/>
                </a:lnTo>
                <a:lnTo>
                  <a:pt x="475909" y="496758"/>
                </a:lnTo>
                <a:lnTo>
                  <a:pt x="476886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9552240" y="0"/>
            <a:ext cx="7309484" cy="9119870"/>
            <a:chOff x="9552240" y="0"/>
            <a:chExt cx="7309484" cy="911987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552240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70"/>
                  </a:lnTo>
                  <a:lnTo>
                    <a:pt x="166018" y="77799"/>
                  </a:lnTo>
                  <a:lnTo>
                    <a:pt x="144077" y="117919"/>
                  </a:lnTo>
                  <a:lnTo>
                    <a:pt x="123555" y="158897"/>
                  </a:lnTo>
                  <a:lnTo>
                    <a:pt x="104485" y="200699"/>
                  </a:lnTo>
                  <a:lnTo>
                    <a:pt x="86901" y="243294"/>
                  </a:lnTo>
                  <a:lnTo>
                    <a:pt x="70835" y="286648"/>
                  </a:lnTo>
                  <a:lnTo>
                    <a:pt x="56320" y="330728"/>
                  </a:lnTo>
                  <a:lnTo>
                    <a:pt x="43389" y="375501"/>
                  </a:lnTo>
                  <a:lnTo>
                    <a:pt x="32076" y="420935"/>
                  </a:lnTo>
                  <a:lnTo>
                    <a:pt x="22412" y="466996"/>
                  </a:lnTo>
                  <a:lnTo>
                    <a:pt x="14431" y="513652"/>
                  </a:lnTo>
                  <a:lnTo>
                    <a:pt x="8167" y="560869"/>
                  </a:lnTo>
                  <a:lnTo>
                    <a:pt x="3651" y="608615"/>
                  </a:lnTo>
                  <a:lnTo>
                    <a:pt x="918" y="656856"/>
                  </a:lnTo>
                  <a:lnTo>
                    <a:pt x="0" y="705561"/>
                  </a:lnTo>
                  <a:lnTo>
                    <a:pt x="918" y="754265"/>
                  </a:lnTo>
                  <a:lnTo>
                    <a:pt x="3651" y="802510"/>
                  </a:lnTo>
                  <a:lnTo>
                    <a:pt x="8167" y="850260"/>
                  </a:lnTo>
                  <a:lnTo>
                    <a:pt x="14431" y="897484"/>
                  </a:lnTo>
                  <a:lnTo>
                    <a:pt x="22412" y="944149"/>
                  </a:lnTo>
                  <a:lnTo>
                    <a:pt x="32076" y="990220"/>
                  </a:lnTo>
                  <a:lnTo>
                    <a:pt x="43389" y="1035666"/>
                  </a:lnTo>
                  <a:lnTo>
                    <a:pt x="56320" y="1080454"/>
                  </a:lnTo>
                  <a:lnTo>
                    <a:pt x="70835" y="1124549"/>
                  </a:lnTo>
                  <a:lnTo>
                    <a:pt x="86901" y="1167920"/>
                  </a:lnTo>
                  <a:lnTo>
                    <a:pt x="104485" y="1210533"/>
                  </a:lnTo>
                  <a:lnTo>
                    <a:pt x="123555" y="1252354"/>
                  </a:lnTo>
                  <a:lnTo>
                    <a:pt x="144077" y="1293353"/>
                  </a:lnTo>
                  <a:lnTo>
                    <a:pt x="166018" y="1333494"/>
                  </a:lnTo>
                  <a:lnTo>
                    <a:pt x="189345" y="1372745"/>
                  </a:lnTo>
                  <a:lnTo>
                    <a:pt x="214025" y="1411073"/>
                  </a:lnTo>
                  <a:lnTo>
                    <a:pt x="240026" y="1448445"/>
                  </a:lnTo>
                  <a:lnTo>
                    <a:pt x="267314" y="1484828"/>
                  </a:lnTo>
                  <a:lnTo>
                    <a:pt x="295857" y="1520188"/>
                  </a:lnTo>
                  <a:lnTo>
                    <a:pt x="325620" y="1554494"/>
                  </a:lnTo>
                  <a:lnTo>
                    <a:pt x="356573" y="1587711"/>
                  </a:lnTo>
                  <a:lnTo>
                    <a:pt x="388680" y="1619807"/>
                  </a:lnTo>
                  <a:lnTo>
                    <a:pt x="421910" y="1650749"/>
                  </a:lnTo>
                  <a:lnTo>
                    <a:pt x="456230" y="1680504"/>
                  </a:lnTo>
                  <a:lnTo>
                    <a:pt x="491606" y="1709038"/>
                  </a:lnTo>
                  <a:lnTo>
                    <a:pt x="528005" y="1736318"/>
                  </a:lnTo>
                  <a:lnTo>
                    <a:pt x="565395" y="1762313"/>
                  </a:lnTo>
                  <a:lnTo>
                    <a:pt x="603743" y="1786988"/>
                  </a:lnTo>
                  <a:lnTo>
                    <a:pt x="643015" y="1810310"/>
                  </a:lnTo>
                  <a:lnTo>
                    <a:pt x="683179" y="1832247"/>
                  </a:lnTo>
                  <a:lnTo>
                    <a:pt x="724201" y="1852765"/>
                  </a:lnTo>
                  <a:lnTo>
                    <a:pt x="766049" y="1871832"/>
                  </a:lnTo>
                  <a:lnTo>
                    <a:pt x="808689" y="1889414"/>
                  </a:lnTo>
                  <a:lnTo>
                    <a:pt x="852089" y="1905478"/>
                  </a:lnTo>
                  <a:lnTo>
                    <a:pt x="896216" y="1919992"/>
                  </a:lnTo>
                  <a:lnTo>
                    <a:pt x="941037" y="1932921"/>
                  </a:lnTo>
                  <a:lnTo>
                    <a:pt x="986518" y="1944234"/>
                  </a:lnTo>
                  <a:lnTo>
                    <a:pt x="1032627" y="1953898"/>
                  </a:lnTo>
                  <a:lnTo>
                    <a:pt x="1079331" y="1961878"/>
                  </a:lnTo>
                  <a:lnTo>
                    <a:pt x="1126597" y="1968142"/>
                  </a:lnTo>
                  <a:lnTo>
                    <a:pt x="1174391" y="1972658"/>
                  </a:lnTo>
                  <a:lnTo>
                    <a:pt x="1222681" y="1975391"/>
                  </a:lnTo>
                  <a:lnTo>
                    <a:pt x="1266824" y="1976223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08888"/>
            <a:ext cx="6937248" cy="12496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03576"/>
            <a:ext cx="7677912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45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85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45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79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05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02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21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3"/>
                </a:lnTo>
                <a:lnTo>
                  <a:pt x="467849" y="2213977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091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59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3"/>
                </a:lnTo>
              </a:path>
              <a:path w="568325" h="3332479">
                <a:moveTo>
                  <a:pt x="567960" y="3331804"/>
                </a:moveTo>
                <a:lnTo>
                  <a:pt x="554967" y="3332130"/>
                </a:lnTo>
                <a:lnTo>
                  <a:pt x="554967" y="3331406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07"/>
                </a:lnTo>
                <a:lnTo>
                  <a:pt x="36701" y="2975741"/>
                </a:lnTo>
                <a:lnTo>
                  <a:pt x="18668" y="2920291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3279699" y="8504639"/>
            <a:ext cx="2055495" cy="1791970"/>
            <a:chOff x="13279699" y="8504639"/>
            <a:chExt cx="2055495" cy="1791970"/>
          </a:xfrm>
        </p:grpSpPr>
        <p:sp>
          <p:nvSpPr>
            <p:cNvPr id="4" name="object 4" descr="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8866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9"/>
                </a:lnTo>
                <a:lnTo>
                  <a:pt x="2532038" y="126669"/>
                </a:lnTo>
                <a:lnTo>
                  <a:pt x="2523389" y="192913"/>
                </a:lnTo>
                <a:lnTo>
                  <a:pt x="2511159" y="258432"/>
                </a:lnTo>
                <a:lnTo>
                  <a:pt x="2496033" y="322516"/>
                </a:lnTo>
                <a:lnTo>
                  <a:pt x="2477314" y="386588"/>
                </a:lnTo>
                <a:lnTo>
                  <a:pt x="2455000" y="449224"/>
                </a:lnTo>
                <a:lnTo>
                  <a:pt x="2429790" y="510425"/>
                </a:lnTo>
                <a:lnTo>
                  <a:pt x="2400999" y="570903"/>
                </a:lnTo>
                <a:lnTo>
                  <a:pt x="2369326" y="629221"/>
                </a:lnTo>
                <a:lnTo>
                  <a:pt x="2334756" y="685380"/>
                </a:lnTo>
                <a:lnTo>
                  <a:pt x="2296605" y="740816"/>
                </a:lnTo>
                <a:lnTo>
                  <a:pt x="2256283" y="793381"/>
                </a:lnTo>
                <a:lnTo>
                  <a:pt x="2213077" y="843775"/>
                </a:lnTo>
                <a:lnTo>
                  <a:pt x="2167726" y="892009"/>
                </a:lnTo>
                <a:lnTo>
                  <a:pt x="2119491" y="938085"/>
                </a:lnTo>
                <a:lnTo>
                  <a:pt x="2069098" y="981290"/>
                </a:lnTo>
                <a:lnTo>
                  <a:pt x="2015808" y="1021613"/>
                </a:lnTo>
                <a:lnTo>
                  <a:pt x="1961097" y="1059053"/>
                </a:lnTo>
                <a:lnTo>
                  <a:pt x="1904937" y="1093609"/>
                </a:lnTo>
                <a:lnTo>
                  <a:pt x="1845895" y="1125283"/>
                </a:lnTo>
                <a:lnTo>
                  <a:pt x="1786142" y="1154087"/>
                </a:lnTo>
                <a:lnTo>
                  <a:pt x="1724940" y="1180007"/>
                </a:lnTo>
                <a:lnTo>
                  <a:pt x="1662304" y="1201610"/>
                </a:lnTo>
                <a:lnTo>
                  <a:pt x="1598220" y="1221041"/>
                </a:lnTo>
                <a:lnTo>
                  <a:pt x="1534148" y="1236167"/>
                </a:lnTo>
                <a:lnTo>
                  <a:pt x="1468629" y="1248397"/>
                </a:lnTo>
                <a:lnTo>
                  <a:pt x="1402386" y="1257046"/>
                </a:lnTo>
                <a:lnTo>
                  <a:pt x="1336155" y="1262799"/>
                </a:lnTo>
                <a:lnTo>
                  <a:pt x="1269912" y="1264246"/>
                </a:lnTo>
                <a:lnTo>
                  <a:pt x="1269912" y="1263523"/>
                </a:lnTo>
                <a:lnTo>
                  <a:pt x="1203682" y="1262075"/>
                </a:lnTo>
                <a:lnTo>
                  <a:pt x="1137438" y="1256322"/>
                </a:lnTo>
                <a:lnTo>
                  <a:pt x="1071195" y="1247686"/>
                </a:lnTo>
                <a:lnTo>
                  <a:pt x="1005676" y="1235443"/>
                </a:lnTo>
                <a:lnTo>
                  <a:pt x="941604" y="1220330"/>
                </a:lnTo>
                <a:lnTo>
                  <a:pt x="877520" y="1201610"/>
                </a:lnTo>
                <a:lnTo>
                  <a:pt x="814884" y="1179283"/>
                </a:lnTo>
                <a:lnTo>
                  <a:pt x="753695" y="1154087"/>
                </a:lnTo>
                <a:lnTo>
                  <a:pt x="693205" y="1125283"/>
                </a:lnTo>
                <a:lnTo>
                  <a:pt x="634899" y="1093609"/>
                </a:lnTo>
                <a:lnTo>
                  <a:pt x="578740" y="1059053"/>
                </a:lnTo>
                <a:lnTo>
                  <a:pt x="523292" y="1020889"/>
                </a:lnTo>
                <a:lnTo>
                  <a:pt x="470739" y="980567"/>
                </a:lnTo>
                <a:lnTo>
                  <a:pt x="420333" y="937374"/>
                </a:lnTo>
                <a:lnTo>
                  <a:pt x="372098" y="892009"/>
                </a:lnTo>
                <a:lnTo>
                  <a:pt x="326023" y="843775"/>
                </a:lnTo>
                <a:lnTo>
                  <a:pt x="282817" y="793381"/>
                </a:lnTo>
                <a:lnTo>
                  <a:pt x="242508" y="740105"/>
                </a:lnTo>
                <a:lnTo>
                  <a:pt x="205068" y="685380"/>
                </a:lnTo>
                <a:lnTo>
                  <a:pt x="170511" y="629221"/>
                </a:lnTo>
                <a:lnTo>
                  <a:pt x="138825" y="570179"/>
                </a:lnTo>
                <a:lnTo>
                  <a:pt x="110021" y="510425"/>
                </a:lnTo>
                <a:lnTo>
                  <a:pt x="84113" y="449224"/>
                </a:lnTo>
                <a:lnTo>
                  <a:pt x="62510" y="386588"/>
                </a:lnTo>
                <a:lnTo>
                  <a:pt x="43067" y="322516"/>
                </a:lnTo>
                <a:lnTo>
                  <a:pt x="27954" y="258432"/>
                </a:lnTo>
                <a:lnTo>
                  <a:pt x="15711" y="192913"/>
                </a:lnTo>
                <a:lnTo>
                  <a:pt x="7075" y="126669"/>
                </a:lnTo>
                <a:lnTo>
                  <a:pt x="1309" y="60439"/>
                </a:lnTo>
                <a:lnTo>
                  <a:pt x="0" y="0"/>
                </a:lnTo>
              </a:path>
              <a:path w="2539365" h="1264285">
                <a:moveTo>
                  <a:pt x="1909129" y="0"/>
                </a:moveTo>
                <a:lnTo>
                  <a:pt x="1905649" y="61163"/>
                </a:lnTo>
                <a:lnTo>
                  <a:pt x="1895577" y="127393"/>
                </a:lnTo>
                <a:lnTo>
                  <a:pt x="1878293" y="192189"/>
                </a:lnTo>
                <a:lnTo>
                  <a:pt x="1853820" y="254114"/>
                </a:lnTo>
                <a:lnTo>
                  <a:pt x="1823568" y="313867"/>
                </a:lnTo>
                <a:lnTo>
                  <a:pt x="1786853" y="370027"/>
                </a:lnTo>
                <a:lnTo>
                  <a:pt x="1745095" y="422592"/>
                </a:lnTo>
                <a:lnTo>
                  <a:pt x="1697585" y="469392"/>
                </a:lnTo>
                <a:lnTo>
                  <a:pt x="1645743" y="511873"/>
                </a:lnTo>
                <a:lnTo>
                  <a:pt x="1589584" y="548589"/>
                </a:lnTo>
                <a:lnTo>
                  <a:pt x="1529830" y="578827"/>
                </a:lnTo>
                <a:lnTo>
                  <a:pt x="1467181" y="602576"/>
                </a:lnTo>
                <a:lnTo>
                  <a:pt x="1403110" y="619861"/>
                </a:lnTo>
                <a:lnTo>
                  <a:pt x="1336866" y="630656"/>
                </a:lnTo>
                <a:lnTo>
                  <a:pt x="1269912" y="634263"/>
                </a:lnTo>
                <a:lnTo>
                  <a:pt x="1269912" y="633539"/>
                </a:lnTo>
                <a:lnTo>
                  <a:pt x="1236790" y="632815"/>
                </a:lnTo>
                <a:lnTo>
                  <a:pt x="1169836" y="625627"/>
                </a:lnTo>
                <a:lnTo>
                  <a:pt x="1104317" y="611949"/>
                </a:lnTo>
                <a:lnTo>
                  <a:pt x="1040956" y="591058"/>
                </a:lnTo>
                <a:lnTo>
                  <a:pt x="979768" y="563702"/>
                </a:lnTo>
                <a:lnTo>
                  <a:pt x="921437" y="530580"/>
                </a:lnTo>
                <a:lnTo>
                  <a:pt x="867449" y="490982"/>
                </a:lnTo>
                <a:lnTo>
                  <a:pt x="817767" y="446354"/>
                </a:lnTo>
                <a:lnTo>
                  <a:pt x="772402" y="396671"/>
                </a:lnTo>
                <a:lnTo>
                  <a:pt x="733528" y="342671"/>
                </a:lnTo>
                <a:lnTo>
                  <a:pt x="699695" y="284353"/>
                </a:lnTo>
                <a:lnTo>
                  <a:pt x="672326" y="223151"/>
                </a:lnTo>
                <a:lnTo>
                  <a:pt x="652171" y="159791"/>
                </a:lnTo>
                <a:lnTo>
                  <a:pt x="637770" y="94284"/>
                </a:lnTo>
                <a:lnTo>
                  <a:pt x="630569" y="27317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05051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9" y="0"/>
                </a:moveTo>
                <a:lnTo>
                  <a:pt x="0" y="0"/>
                </a:lnTo>
                <a:lnTo>
                  <a:pt x="1390" y="60426"/>
                </a:lnTo>
                <a:lnTo>
                  <a:pt x="7105" y="126657"/>
                </a:lnTo>
                <a:lnTo>
                  <a:pt x="15741" y="192900"/>
                </a:lnTo>
                <a:lnTo>
                  <a:pt x="27933" y="258407"/>
                </a:lnTo>
                <a:lnTo>
                  <a:pt x="43046" y="322491"/>
                </a:lnTo>
                <a:lnTo>
                  <a:pt x="62604" y="386575"/>
                </a:lnTo>
                <a:lnTo>
                  <a:pt x="84194" y="449211"/>
                </a:lnTo>
                <a:lnTo>
                  <a:pt x="110102" y="510400"/>
                </a:lnTo>
                <a:lnTo>
                  <a:pt x="138804" y="570153"/>
                </a:lnTo>
                <a:lnTo>
                  <a:pt x="170554" y="629196"/>
                </a:lnTo>
                <a:lnTo>
                  <a:pt x="205098" y="685355"/>
                </a:lnTo>
                <a:lnTo>
                  <a:pt x="242563" y="740067"/>
                </a:lnTo>
                <a:lnTo>
                  <a:pt x="282822" y="793356"/>
                </a:lnTo>
                <a:lnTo>
                  <a:pt x="326002" y="843749"/>
                </a:lnTo>
                <a:lnTo>
                  <a:pt x="372103" y="891984"/>
                </a:lnTo>
                <a:lnTo>
                  <a:pt x="420363" y="937336"/>
                </a:lnTo>
                <a:lnTo>
                  <a:pt x="470782" y="980541"/>
                </a:lnTo>
                <a:lnTo>
                  <a:pt x="523360" y="1020864"/>
                </a:lnTo>
                <a:lnTo>
                  <a:pt x="578732" y="1059014"/>
                </a:lnTo>
                <a:lnTo>
                  <a:pt x="634866" y="1093571"/>
                </a:lnTo>
                <a:lnTo>
                  <a:pt x="693286" y="1125258"/>
                </a:lnTo>
                <a:lnTo>
                  <a:pt x="753738" y="1154061"/>
                </a:lnTo>
                <a:lnTo>
                  <a:pt x="814952" y="1179258"/>
                </a:lnTo>
                <a:lnTo>
                  <a:pt x="877563" y="1201572"/>
                </a:lnTo>
                <a:lnTo>
                  <a:pt x="941571" y="1220292"/>
                </a:lnTo>
                <a:lnTo>
                  <a:pt x="1005706" y="1235405"/>
                </a:lnTo>
                <a:lnTo>
                  <a:pt x="1071238" y="1247648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9" y="1263928"/>
                </a:lnTo>
                <a:lnTo>
                  <a:pt x="12829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2" y="2539868"/>
                </a:lnTo>
                <a:lnTo>
                  <a:pt x="97042" y="2537135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90"/>
                </a:lnTo>
                <a:lnTo>
                  <a:pt x="667689" y="2351468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5"/>
                </a:lnTo>
                <a:lnTo>
                  <a:pt x="849523" y="2215230"/>
                </a:lnTo>
                <a:lnTo>
                  <a:pt x="882753" y="2184289"/>
                </a:lnTo>
                <a:lnTo>
                  <a:pt x="914861" y="2152193"/>
                </a:lnTo>
                <a:lnTo>
                  <a:pt x="945814" y="2118976"/>
                </a:lnTo>
                <a:lnTo>
                  <a:pt x="975578" y="2084670"/>
                </a:lnTo>
                <a:lnTo>
                  <a:pt x="1004121" y="2049310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5"/>
                </a:lnTo>
                <a:lnTo>
                  <a:pt x="1184536" y="1732402"/>
                </a:lnTo>
                <a:lnTo>
                  <a:pt x="1200603" y="1689031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9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3"/>
                </a:lnTo>
                <a:lnTo>
                  <a:pt x="1266824" y="1162908"/>
                </a:lnTo>
                <a:lnTo>
                  <a:pt x="1257007" y="1078128"/>
                </a:lnTo>
                <a:lnTo>
                  <a:pt x="1249027" y="1031473"/>
                </a:lnTo>
                <a:lnTo>
                  <a:pt x="1239363" y="985412"/>
                </a:lnTo>
                <a:lnTo>
                  <a:pt x="1228049" y="939978"/>
                </a:lnTo>
                <a:lnTo>
                  <a:pt x="1215118" y="895205"/>
                </a:lnTo>
                <a:lnTo>
                  <a:pt x="1200603" y="851125"/>
                </a:lnTo>
                <a:lnTo>
                  <a:pt x="1184536" y="807771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6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4"/>
                </a:lnTo>
                <a:lnTo>
                  <a:pt x="1004121" y="491035"/>
                </a:lnTo>
                <a:lnTo>
                  <a:pt x="975578" y="455699"/>
                </a:lnTo>
                <a:lnTo>
                  <a:pt x="945814" y="421418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8"/>
                </a:lnTo>
                <a:lnTo>
                  <a:pt x="779827" y="266998"/>
                </a:lnTo>
                <a:lnTo>
                  <a:pt x="743427" y="239742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20"/>
                </a:lnTo>
                <a:lnTo>
                  <a:pt x="588253" y="143904"/>
                </a:lnTo>
                <a:lnTo>
                  <a:pt x="547231" y="123407"/>
                </a:lnTo>
                <a:lnTo>
                  <a:pt x="505383" y="104360"/>
                </a:lnTo>
                <a:lnTo>
                  <a:pt x="462742" y="86797"/>
                </a:lnTo>
                <a:lnTo>
                  <a:pt x="419342" y="70750"/>
                </a:lnTo>
                <a:lnTo>
                  <a:pt x="375215" y="56252"/>
                </a:lnTo>
                <a:lnTo>
                  <a:pt x="330395" y="43337"/>
                </a:lnTo>
                <a:lnTo>
                  <a:pt x="284914" y="32037"/>
                </a:lnTo>
                <a:lnTo>
                  <a:pt x="238805" y="22385"/>
                </a:lnTo>
                <a:lnTo>
                  <a:pt x="192101" y="14414"/>
                </a:lnTo>
                <a:lnTo>
                  <a:pt x="144836" y="8157"/>
                </a:lnTo>
                <a:lnTo>
                  <a:pt x="97042" y="3647"/>
                </a:lnTo>
                <a:lnTo>
                  <a:pt x="48752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15516" y="293687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41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735" y="2834640"/>
            <a:ext cx="4986528" cy="124968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4538472"/>
            <a:ext cx="7748015" cy="1478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783448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4" y="0"/>
                </a:moveTo>
                <a:lnTo>
                  <a:pt x="0" y="0"/>
                </a:lnTo>
                <a:lnTo>
                  <a:pt x="7008" y="16548"/>
                </a:lnTo>
                <a:lnTo>
                  <a:pt x="35799" y="76314"/>
                </a:lnTo>
                <a:lnTo>
                  <a:pt x="67486" y="135356"/>
                </a:lnTo>
                <a:lnTo>
                  <a:pt x="102042" y="191516"/>
                </a:lnTo>
                <a:lnTo>
                  <a:pt x="139482" y="246227"/>
                </a:lnTo>
                <a:lnTo>
                  <a:pt x="179804" y="299504"/>
                </a:lnTo>
                <a:lnTo>
                  <a:pt x="223010" y="349910"/>
                </a:lnTo>
                <a:lnTo>
                  <a:pt x="269085" y="398145"/>
                </a:lnTo>
                <a:lnTo>
                  <a:pt x="317320" y="443509"/>
                </a:lnTo>
                <a:lnTo>
                  <a:pt x="367726" y="486714"/>
                </a:lnTo>
                <a:lnTo>
                  <a:pt x="420292" y="527024"/>
                </a:lnTo>
                <a:lnTo>
                  <a:pt x="475727" y="565188"/>
                </a:lnTo>
                <a:lnTo>
                  <a:pt x="531886" y="599744"/>
                </a:lnTo>
                <a:lnTo>
                  <a:pt x="590205" y="631431"/>
                </a:lnTo>
                <a:lnTo>
                  <a:pt x="650682" y="660234"/>
                </a:lnTo>
                <a:lnTo>
                  <a:pt x="711884" y="685431"/>
                </a:lnTo>
                <a:lnTo>
                  <a:pt x="774520" y="707745"/>
                </a:lnTo>
                <a:lnTo>
                  <a:pt x="838604" y="726465"/>
                </a:lnTo>
                <a:lnTo>
                  <a:pt x="902688" y="741591"/>
                </a:lnTo>
                <a:lnTo>
                  <a:pt x="968195" y="753821"/>
                </a:lnTo>
                <a:lnTo>
                  <a:pt x="1034451" y="762469"/>
                </a:lnTo>
                <a:lnTo>
                  <a:pt x="1100681" y="768223"/>
                </a:lnTo>
                <a:lnTo>
                  <a:pt x="1166925" y="769670"/>
                </a:lnTo>
                <a:lnTo>
                  <a:pt x="1166925" y="770382"/>
                </a:lnTo>
                <a:lnTo>
                  <a:pt x="1233155" y="768946"/>
                </a:lnTo>
                <a:lnTo>
                  <a:pt x="1299398" y="763193"/>
                </a:lnTo>
                <a:lnTo>
                  <a:pt x="1365641" y="754545"/>
                </a:lnTo>
                <a:lnTo>
                  <a:pt x="1431161" y="742302"/>
                </a:lnTo>
                <a:lnTo>
                  <a:pt x="1495245" y="727189"/>
                </a:lnTo>
                <a:lnTo>
                  <a:pt x="1559316" y="707745"/>
                </a:lnTo>
                <a:lnTo>
                  <a:pt x="1621953" y="686155"/>
                </a:lnTo>
                <a:lnTo>
                  <a:pt x="1683167" y="660234"/>
                </a:lnTo>
                <a:lnTo>
                  <a:pt x="1742920" y="631431"/>
                </a:lnTo>
                <a:lnTo>
                  <a:pt x="1801963" y="599744"/>
                </a:lnTo>
                <a:lnTo>
                  <a:pt x="1858122" y="565188"/>
                </a:lnTo>
                <a:lnTo>
                  <a:pt x="1912834" y="527748"/>
                </a:lnTo>
                <a:lnTo>
                  <a:pt x="1966123" y="487426"/>
                </a:lnTo>
                <a:lnTo>
                  <a:pt x="2016516" y="444233"/>
                </a:lnTo>
                <a:lnTo>
                  <a:pt x="2064764" y="398145"/>
                </a:lnTo>
                <a:lnTo>
                  <a:pt x="2110115" y="349910"/>
                </a:lnTo>
                <a:lnTo>
                  <a:pt x="2153321" y="299504"/>
                </a:lnTo>
                <a:lnTo>
                  <a:pt x="2193643" y="246951"/>
                </a:lnTo>
                <a:lnTo>
                  <a:pt x="2231807" y="191516"/>
                </a:lnTo>
                <a:lnTo>
                  <a:pt x="2266363" y="135356"/>
                </a:lnTo>
                <a:lnTo>
                  <a:pt x="2298037" y="77025"/>
                </a:lnTo>
                <a:lnTo>
                  <a:pt x="2326841" y="16548"/>
                </a:lnTo>
                <a:lnTo>
                  <a:pt x="233365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049375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2"/>
                </a:lnTo>
                <a:lnTo>
                  <a:pt x="1247779" y="1237622"/>
                </a:lnTo>
                <a:lnTo>
                  <a:pt x="1241271" y="1137123"/>
                </a:lnTo>
                <a:lnTo>
                  <a:pt x="1232633" y="1070884"/>
                </a:lnTo>
                <a:lnTo>
                  <a:pt x="1220395" y="1005366"/>
                </a:lnTo>
                <a:lnTo>
                  <a:pt x="1205274" y="940566"/>
                </a:lnTo>
                <a:lnTo>
                  <a:pt x="1186552" y="877204"/>
                </a:lnTo>
                <a:lnTo>
                  <a:pt x="1164233" y="814563"/>
                </a:lnTo>
                <a:lnTo>
                  <a:pt x="1138312" y="753365"/>
                </a:lnTo>
                <a:lnTo>
                  <a:pt x="1110232" y="692887"/>
                </a:lnTo>
                <a:lnTo>
                  <a:pt x="1078552" y="634566"/>
                </a:lnTo>
                <a:lnTo>
                  <a:pt x="1043275" y="577689"/>
                </a:lnTo>
                <a:lnTo>
                  <a:pt x="1005834" y="522964"/>
                </a:lnTo>
                <a:lnTo>
                  <a:pt x="965512" y="470408"/>
                </a:lnTo>
                <a:lnTo>
                  <a:pt x="922312" y="420004"/>
                </a:lnTo>
                <a:lnTo>
                  <a:pt x="876235" y="371770"/>
                </a:lnTo>
                <a:lnTo>
                  <a:pt x="827995" y="325688"/>
                </a:lnTo>
                <a:lnTo>
                  <a:pt x="777596" y="282487"/>
                </a:lnTo>
                <a:lnTo>
                  <a:pt x="725036" y="242170"/>
                </a:lnTo>
                <a:lnTo>
                  <a:pt x="670317" y="204730"/>
                </a:lnTo>
                <a:lnTo>
                  <a:pt x="613435" y="169447"/>
                </a:lnTo>
                <a:lnTo>
                  <a:pt x="555114" y="137767"/>
                </a:lnTo>
                <a:lnTo>
                  <a:pt x="494635" y="109689"/>
                </a:lnTo>
                <a:lnTo>
                  <a:pt x="433437" y="83768"/>
                </a:lnTo>
                <a:lnTo>
                  <a:pt x="370795" y="61448"/>
                </a:lnTo>
                <a:lnTo>
                  <a:pt x="307433" y="42731"/>
                </a:lnTo>
                <a:lnTo>
                  <a:pt x="242634" y="27610"/>
                </a:lnTo>
                <a:lnTo>
                  <a:pt x="177115" y="15371"/>
                </a:lnTo>
                <a:lnTo>
                  <a:pt x="110876" y="6729"/>
                </a:lnTo>
                <a:lnTo>
                  <a:pt x="44638" y="969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9"/>
                </a:lnTo>
                <a:lnTo>
                  <a:pt x="1209521" y="126669"/>
                </a:lnTo>
                <a:lnTo>
                  <a:pt x="1200883" y="192912"/>
                </a:lnTo>
                <a:lnTo>
                  <a:pt x="1188644" y="258432"/>
                </a:lnTo>
                <a:lnTo>
                  <a:pt x="1173524" y="322503"/>
                </a:lnTo>
                <a:lnTo>
                  <a:pt x="1154802" y="386587"/>
                </a:lnTo>
                <a:lnTo>
                  <a:pt x="1132483" y="449224"/>
                </a:lnTo>
                <a:lnTo>
                  <a:pt x="1107286" y="510425"/>
                </a:lnTo>
                <a:lnTo>
                  <a:pt x="1078487" y="570903"/>
                </a:lnTo>
                <a:lnTo>
                  <a:pt x="1046807" y="629221"/>
                </a:lnTo>
                <a:lnTo>
                  <a:pt x="1012249" y="685380"/>
                </a:lnTo>
                <a:lnTo>
                  <a:pt x="974089" y="740816"/>
                </a:lnTo>
                <a:lnTo>
                  <a:pt x="933772" y="793381"/>
                </a:lnTo>
                <a:lnTo>
                  <a:pt x="890572" y="843775"/>
                </a:lnTo>
                <a:lnTo>
                  <a:pt x="845214" y="892009"/>
                </a:lnTo>
                <a:lnTo>
                  <a:pt x="796974" y="938085"/>
                </a:lnTo>
                <a:lnTo>
                  <a:pt x="746575" y="981290"/>
                </a:lnTo>
                <a:lnTo>
                  <a:pt x="693295" y="1021613"/>
                </a:lnTo>
                <a:lnTo>
                  <a:pt x="638581" y="1059052"/>
                </a:lnTo>
                <a:lnTo>
                  <a:pt x="582424" y="1093609"/>
                </a:lnTo>
                <a:lnTo>
                  <a:pt x="523383" y="1125283"/>
                </a:lnTo>
                <a:lnTo>
                  <a:pt x="463624" y="1154087"/>
                </a:lnTo>
                <a:lnTo>
                  <a:pt x="402426" y="1180007"/>
                </a:lnTo>
                <a:lnTo>
                  <a:pt x="339789" y="1201597"/>
                </a:lnTo>
                <a:lnTo>
                  <a:pt x="275709" y="1221041"/>
                </a:lnTo>
                <a:lnTo>
                  <a:pt x="211634" y="1236167"/>
                </a:lnTo>
                <a:lnTo>
                  <a:pt x="146114" y="1248397"/>
                </a:lnTo>
                <a:lnTo>
                  <a:pt x="79876" y="1257045"/>
                </a:lnTo>
                <a:lnTo>
                  <a:pt x="13637" y="1262799"/>
                </a:lnTo>
                <a:lnTo>
                  <a:pt x="0" y="1263097"/>
                </a:lnTo>
              </a:path>
              <a:path w="1216660" h="1263650">
                <a:moveTo>
                  <a:pt x="586614" y="0"/>
                </a:moveTo>
                <a:lnTo>
                  <a:pt x="583143" y="61150"/>
                </a:lnTo>
                <a:lnTo>
                  <a:pt x="573062" y="127393"/>
                </a:lnTo>
                <a:lnTo>
                  <a:pt x="555783" y="192189"/>
                </a:lnTo>
                <a:lnTo>
                  <a:pt x="531301" y="254114"/>
                </a:lnTo>
                <a:lnTo>
                  <a:pt x="501064" y="313867"/>
                </a:lnTo>
                <a:lnTo>
                  <a:pt x="464343" y="370027"/>
                </a:lnTo>
                <a:lnTo>
                  <a:pt x="422587" y="422579"/>
                </a:lnTo>
                <a:lnTo>
                  <a:pt x="375066" y="469391"/>
                </a:lnTo>
                <a:lnTo>
                  <a:pt x="323230" y="511860"/>
                </a:lnTo>
                <a:lnTo>
                  <a:pt x="267072" y="548589"/>
                </a:lnTo>
                <a:lnTo>
                  <a:pt x="207312" y="578815"/>
                </a:lnTo>
                <a:lnTo>
                  <a:pt x="144675" y="602576"/>
                </a:lnTo>
                <a:lnTo>
                  <a:pt x="80595" y="619861"/>
                </a:lnTo>
                <a:lnTo>
                  <a:pt x="14356" y="630656"/>
                </a:lnTo>
                <a:lnTo>
                  <a:pt x="0" y="63187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58"/>
                </a:lnTo>
                <a:lnTo>
                  <a:pt x="329044" y="48236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27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86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20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84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27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3"/>
                </a:lnTo>
                <a:lnTo>
                  <a:pt x="555096" y="2220467"/>
                </a:lnTo>
                <a:lnTo>
                  <a:pt x="555096" y="2219743"/>
                </a:lnTo>
                <a:lnTo>
                  <a:pt x="526268" y="2219020"/>
                </a:lnTo>
                <a:lnTo>
                  <a:pt x="467977" y="2213254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36"/>
                </a:lnTo>
                <a:lnTo>
                  <a:pt x="123820" y="2014541"/>
                </a:lnTo>
                <a:lnTo>
                  <a:pt x="90039" y="1967016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2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2"/>
                </a:moveTo>
                <a:lnTo>
                  <a:pt x="2920" y="2717972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11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12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19"/>
                </a:moveTo>
                <a:lnTo>
                  <a:pt x="583797" y="3330682"/>
                </a:lnTo>
                <a:lnTo>
                  <a:pt x="555096" y="3331406"/>
                </a:lnTo>
                <a:lnTo>
                  <a:pt x="555096" y="3330682"/>
                </a:lnTo>
                <a:lnTo>
                  <a:pt x="526268" y="3329971"/>
                </a:lnTo>
                <a:lnTo>
                  <a:pt x="467977" y="3324205"/>
                </a:lnTo>
                <a:lnTo>
                  <a:pt x="411845" y="3311974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0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68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2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1261872"/>
            <a:ext cx="5355336" cy="1953768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4069441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2294716" y="3650399"/>
            <a:ext cx="1266825" cy="2690495"/>
            <a:chOff x="12294716" y="3650399"/>
            <a:chExt cx="1266825" cy="2690495"/>
          </a:xfrm>
        </p:grpSpPr>
        <p:sp>
          <p:nvSpPr>
            <p:cNvPr id="11" name="object 11" descr=""/>
            <p:cNvSpPr/>
            <p:nvPr/>
          </p:nvSpPr>
          <p:spPr>
            <a:xfrm>
              <a:off x="12294716" y="3650399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99"/>
                  </a:lnTo>
                  <a:lnTo>
                    <a:pt x="48753" y="2539881"/>
                  </a:lnTo>
                  <a:lnTo>
                    <a:pt x="97043" y="2537147"/>
                  </a:lnTo>
                  <a:lnTo>
                    <a:pt x="144837" y="2532632"/>
                  </a:lnTo>
                  <a:lnTo>
                    <a:pt x="192103" y="2526367"/>
                  </a:lnTo>
                  <a:lnTo>
                    <a:pt x="238806" y="2518387"/>
                  </a:lnTo>
                  <a:lnTo>
                    <a:pt x="284915" y="2508724"/>
                  </a:lnTo>
                  <a:lnTo>
                    <a:pt x="330396" y="2497411"/>
                  </a:lnTo>
                  <a:lnTo>
                    <a:pt x="375217" y="2484481"/>
                  </a:lnTo>
                  <a:lnTo>
                    <a:pt x="419343" y="2469967"/>
                  </a:lnTo>
                  <a:lnTo>
                    <a:pt x="462743" y="2453903"/>
                  </a:lnTo>
                  <a:lnTo>
                    <a:pt x="505383" y="2436321"/>
                  </a:lnTo>
                  <a:lnTo>
                    <a:pt x="547231" y="2417254"/>
                  </a:lnTo>
                  <a:lnTo>
                    <a:pt x="588253" y="2396736"/>
                  </a:lnTo>
                  <a:lnTo>
                    <a:pt x="628416" y="2374799"/>
                  </a:lnTo>
                  <a:lnTo>
                    <a:pt x="667688" y="2351477"/>
                  </a:lnTo>
                  <a:lnTo>
                    <a:pt x="706035" y="2326802"/>
                  </a:lnTo>
                  <a:lnTo>
                    <a:pt x="743424" y="2300807"/>
                  </a:lnTo>
                  <a:lnTo>
                    <a:pt x="779823" y="2273526"/>
                  </a:lnTo>
                  <a:lnTo>
                    <a:pt x="815199" y="2244992"/>
                  </a:lnTo>
                  <a:lnTo>
                    <a:pt x="849518" y="2215237"/>
                  </a:lnTo>
                  <a:lnTo>
                    <a:pt x="882748" y="2184295"/>
                  </a:lnTo>
                  <a:lnTo>
                    <a:pt x="914855" y="2152199"/>
                  </a:lnTo>
                  <a:lnTo>
                    <a:pt x="945807" y="2118981"/>
                  </a:lnTo>
                  <a:lnTo>
                    <a:pt x="975570" y="2084676"/>
                  </a:lnTo>
                  <a:lnTo>
                    <a:pt x="1004112" y="2049315"/>
                  </a:lnTo>
                  <a:lnTo>
                    <a:pt x="1031400" y="2012931"/>
                  </a:lnTo>
                  <a:lnTo>
                    <a:pt x="1057400" y="1975559"/>
                  </a:lnTo>
                  <a:lnTo>
                    <a:pt x="1082080" y="1937231"/>
                  </a:lnTo>
                  <a:lnTo>
                    <a:pt x="1105407" y="1897979"/>
                  </a:lnTo>
                  <a:lnTo>
                    <a:pt x="1127347" y="1857838"/>
                  </a:lnTo>
                  <a:lnTo>
                    <a:pt x="1147869" y="1816839"/>
                  </a:lnTo>
                  <a:lnTo>
                    <a:pt x="1166938" y="1775017"/>
                  </a:lnTo>
                  <a:lnTo>
                    <a:pt x="1184522" y="1732404"/>
                  </a:lnTo>
                  <a:lnTo>
                    <a:pt x="1200588" y="1689032"/>
                  </a:lnTo>
                  <a:lnTo>
                    <a:pt x="1215102" y="1644936"/>
                  </a:lnTo>
                  <a:lnTo>
                    <a:pt x="1228033" y="1600148"/>
                  </a:lnTo>
                  <a:lnTo>
                    <a:pt x="1239346" y="1554702"/>
                  </a:lnTo>
                  <a:lnTo>
                    <a:pt x="1249010" y="1508629"/>
                  </a:lnTo>
                  <a:lnTo>
                    <a:pt x="1256990" y="1461964"/>
                  </a:lnTo>
                  <a:lnTo>
                    <a:pt x="1263255" y="1414739"/>
                  </a:lnTo>
                  <a:lnTo>
                    <a:pt x="1266819" y="1377041"/>
                  </a:lnTo>
                  <a:lnTo>
                    <a:pt x="1266819" y="1163040"/>
                  </a:lnTo>
                  <a:lnTo>
                    <a:pt x="1256990" y="1078128"/>
                  </a:lnTo>
                  <a:lnTo>
                    <a:pt x="1249010" y="1031473"/>
                  </a:lnTo>
                  <a:lnTo>
                    <a:pt x="1239346" y="985412"/>
                  </a:lnTo>
                  <a:lnTo>
                    <a:pt x="1228033" y="939978"/>
                  </a:lnTo>
                  <a:lnTo>
                    <a:pt x="1215102" y="895205"/>
                  </a:lnTo>
                  <a:lnTo>
                    <a:pt x="1200588" y="851125"/>
                  </a:lnTo>
                  <a:lnTo>
                    <a:pt x="1184522" y="807771"/>
                  </a:lnTo>
                  <a:lnTo>
                    <a:pt x="1166938" y="765176"/>
                  </a:lnTo>
                  <a:lnTo>
                    <a:pt x="1147869" y="723373"/>
                  </a:lnTo>
                  <a:lnTo>
                    <a:pt x="1127347" y="682396"/>
                  </a:lnTo>
                  <a:lnTo>
                    <a:pt x="1105407" y="642276"/>
                  </a:lnTo>
                  <a:lnTo>
                    <a:pt x="1082080" y="603047"/>
                  </a:lnTo>
                  <a:lnTo>
                    <a:pt x="1057400" y="564742"/>
                  </a:lnTo>
                  <a:lnTo>
                    <a:pt x="1031400" y="527394"/>
                  </a:lnTo>
                  <a:lnTo>
                    <a:pt x="1004112" y="491035"/>
                  </a:lnTo>
                  <a:lnTo>
                    <a:pt x="975570" y="455699"/>
                  </a:lnTo>
                  <a:lnTo>
                    <a:pt x="945807" y="421418"/>
                  </a:lnTo>
                  <a:lnTo>
                    <a:pt x="914855" y="388225"/>
                  </a:lnTo>
                  <a:lnTo>
                    <a:pt x="882748" y="356154"/>
                  </a:lnTo>
                  <a:lnTo>
                    <a:pt x="849518" y="325237"/>
                  </a:lnTo>
                  <a:lnTo>
                    <a:pt x="815199" y="295508"/>
                  </a:lnTo>
                  <a:lnTo>
                    <a:pt x="779823" y="266998"/>
                  </a:lnTo>
                  <a:lnTo>
                    <a:pt x="743424" y="239742"/>
                  </a:lnTo>
                  <a:lnTo>
                    <a:pt x="706035" y="213771"/>
                  </a:lnTo>
                  <a:lnTo>
                    <a:pt x="667688" y="189119"/>
                  </a:lnTo>
                  <a:lnTo>
                    <a:pt x="628416" y="165820"/>
                  </a:lnTo>
                  <a:lnTo>
                    <a:pt x="588253" y="143904"/>
                  </a:lnTo>
                  <a:lnTo>
                    <a:pt x="547231" y="123407"/>
                  </a:lnTo>
                  <a:lnTo>
                    <a:pt x="505383" y="104360"/>
                  </a:lnTo>
                  <a:lnTo>
                    <a:pt x="462743" y="86797"/>
                  </a:lnTo>
                  <a:lnTo>
                    <a:pt x="419343" y="70750"/>
                  </a:lnTo>
                  <a:lnTo>
                    <a:pt x="375217" y="56252"/>
                  </a:lnTo>
                  <a:lnTo>
                    <a:pt x="330396" y="43337"/>
                  </a:lnTo>
                  <a:lnTo>
                    <a:pt x="284915" y="32037"/>
                  </a:lnTo>
                  <a:lnTo>
                    <a:pt x="238806" y="22385"/>
                  </a:lnTo>
                  <a:lnTo>
                    <a:pt x="192103" y="14414"/>
                  </a:lnTo>
                  <a:lnTo>
                    <a:pt x="144837" y="8157"/>
                  </a:lnTo>
                  <a:lnTo>
                    <a:pt x="97043" y="3647"/>
                  </a:lnTo>
                  <a:lnTo>
                    <a:pt x="48753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792202" y="5068798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52" y="1133957"/>
                  </a:moveTo>
                  <a:lnTo>
                    <a:pt x="139700" y="994283"/>
                  </a:lnTo>
                  <a:lnTo>
                    <a:pt x="0" y="1131074"/>
                  </a:lnTo>
                  <a:lnTo>
                    <a:pt x="68453" y="1200912"/>
                  </a:lnTo>
                  <a:lnTo>
                    <a:pt x="136766" y="1271473"/>
                  </a:lnTo>
                  <a:lnTo>
                    <a:pt x="276352" y="1133957"/>
                  </a:lnTo>
                  <a:close/>
                </a:path>
                <a:path w="276859" h="1271904">
                  <a:moveTo>
                    <a:pt x="276352" y="637171"/>
                  </a:moveTo>
                  <a:lnTo>
                    <a:pt x="139700" y="497497"/>
                  </a:lnTo>
                  <a:lnTo>
                    <a:pt x="0" y="634301"/>
                  </a:lnTo>
                  <a:lnTo>
                    <a:pt x="68453" y="704138"/>
                  </a:lnTo>
                  <a:lnTo>
                    <a:pt x="136766" y="774687"/>
                  </a:lnTo>
                  <a:lnTo>
                    <a:pt x="276352" y="637171"/>
                  </a:lnTo>
                  <a:close/>
                </a:path>
                <a:path w="276859" h="1271904">
                  <a:moveTo>
                    <a:pt x="276352" y="139674"/>
                  </a:moveTo>
                  <a:lnTo>
                    <a:pt x="139700" y="0"/>
                  </a:lnTo>
                  <a:lnTo>
                    <a:pt x="0" y="136791"/>
                  </a:lnTo>
                  <a:lnTo>
                    <a:pt x="68453" y="206641"/>
                  </a:lnTo>
                  <a:lnTo>
                    <a:pt x="136766" y="277190"/>
                  </a:lnTo>
                  <a:lnTo>
                    <a:pt x="276352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2792202" y="656057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700" y="0"/>
                </a:moveTo>
                <a:lnTo>
                  <a:pt x="0" y="136804"/>
                </a:lnTo>
                <a:lnTo>
                  <a:pt x="68453" y="206629"/>
                </a:lnTo>
                <a:lnTo>
                  <a:pt x="136779" y="277190"/>
                </a:lnTo>
                <a:lnTo>
                  <a:pt x="276352" y="139674"/>
                </a:lnTo>
                <a:lnTo>
                  <a:pt x="13970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3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26"/>
                </a:lnTo>
                <a:lnTo>
                  <a:pt x="565100" y="555126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6" y="807117"/>
                </a:lnTo>
                <a:lnTo>
                  <a:pt x="475828" y="857525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44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6"/>
                </a:moveTo>
                <a:lnTo>
                  <a:pt x="39548" y="1111688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44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3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6" y="1918081"/>
                </a:lnTo>
                <a:lnTo>
                  <a:pt x="475828" y="1968477"/>
                </a:lnTo>
                <a:lnTo>
                  <a:pt x="441270" y="2015278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5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58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3" y="2578317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34"/>
                </a:lnTo>
                <a:lnTo>
                  <a:pt x="558621" y="2864142"/>
                </a:lnTo>
                <a:lnTo>
                  <a:pt x="546382" y="2920303"/>
                </a:lnTo>
                <a:lnTo>
                  <a:pt x="528385" y="2975754"/>
                </a:lnTo>
                <a:lnTo>
                  <a:pt x="504626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54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49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3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8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1" y="326147"/>
                </a:lnTo>
                <a:lnTo>
                  <a:pt x="2143889" y="372229"/>
                </a:lnTo>
                <a:lnTo>
                  <a:pt x="2189964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49"/>
                </a:lnTo>
                <a:lnTo>
                  <a:pt x="2472908" y="941010"/>
                </a:lnTo>
                <a:lnTo>
                  <a:pt x="2488033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8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8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8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2" y="0"/>
                </a:moveTo>
                <a:lnTo>
                  <a:pt x="877569" y="21090"/>
                </a:lnTo>
                <a:lnTo>
                  <a:pt x="814958" y="43404"/>
                </a:lnTo>
                <a:lnTo>
                  <a:pt x="753744" y="69325"/>
                </a:lnTo>
                <a:lnTo>
                  <a:pt x="693292" y="97404"/>
                </a:lnTo>
                <a:lnTo>
                  <a:pt x="634999" y="129091"/>
                </a:lnTo>
                <a:lnTo>
                  <a:pt x="578103" y="164371"/>
                </a:lnTo>
                <a:lnTo>
                  <a:pt x="523366" y="201811"/>
                </a:lnTo>
                <a:lnTo>
                  <a:pt x="470788" y="242133"/>
                </a:lnTo>
                <a:lnTo>
                  <a:pt x="420369" y="285326"/>
                </a:lnTo>
                <a:lnTo>
                  <a:pt x="372236" y="331402"/>
                </a:lnTo>
                <a:lnTo>
                  <a:pt x="326135" y="379649"/>
                </a:lnTo>
                <a:lnTo>
                  <a:pt x="282955" y="430055"/>
                </a:lnTo>
                <a:lnTo>
                  <a:pt x="242569" y="482608"/>
                </a:lnTo>
                <a:lnTo>
                  <a:pt x="205104" y="537332"/>
                </a:lnTo>
                <a:lnTo>
                  <a:pt x="169798" y="594203"/>
                </a:lnTo>
                <a:lnTo>
                  <a:pt x="138175" y="652534"/>
                </a:lnTo>
                <a:lnTo>
                  <a:pt x="110108" y="713011"/>
                </a:lnTo>
                <a:lnTo>
                  <a:pt x="84200" y="774200"/>
                </a:lnTo>
                <a:lnTo>
                  <a:pt x="61848" y="836849"/>
                </a:lnTo>
                <a:lnTo>
                  <a:pt x="43179" y="900209"/>
                </a:lnTo>
                <a:lnTo>
                  <a:pt x="28066" y="965005"/>
                </a:lnTo>
                <a:lnTo>
                  <a:pt x="15747" y="1030524"/>
                </a:lnTo>
                <a:lnTo>
                  <a:pt x="7111" y="1096767"/>
                </a:lnTo>
                <a:lnTo>
                  <a:pt x="1396" y="1162998"/>
                </a:lnTo>
                <a:lnTo>
                  <a:pt x="0" y="1229254"/>
                </a:lnTo>
                <a:lnTo>
                  <a:pt x="1396" y="1295484"/>
                </a:lnTo>
                <a:lnTo>
                  <a:pt x="7111" y="1361727"/>
                </a:lnTo>
                <a:lnTo>
                  <a:pt x="15747" y="1427958"/>
                </a:lnTo>
                <a:lnTo>
                  <a:pt x="28066" y="1493477"/>
                </a:lnTo>
                <a:lnTo>
                  <a:pt x="43179" y="1557561"/>
                </a:lnTo>
                <a:lnTo>
                  <a:pt x="62610" y="1621645"/>
                </a:lnTo>
                <a:lnTo>
                  <a:pt x="84200" y="1684282"/>
                </a:lnTo>
                <a:lnTo>
                  <a:pt x="110108" y="1745483"/>
                </a:lnTo>
                <a:lnTo>
                  <a:pt x="138937" y="1805237"/>
                </a:lnTo>
                <a:lnTo>
                  <a:pt x="170560" y="1864279"/>
                </a:lnTo>
                <a:lnTo>
                  <a:pt x="205104" y="1920438"/>
                </a:lnTo>
                <a:lnTo>
                  <a:pt x="242569" y="1975163"/>
                </a:lnTo>
                <a:lnTo>
                  <a:pt x="282955" y="2028439"/>
                </a:lnTo>
                <a:lnTo>
                  <a:pt x="326135" y="2078845"/>
                </a:lnTo>
                <a:lnTo>
                  <a:pt x="372236" y="2127080"/>
                </a:lnTo>
                <a:lnTo>
                  <a:pt x="420369" y="2172444"/>
                </a:lnTo>
                <a:lnTo>
                  <a:pt x="470788" y="2215637"/>
                </a:lnTo>
                <a:lnTo>
                  <a:pt x="523366" y="2255960"/>
                </a:lnTo>
                <a:lnTo>
                  <a:pt x="578865" y="2294123"/>
                </a:lnTo>
                <a:lnTo>
                  <a:pt x="634999" y="2328680"/>
                </a:lnTo>
                <a:lnTo>
                  <a:pt x="693292" y="2360366"/>
                </a:lnTo>
                <a:lnTo>
                  <a:pt x="753744" y="2389157"/>
                </a:lnTo>
                <a:lnTo>
                  <a:pt x="814958" y="2414367"/>
                </a:lnTo>
                <a:lnTo>
                  <a:pt x="877569" y="2436681"/>
                </a:lnTo>
                <a:lnTo>
                  <a:pt x="941704" y="2455400"/>
                </a:lnTo>
                <a:lnTo>
                  <a:pt x="951102" y="2457619"/>
                </a:lnTo>
                <a:lnTo>
                  <a:pt x="951102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2"/>
                </a:lnTo>
                <a:lnTo>
                  <a:pt x="323993" y="1177188"/>
                </a:lnTo>
                <a:lnTo>
                  <a:pt x="385197" y="1151991"/>
                </a:lnTo>
                <a:lnTo>
                  <a:pt x="445675" y="1123187"/>
                </a:lnTo>
                <a:lnTo>
                  <a:pt x="503996" y="1091514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1"/>
                </a:lnTo>
                <a:lnTo>
                  <a:pt x="718551" y="935266"/>
                </a:lnTo>
                <a:lnTo>
                  <a:pt x="766791" y="889914"/>
                </a:lnTo>
                <a:lnTo>
                  <a:pt x="812874" y="841667"/>
                </a:lnTo>
                <a:lnTo>
                  <a:pt x="856073" y="791273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3"/>
                </a:lnTo>
                <a:lnTo>
                  <a:pt x="1000075" y="568070"/>
                </a:lnTo>
                <a:lnTo>
                  <a:pt x="1028873" y="508304"/>
                </a:lnTo>
                <a:lnTo>
                  <a:pt x="1054794" y="447116"/>
                </a:lnTo>
                <a:lnTo>
                  <a:pt x="1076394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5" y="190792"/>
                </a:lnTo>
                <a:lnTo>
                  <a:pt x="1131832" y="124548"/>
                </a:lnTo>
                <a:lnTo>
                  <a:pt x="1137592" y="58318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43" y="1167117"/>
            <a:ext cx="5769317" cy="795233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3084576"/>
            <a:ext cx="7833360" cy="292607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7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3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7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3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25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60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67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0"/>
                </a:lnTo>
                <a:lnTo>
                  <a:pt x="735791" y="1229772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3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58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30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005059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1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8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1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8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5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8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8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4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8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996696"/>
            <a:ext cx="5413248" cy="124967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2734056"/>
            <a:ext cx="7641336" cy="2194560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12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48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55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0"/>
                </a:lnTo>
                <a:lnTo>
                  <a:pt x="735791" y="1229772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3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89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005059" y="9776879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77"/>
                </a:lnTo>
                <a:lnTo>
                  <a:pt x="2888826" y="12238"/>
                </a:lnTo>
                <a:lnTo>
                  <a:pt x="2945089" y="27354"/>
                </a:lnTo>
                <a:lnTo>
                  <a:pt x="2999701" y="48235"/>
                </a:lnTo>
                <a:lnTo>
                  <a:pt x="3051646" y="74151"/>
                </a:lnTo>
                <a:lnTo>
                  <a:pt x="3099781" y="105831"/>
                </a:lnTo>
                <a:lnTo>
                  <a:pt x="3145249" y="142548"/>
                </a:lnTo>
                <a:lnTo>
                  <a:pt x="3186271" y="183584"/>
                </a:lnTo>
                <a:lnTo>
                  <a:pt x="3222976" y="228938"/>
                </a:lnTo>
                <a:lnTo>
                  <a:pt x="3254600" y="277897"/>
                </a:lnTo>
                <a:lnTo>
                  <a:pt x="3280509" y="329009"/>
                </a:lnTo>
                <a:lnTo>
                  <a:pt x="3301465" y="383723"/>
                </a:lnTo>
                <a:lnTo>
                  <a:pt x="3316579" y="439881"/>
                </a:lnTo>
                <a:lnTo>
                  <a:pt x="3325850" y="496753"/>
                </a:lnTo>
                <a:lnTo>
                  <a:pt x="3326828" y="510118"/>
                </a:lnTo>
              </a:path>
              <a:path w="3327400" h="510540">
                <a:moveTo>
                  <a:pt x="2221198" y="510118"/>
                </a:moveTo>
                <a:lnTo>
                  <a:pt x="2225732" y="467960"/>
                </a:lnTo>
                <a:lnTo>
                  <a:pt x="2238051" y="411802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695"/>
                </a:lnTo>
                <a:lnTo>
                  <a:pt x="2343085" y="205898"/>
                </a:lnTo>
                <a:lnTo>
                  <a:pt x="2381313" y="162703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8" y="0"/>
                </a:moveTo>
                <a:lnTo>
                  <a:pt x="1721014" y="2877"/>
                </a:lnTo>
                <a:lnTo>
                  <a:pt x="1777912" y="12238"/>
                </a:lnTo>
                <a:lnTo>
                  <a:pt x="1834048" y="27354"/>
                </a:lnTo>
                <a:lnTo>
                  <a:pt x="1888788" y="48235"/>
                </a:lnTo>
                <a:lnTo>
                  <a:pt x="1940606" y="74151"/>
                </a:lnTo>
                <a:lnTo>
                  <a:pt x="1988868" y="105831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5" y="228938"/>
                </a:lnTo>
                <a:lnTo>
                  <a:pt x="2143687" y="277897"/>
                </a:lnTo>
                <a:lnTo>
                  <a:pt x="2169596" y="329009"/>
                </a:lnTo>
                <a:lnTo>
                  <a:pt x="2190425" y="383723"/>
                </a:lnTo>
                <a:lnTo>
                  <a:pt x="2205538" y="439881"/>
                </a:lnTo>
                <a:lnTo>
                  <a:pt x="2214937" y="496753"/>
                </a:lnTo>
                <a:lnTo>
                  <a:pt x="2215914" y="510118"/>
                </a:lnTo>
              </a:path>
              <a:path w="3327400" h="510540">
                <a:moveTo>
                  <a:pt x="1110285" y="510118"/>
                </a:moveTo>
                <a:lnTo>
                  <a:pt x="1114819" y="467960"/>
                </a:lnTo>
                <a:lnTo>
                  <a:pt x="1127011" y="411802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695"/>
                </a:lnTo>
                <a:lnTo>
                  <a:pt x="1232171" y="205898"/>
                </a:lnTo>
                <a:lnTo>
                  <a:pt x="1270273" y="162703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8" y="0"/>
                </a:lnTo>
              </a:path>
              <a:path w="3327400" h="510540">
                <a:moveTo>
                  <a:pt x="552491" y="0"/>
                </a:moveTo>
                <a:lnTo>
                  <a:pt x="610812" y="2877"/>
                </a:lnTo>
                <a:lnTo>
                  <a:pt x="667684" y="12238"/>
                </a:lnTo>
                <a:lnTo>
                  <a:pt x="723897" y="27354"/>
                </a:lnTo>
                <a:lnTo>
                  <a:pt x="778509" y="48235"/>
                </a:lnTo>
                <a:lnTo>
                  <a:pt x="830454" y="74151"/>
                </a:lnTo>
                <a:lnTo>
                  <a:pt x="878589" y="105831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38"/>
                </a:lnTo>
                <a:lnTo>
                  <a:pt x="1033408" y="277897"/>
                </a:lnTo>
                <a:lnTo>
                  <a:pt x="1059317" y="329009"/>
                </a:lnTo>
                <a:lnTo>
                  <a:pt x="1080273" y="383723"/>
                </a:lnTo>
                <a:lnTo>
                  <a:pt x="1095387" y="439881"/>
                </a:lnTo>
                <a:lnTo>
                  <a:pt x="1104785" y="496753"/>
                </a:lnTo>
                <a:lnTo>
                  <a:pt x="1105763" y="510118"/>
                </a:lnTo>
              </a:path>
              <a:path w="3327400" h="510540">
                <a:moveTo>
                  <a:pt x="0" y="510118"/>
                </a:moveTo>
                <a:lnTo>
                  <a:pt x="4578" y="467960"/>
                </a:lnTo>
                <a:lnTo>
                  <a:pt x="16822" y="411802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695"/>
                </a:lnTo>
                <a:lnTo>
                  <a:pt x="121931" y="205898"/>
                </a:lnTo>
                <a:lnTo>
                  <a:pt x="160096" y="162703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024128"/>
            <a:ext cx="7735824" cy="91744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2734056"/>
            <a:ext cx="7601712" cy="2136648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38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54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83"/>
                </a:lnTo>
                <a:lnTo>
                  <a:pt x="1110952" y="256298"/>
                </a:lnTo>
                <a:lnTo>
                  <a:pt x="1123190" y="190779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 descr="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2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4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5"/>
                  </a:lnTo>
                  <a:lnTo>
                    <a:pt x="421919" y="324676"/>
                  </a:lnTo>
                  <a:lnTo>
                    <a:pt x="388687" y="355593"/>
                  </a:lnTo>
                  <a:lnTo>
                    <a:pt x="356578" y="387665"/>
                  </a:lnTo>
                  <a:lnTo>
                    <a:pt x="325625" y="420858"/>
                  </a:lnTo>
                  <a:lnTo>
                    <a:pt x="295860" y="455139"/>
                  </a:lnTo>
                  <a:lnTo>
                    <a:pt x="267317" y="490476"/>
                  </a:lnTo>
                  <a:lnTo>
                    <a:pt x="240028" y="526836"/>
                  </a:lnTo>
                  <a:lnTo>
                    <a:pt x="214027" y="564185"/>
                  </a:lnTo>
                  <a:lnTo>
                    <a:pt x="189346" y="602491"/>
                  </a:lnTo>
                  <a:lnTo>
                    <a:pt x="166018" y="641721"/>
                  </a:lnTo>
                  <a:lnTo>
                    <a:pt x="144077" y="681842"/>
                  </a:lnTo>
                  <a:lnTo>
                    <a:pt x="123555" y="722820"/>
                  </a:lnTo>
                  <a:lnTo>
                    <a:pt x="104485" y="764624"/>
                  </a:lnTo>
                  <a:lnTo>
                    <a:pt x="86901" y="807219"/>
                  </a:lnTo>
                  <a:lnTo>
                    <a:pt x="70835" y="850574"/>
                  </a:lnTo>
                  <a:lnTo>
                    <a:pt x="56320" y="894655"/>
                  </a:lnTo>
                  <a:lnTo>
                    <a:pt x="43389" y="939430"/>
                  </a:lnTo>
                  <a:lnTo>
                    <a:pt x="32075" y="984864"/>
                  </a:lnTo>
                  <a:lnTo>
                    <a:pt x="22412" y="1030927"/>
                  </a:lnTo>
                  <a:lnTo>
                    <a:pt x="14431" y="1077583"/>
                  </a:lnTo>
                  <a:lnTo>
                    <a:pt x="8167" y="1124802"/>
                  </a:lnTo>
                  <a:lnTo>
                    <a:pt x="3651" y="1172549"/>
                  </a:lnTo>
                  <a:lnTo>
                    <a:pt x="918" y="1220791"/>
                  </a:lnTo>
                  <a:lnTo>
                    <a:pt x="0" y="1269497"/>
                  </a:lnTo>
                  <a:lnTo>
                    <a:pt x="918" y="1318204"/>
                  </a:lnTo>
                  <a:lnTo>
                    <a:pt x="3651" y="1366450"/>
                  </a:lnTo>
                  <a:lnTo>
                    <a:pt x="8167" y="1414202"/>
                  </a:lnTo>
                  <a:lnTo>
                    <a:pt x="14431" y="1461428"/>
                  </a:lnTo>
                  <a:lnTo>
                    <a:pt x="22412" y="1508094"/>
                  </a:lnTo>
                  <a:lnTo>
                    <a:pt x="32075" y="1554168"/>
                  </a:lnTo>
                  <a:lnTo>
                    <a:pt x="43389" y="1599616"/>
                  </a:lnTo>
                  <a:lnTo>
                    <a:pt x="56320" y="1644405"/>
                  </a:lnTo>
                  <a:lnTo>
                    <a:pt x="69334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44"/>
                </a:lnTo>
                <a:lnTo>
                  <a:pt x="635" y="589644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72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9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5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0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002792"/>
            <a:ext cx="8317992" cy="12496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6" y="2697480"/>
            <a:ext cx="14432280" cy="1344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04918" y="8907094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42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21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60"/>
                </a:lnTo>
                <a:lnTo>
                  <a:pt x="197276" y="1218234"/>
                </a:lnTo>
                <a:lnTo>
                  <a:pt x="261357" y="1199515"/>
                </a:lnTo>
                <a:lnTo>
                  <a:pt x="323998" y="1177188"/>
                </a:lnTo>
                <a:lnTo>
                  <a:pt x="385197" y="1151991"/>
                </a:lnTo>
                <a:lnTo>
                  <a:pt x="445675" y="1123188"/>
                </a:lnTo>
                <a:lnTo>
                  <a:pt x="503996" y="1091514"/>
                </a:lnTo>
                <a:lnTo>
                  <a:pt x="560158" y="1056957"/>
                </a:lnTo>
                <a:lnTo>
                  <a:pt x="615598" y="1018794"/>
                </a:lnTo>
                <a:lnTo>
                  <a:pt x="668158" y="978471"/>
                </a:lnTo>
                <a:lnTo>
                  <a:pt x="718557" y="935278"/>
                </a:lnTo>
                <a:lnTo>
                  <a:pt x="766796" y="889914"/>
                </a:lnTo>
                <a:lnTo>
                  <a:pt x="812879" y="841679"/>
                </a:lnTo>
                <a:lnTo>
                  <a:pt x="856079" y="791273"/>
                </a:lnTo>
                <a:lnTo>
                  <a:pt x="896396" y="737997"/>
                </a:lnTo>
                <a:lnTo>
                  <a:pt x="933837" y="683272"/>
                </a:lnTo>
                <a:lnTo>
                  <a:pt x="968400" y="627113"/>
                </a:lnTo>
                <a:lnTo>
                  <a:pt x="1000075" y="568071"/>
                </a:lnTo>
                <a:lnTo>
                  <a:pt x="1028879" y="508317"/>
                </a:lnTo>
                <a:lnTo>
                  <a:pt x="1054799" y="447116"/>
                </a:lnTo>
                <a:lnTo>
                  <a:pt x="1076399" y="384479"/>
                </a:lnTo>
                <a:lnTo>
                  <a:pt x="1095835" y="320395"/>
                </a:lnTo>
                <a:lnTo>
                  <a:pt x="1110957" y="256311"/>
                </a:lnTo>
                <a:lnTo>
                  <a:pt x="1123195" y="190792"/>
                </a:lnTo>
                <a:lnTo>
                  <a:pt x="1131837" y="124561"/>
                </a:lnTo>
                <a:lnTo>
                  <a:pt x="1137597" y="58318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480037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77"/>
                </a:lnTo>
                <a:lnTo>
                  <a:pt x="118735" y="24903"/>
                </a:lnTo>
                <a:lnTo>
                  <a:pt x="173448" y="45783"/>
                </a:lnTo>
                <a:lnTo>
                  <a:pt x="225285" y="71692"/>
                </a:lnTo>
                <a:lnTo>
                  <a:pt x="273521" y="103380"/>
                </a:lnTo>
                <a:lnTo>
                  <a:pt x="318878" y="140097"/>
                </a:lnTo>
                <a:lnTo>
                  <a:pt x="359911" y="181145"/>
                </a:lnTo>
                <a:lnTo>
                  <a:pt x="396631" y="226499"/>
                </a:lnTo>
                <a:lnTo>
                  <a:pt x="428306" y="275459"/>
                </a:lnTo>
                <a:lnTo>
                  <a:pt x="454222" y="326579"/>
                </a:lnTo>
                <a:lnTo>
                  <a:pt x="475103" y="381292"/>
                </a:lnTo>
                <a:lnTo>
                  <a:pt x="490219" y="437454"/>
                </a:lnTo>
                <a:lnTo>
                  <a:pt x="499581" y="494340"/>
                </a:lnTo>
                <a:lnTo>
                  <a:pt x="502458" y="552660"/>
                </a:lnTo>
                <a:lnTo>
                  <a:pt x="501739" y="552660"/>
                </a:lnTo>
                <a:lnTo>
                  <a:pt x="501019" y="581452"/>
                </a:lnTo>
                <a:lnTo>
                  <a:pt x="495260" y="639773"/>
                </a:lnTo>
                <a:lnTo>
                  <a:pt x="483021" y="695935"/>
                </a:lnTo>
                <a:lnTo>
                  <a:pt x="465023" y="751372"/>
                </a:lnTo>
                <a:lnTo>
                  <a:pt x="441265" y="804651"/>
                </a:lnTo>
                <a:lnTo>
                  <a:pt x="412466" y="855047"/>
                </a:lnTo>
                <a:lnTo>
                  <a:pt x="377908" y="901848"/>
                </a:lnTo>
                <a:lnTo>
                  <a:pt x="339754" y="945055"/>
                </a:lnTo>
                <a:lnTo>
                  <a:pt x="296559" y="983931"/>
                </a:lnTo>
                <a:lnTo>
                  <a:pt x="249044" y="1017766"/>
                </a:lnTo>
                <a:lnTo>
                  <a:pt x="199364" y="1047294"/>
                </a:lnTo>
                <a:lnTo>
                  <a:pt x="146089" y="1071057"/>
                </a:lnTo>
                <a:lnTo>
                  <a:pt x="90656" y="1089054"/>
                </a:lnTo>
                <a:lnTo>
                  <a:pt x="33778" y="1100573"/>
                </a:lnTo>
                <a:lnTo>
                  <a:pt x="5705" y="1104891"/>
                </a:lnTo>
                <a:lnTo>
                  <a:pt x="0" y="1105308"/>
                </a:lnTo>
              </a:path>
              <a:path w="502920" h="3326765">
                <a:moveTo>
                  <a:pt x="0" y="1110230"/>
                </a:moveTo>
                <a:lnTo>
                  <a:pt x="62577" y="1120017"/>
                </a:lnTo>
                <a:lnTo>
                  <a:pt x="118735" y="1135131"/>
                </a:lnTo>
                <a:lnTo>
                  <a:pt x="173448" y="1156011"/>
                </a:lnTo>
                <a:lnTo>
                  <a:pt x="225285" y="1181932"/>
                </a:lnTo>
                <a:lnTo>
                  <a:pt x="273521" y="1213607"/>
                </a:lnTo>
                <a:lnTo>
                  <a:pt x="318878" y="1250325"/>
                </a:lnTo>
                <a:lnTo>
                  <a:pt x="359911" y="1291373"/>
                </a:lnTo>
                <a:lnTo>
                  <a:pt x="396631" y="1336726"/>
                </a:lnTo>
                <a:lnTo>
                  <a:pt x="428306" y="1385687"/>
                </a:lnTo>
                <a:lnTo>
                  <a:pt x="454222" y="1436806"/>
                </a:lnTo>
                <a:lnTo>
                  <a:pt x="475103" y="1491533"/>
                </a:lnTo>
                <a:lnTo>
                  <a:pt x="490219" y="1547682"/>
                </a:lnTo>
                <a:lnTo>
                  <a:pt x="499581" y="1604567"/>
                </a:lnTo>
                <a:lnTo>
                  <a:pt x="502458" y="1662888"/>
                </a:lnTo>
                <a:lnTo>
                  <a:pt x="501739" y="1662888"/>
                </a:lnTo>
                <a:lnTo>
                  <a:pt x="501019" y="1691693"/>
                </a:lnTo>
                <a:lnTo>
                  <a:pt x="495260" y="1750001"/>
                </a:lnTo>
                <a:lnTo>
                  <a:pt x="483021" y="1806162"/>
                </a:lnTo>
                <a:lnTo>
                  <a:pt x="465023" y="1861600"/>
                </a:lnTo>
                <a:lnTo>
                  <a:pt x="441265" y="1914891"/>
                </a:lnTo>
                <a:lnTo>
                  <a:pt x="412466" y="1965287"/>
                </a:lnTo>
                <a:lnTo>
                  <a:pt x="377908" y="2012076"/>
                </a:lnTo>
                <a:lnTo>
                  <a:pt x="339754" y="2055283"/>
                </a:lnTo>
                <a:lnTo>
                  <a:pt x="296559" y="2094159"/>
                </a:lnTo>
                <a:lnTo>
                  <a:pt x="249044" y="2128006"/>
                </a:lnTo>
                <a:lnTo>
                  <a:pt x="199364" y="2157522"/>
                </a:lnTo>
                <a:lnTo>
                  <a:pt x="146089" y="2181285"/>
                </a:lnTo>
                <a:lnTo>
                  <a:pt x="90656" y="2199281"/>
                </a:lnTo>
                <a:lnTo>
                  <a:pt x="33778" y="2210800"/>
                </a:lnTo>
                <a:lnTo>
                  <a:pt x="5705" y="2215119"/>
                </a:lnTo>
                <a:lnTo>
                  <a:pt x="0" y="2215536"/>
                </a:lnTo>
              </a:path>
              <a:path w="502920" h="3326765">
                <a:moveTo>
                  <a:pt x="0" y="2221179"/>
                </a:moveTo>
                <a:lnTo>
                  <a:pt x="62577" y="2230956"/>
                </a:lnTo>
                <a:lnTo>
                  <a:pt x="118735" y="2246083"/>
                </a:lnTo>
                <a:lnTo>
                  <a:pt x="173448" y="2266962"/>
                </a:lnTo>
                <a:lnTo>
                  <a:pt x="225285" y="2292884"/>
                </a:lnTo>
                <a:lnTo>
                  <a:pt x="273521" y="2324559"/>
                </a:lnTo>
                <a:lnTo>
                  <a:pt x="318878" y="2361276"/>
                </a:lnTo>
                <a:lnTo>
                  <a:pt x="359911" y="2402324"/>
                </a:lnTo>
                <a:lnTo>
                  <a:pt x="396631" y="2447678"/>
                </a:lnTo>
                <a:lnTo>
                  <a:pt x="428306" y="2496638"/>
                </a:lnTo>
                <a:lnTo>
                  <a:pt x="454222" y="2547758"/>
                </a:lnTo>
                <a:lnTo>
                  <a:pt x="475103" y="2602484"/>
                </a:lnTo>
                <a:lnTo>
                  <a:pt x="490219" y="2658633"/>
                </a:lnTo>
                <a:lnTo>
                  <a:pt x="499581" y="2715519"/>
                </a:lnTo>
                <a:lnTo>
                  <a:pt x="502458" y="2773839"/>
                </a:lnTo>
                <a:lnTo>
                  <a:pt x="501739" y="2773839"/>
                </a:lnTo>
                <a:lnTo>
                  <a:pt x="501019" y="2802631"/>
                </a:lnTo>
                <a:lnTo>
                  <a:pt x="495260" y="2860952"/>
                </a:lnTo>
                <a:lnTo>
                  <a:pt x="483021" y="2917114"/>
                </a:lnTo>
                <a:lnTo>
                  <a:pt x="465023" y="2972552"/>
                </a:lnTo>
                <a:lnTo>
                  <a:pt x="441265" y="3025830"/>
                </a:lnTo>
                <a:lnTo>
                  <a:pt x="412466" y="3076239"/>
                </a:lnTo>
                <a:lnTo>
                  <a:pt x="377908" y="3123027"/>
                </a:lnTo>
                <a:lnTo>
                  <a:pt x="339754" y="3166234"/>
                </a:lnTo>
                <a:lnTo>
                  <a:pt x="296559" y="3205111"/>
                </a:lnTo>
                <a:lnTo>
                  <a:pt x="249044" y="3238945"/>
                </a:lnTo>
                <a:lnTo>
                  <a:pt x="199364" y="3268473"/>
                </a:lnTo>
                <a:lnTo>
                  <a:pt x="146089" y="3292223"/>
                </a:lnTo>
                <a:lnTo>
                  <a:pt x="90656" y="3310233"/>
                </a:lnTo>
                <a:lnTo>
                  <a:pt x="33778" y="3321752"/>
                </a:lnTo>
                <a:lnTo>
                  <a:pt x="5705" y="3326070"/>
                </a:lnTo>
                <a:lnTo>
                  <a:pt x="0" y="332648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35412" y="9514793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7069770" y="-9359"/>
            <a:ext cx="1228090" cy="2005330"/>
            <a:chOff x="17069770" y="-9359"/>
            <a:chExt cx="1228090" cy="2005330"/>
          </a:xfrm>
        </p:grpSpPr>
        <p:sp>
          <p:nvSpPr>
            <p:cNvPr id="7" name="object 7" descr=""/>
            <p:cNvSpPr/>
            <p:nvPr/>
          </p:nvSpPr>
          <p:spPr>
            <a:xfrm>
              <a:off x="17079130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3"/>
                  </a:moveTo>
                  <a:lnTo>
                    <a:pt x="640848" y="1230452"/>
                  </a:lnTo>
                  <a:lnTo>
                    <a:pt x="640848" y="1229728"/>
                  </a:lnTo>
                  <a:lnTo>
                    <a:pt x="607701" y="1229004"/>
                  </a:lnTo>
                  <a:lnTo>
                    <a:pt x="540771" y="1221816"/>
                  </a:lnTo>
                  <a:lnTo>
                    <a:pt x="475238" y="1208138"/>
                  </a:lnTo>
                  <a:lnTo>
                    <a:pt x="411865" y="1187247"/>
                  </a:lnTo>
                  <a:lnTo>
                    <a:pt x="350650" y="1159891"/>
                  </a:lnTo>
                  <a:lnTo>
                    <a:pt x="292356" y="1126770"/>
                  </a:lnTo>
                  <a:lnTo>
                    <a:pt x="238381" y="1087171"/>
                  </a:lnTo>
                  <a:lnTo>
                    <a:pt x="188723" y="1042531"/>
                  </a:lnTo>
                  <a:lnTo>
                    <a:pt x="143384" y="992862"/>
                  </a:lnTo>
                  <a:lnTo>
                    <a:pt x="104395" y="938862"/>
                  </a:lnTo>
                  <a:lnTo>
                    <a:pt x="70612" y="880544"/>
                  </a:lnTo>
                  <a:lnTo>
                    <a:pt x="43307" y="819343"/>
                  </a:lnTo>
                  <a:lnTo>
                    <a:pt x="23114" y="755983"/>
                  </a:lnTo>
                  <a:lnTo>
                    <a:pt x="8636" y="690464"/>
                  </a:lnTo>
                  <a:lnTo>
                    <a:pt x="1524" y="623510"/>
                  </a:lnTo>
                  <a:lnTo>
                    <a:pt x="762" y="590389"/>
                  </a:lnTo>
                  <a:lnTo>
                    <a:pt x="0" y="589665"/>
                  </a:lnTo>
                  <a:lnTo>
                    <a:pt x="762" y="589665"/>
                  </a:lnTo>
                  <a:lnTo>
                    <a:pt x="1524" y="556544"/>
                  </a:lnTo>
                  <a:lnTo>
                    <a:pt x="4318" y="522711"/>
                  </a:lnTo>
                  <a:lnTo>
                    <a:pt x="14478" y="456468"/>
                  </a:lnTo>
                  <a:lnTo>
                    <a:pt x="31750" y="391674"/>
                  </a:lnTo>
                  <a:lnTo>
                    <a:pt x="56261" y="329749"/>
                  </a:lnTo>
                  <a:lnTo>
                    <a:pt x="86487" y="269996"/>
                  </a:lnTo>
                  <a:lnTo>
                    <a:pt x="123191" y="213837"/>
                  </a:lnTo>
                  <a:lnTo>
                    <a:pt x="164974" y="161272"/>
                  </a:lnTo>
                  <a:lnTo>
                    <a:pt x="212473" y="114485"/>
                  </a:lnTo>
                  <a:lnTo>
                    <a:pt x="264289" y="72004"/>
                  </a:lnTo>
                  <a:lnTo>
                    <a:pt x="320424" y="35289"/>
                  </a:lnTo>
                  <a:lnTo>
                    <a:pt x="380241" y="5037"/>
                  </a:lnTo>
                  <a:lnTo>
                    <a:pt x="392244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183001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6" y="635019"/>
                </a:lnTo>
                <a:lnTo>
                  <a:pt x="76824" y="578142"/>
                </a:lnTo>
                <a:lnTo>
                  <a:pt x="114276" y="523422"/>
                </a:lnTo>
                <a:lnTo>
                  <a:pt x="154586" y="470866"/>
                </a:lnTo>
                <a:lnTo>
                  <a:pt x="197791" y="420469"/>
                </a:lnTo>
                <a:lnTo>
                  <a:pt x="243867" y="372228"/>
                </a:lnTo>
                <a:lnTo>
                  <a:pt x="292101" y="326151"/>
                </a:lnTo>
                <a:lnTo>
                  <a:pt x="342508" y="282952"/>
                </a:lnTo>
                <a:lnTo>
                  <a:pt x="395060" y="242633"/>
                </a:lnTo>
                <a:lnTo>
                  <a:pt x="449772" y="205193"/>
                </a:lnTo>
                <a:lnTo>
                  <a:pt x="506655" y="169917"/>
                </a:lnTo>
                <a:lnTo>
                  <a:pt x="564973" y="138235"/>
                </a:lnTo>
                <a:lnTo>
                  <a:pt x="625451" y="110157"/>
                </a:lnTo>
                <a:lnTo>
                  <a:pt x="686652" y="84236"/>
                </a:lnTo>
                <a:lnTo>
                  <a:pt x="749289" y="61917"/>
                </a:lnTo>
                <a:lnTo>
                  <a:pt x="812649" y="43199"/>
                </a:lnTo>
                <a:lnTo>
                  <a:pt x="877444" y="28078"/>
                </a:lnTo>
                <a:lnTo>
                  <a:pt x="942964" y="15839"/>
                </a:lnTo>
                <a:lnTo>
                  <a:pt x="1009207" y="7198"/>
                </a:lnTo>
                <a:lnTo>
                  <a:pt x="1075437" y="1437"/>
                </a:lnTo>
                <a:lnTo>
                  <a:pt x="1141680" y="0"/>
                </a:lnTo>
                <a:lnTo>
                  <a:pt x="1207924" y="1437"/>
                </a:lnTo>
                <a:lnTo>
                  <a:pt x="1274154" y="7198"/>
                </a:lnTo>
                <a:lnTo>
                  <a:pt x="1340385" y="15839"/>
                </a:lnTo>
                <a:lnTo>
                  <a:pt x="1405904" y="28078"/>
                </a:lnTo>
                <a:lnTo>
                  <a:pt x="1470712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0" y="110157"/>
                </a:lnTo>
                <a:lnTo>
                  <a:pt x="1718375" y="138235"/>
                </a:lnTo>
                <a:lnTo>
                  <a:pt x="1776706" y="169917"/>
                </a:lnTo>
                <a:lnTo>
                  <a:pt x="1833576" y="205193"/>
                </a:lnTo>
                <a:lnTo>
                  <a:pt x="1888301" y="242633"/>
                </a:lnTo>
                <a:lnTo>
                  <a:pt x="1940853" y="282952"/>
                </a:lnTo>
                <a:lnTo>
                  <a:pt x="1991247" y="326151"/>
                </a:lnTo>
                <a:lnTo>
                  <a:pt x="2039494" y="372228"/>
                </a:lnTo>
                <a:lnTo>
                  <a:pt x="2085570" y="420469"/>
                </a:lnTo>
                <a:lnTo>
                  <a:pt x="2128762" y="470866"/>
                </a:lnTo>
                <a:lnTo>
                  <a:pt x="2169085" y="523422"/>
                </a:lnTo>
                <a:lnTo>
                  <a:pt x="2206525" y="578142"/>
                </a:lnTo>
                <a:lnTo>
                  <a:pt x="2241805" y="635019"/>
                </a:lnTo>
                <a:lnTo>
                  <a:pt x="2273479" y="693340"/>
                </a:lnTo>
                <a:lnTo>
                  <a:pt x="2283349" y="714597"/>
                </a:lnTo>
              </a:path>
              <a:path w="2283459" h="715009">
                <a:moveTo>
                  <a:pt x="823938" y="714597"/>
                </a:moveTo>
                <a:lnTo>
                  <a:pt x="881051" y="685417"/>
                </a:lnTo>
                <a:lnTo>
                  <a:pt x="943687" y="661659"/>
                </a:lnTo>
                <a:lnTo>
                  <a:pt x="1008483" y="643661"/>
                </a:lnTo>
                <a:lnTo>
                  <a:pt x="1074726" y="633580"/>
                </a:lnTo>
                <a:lnTo>
                  <a:pt x="1141680" y="629979"/>
                </a:lnTo>
                <a:lnTo>
                  <a:pt x="1175513" y="630703"/>
                </a:lnTo>
                <a:lnTo>
                  <a:pt x="1241756" y="637901"/>
                </a:lnTo>
                <a:lnTo>
                  <a:pt x="1307276" y="651578"/>
                </a:lnTo>
                <a:lnTo>
                  <a:pt x="1371347" y="672459"/>
                </a:lnTo>
                <a:lnTo>
                  <a:pt x="1432548" y="699819"/>
                </a:lnTo>
                <a:lnTo>
                  <a:pt x="1460085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600200" y="5073688"/>
            <a:ext cx="15963900" cy="3886835"/>
            <a:chOff x="1600200" y="5073688"/>
            <a:chExt cx="15963900" cy="388683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6794734" y="457761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794734" y="507438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94734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794734" y="60693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08888"/>
            <a:ext cx="5629656" cy="124967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1063752"/>
            <a:ext cx="7641335" cy="1767840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79824" y="776892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51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67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0" y="190792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 descr="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3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5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6"/>
                  </a:lnTo>
                  <a:lnTo>
                    <a:pt x="421919" y="324676"/>
                  </a:lnTo>
                  <a:lnTo>
                    <a:pt x="388687" y="355594"/>
                  </a:lnTo>
                  <a:lnTo>
                    <a:pt x="356578" y="387665"/>
                  </a:lnTo>
                  <a:lnTo>
                    <a:pt x="325625" y="420859"/>
                  </a:lnTo>
                  <a:lnTo>
                    <a:pt x="295860" y="455140"/>
                  </a:lnTo>
                  <a:lnTo>
                    <a:pt x="267317" y="490477"/>
                  </a:lnTo>
                  <a:lnTo>
                    <a:pt x="240028" y="526837"/>
                  </a:lnTo>
                  <a:lnTo>
                    <a:pt x="214027" y="564187"/>
                  </a:lnTo>
                  <a:lnTo>
                    <a:pt x="189346" y="602493"/>
                  </a:lnTo>
                  <a:lnTo>
                    <a:pt x="166018" y="641723"/>
                  </a:lnTo>
                  <a:lnTo>
                    <a:pt x="144077" y="681843"/>
                  </a:lnTo>
                  <a:lnTo>
                    <a:pt x="123555" y="722822"/>
                  </a:lnTo>
                  <a:lnTo>
                    <a:pt x="104485" y="764626"/>
                  </a:lnTo>
                  <a:lnTo>
                    <a:pt x="86901" y="807222"/>
                  </a:lnTo>
                  <a:lnTo>
                    <a:pt x="70835" y="850577"/>
                  </a:lnTo>
                  <a:lnTo>
                    <a:pt x="56320" y="894658"/>
                  </a:lnTo>
                  <a:lnTo>
                    <a:pt x="43389" y="939433"/>
                  </a:lnTo>
                  <a:lnTo>
                    <a:pt x="32075" y="984868"/>
                  </a:lnTo>
                  <a:lnTo>
                    <a:pt x="22412" y="1030930"/>
                  </a:lnTo>
                  <a:lnTo>
                    <a:pt x="14431" y="1077587"/>
                  </a:lnTo>
                  <a:lnTo>
                    <a:pt x="8167" y="1124806"/>
                  </a:lnTo>
                  <a:lnTo>
                    <a:pt x="3651" y="1172553"/>
                  </a:lnTo>
                  <a:lnTo>
                    <a:pt x="918" y="1220796"/>
                  </a:lnTo>
                  <a:lnTo>
                    <a:pt x="0" y="1269502"/>
                  </a:lnTo>
                  <a:lnTo>
                    <a:pt x="918" y="1318209"/>
                  </a:lnTo>
                  <a:lnTo>
                    <a:pt x="3651" y="1366455"/>
                  </a:lnTo>
                  <a:lnTo>
                    <a:pt x="8167" y="1414207"/>
                  </a:lnTo>
                  <a:lnTo>
                    <a:pt x="14431" y="1461433"/>
                  </a:lnTo>
                  <a:lnTo>
                    <a:pt x="22412" y="1508100"/>
                  </a:lnTo>
                  <a:lnTo>
                    <a:pt x="32075" y="1554173"/>
                  </a:lnTo>
                  <a:lnTo>
                    <a:pt x="43389" y="1599621"/>
                  </a:lnTo>
                  <a:lnTo>
                    <a:pt x="56320" y="1644410"/>
                  </a:lnTo>
                  <a:lnTo>
                    <a:pt x="69333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7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31"/>
                </a:lnTo>
                <a:lnTo>
                  <a:pt x="635" y="589631"/>
                </a:lnTo>
                <a:lnTo>
                  <a:pt x="1397" y="556523"/>
                </a:lnTo>
                <a:lnTo>
                  <a:pt x="4318" y="522679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59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1"/>
                </a:lnTo>
                <a:lnTo>
                  <a:pt x="392170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4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6"/>
                </a:lnTo>
                <a:lnTo>
                  <a:pt x="8636" y="1446375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26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1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8"/>
                </a:lnTo>
                <a:lnTo>
                  <a:pt x="442735" y="737227"/>
                </a:lnTo>
                <a:lnTo>
                  <a:pt x="506872" y="719955"/>
                </a:lnTo>
                <a:lnTo>
                  <a:pt x="573041" y="709148"/>
                </a:lnTo>
                <a:lnTo>
                  <a:pt x="639972" y="705554"/>
                </a:lnTo>
                <a:lnTo>
                  <a:pt x="1208840" y="705554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002792"/>
            <a:ext cx="8726423" cy="12496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6" y="2697480"/>
            <a:ext cx="14109192" cy="1344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60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81600"/>
            <a:ext cx="6565392" cy="89001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09032"/>
            <a:ext cx="7994904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38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54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83"/>
                </a:lnTo>
                <a:lnTo>
                  <a:pt x="1110952" y="256298"/>
                </a:lnTo>
                <a:lnTo>
                  <a:pt x="1123190" y="190779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 descr="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2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4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5"/>
                  </a:lnTo>
                  <a:lnTo>
                    <a:pt x="421919" y="324676"/>
                  </a:lnTo>
                  <a:lnTo>
                    <a:pt x="388687" y="355593"/>
                  </a:lnTo>
                  <a:lnTo>
                    <a:pt x="356578" y="387665"/>
                  </a:lnTo>
                  <a:lnTo>
                    <a:pt x="325625" y="420858"/>
                  </a:lnTo>
                  <a:lnTo>
                    <a:pt x="295860" y="455139"/>
                  </a:lnTo>
                  <a:lnTo>
                    <a:pt x="267317" y="490476"/>
                  </a:lnTo>
                  <a:lnTo>
                    <a:pt x="240028" y="526836"/>
                  </a:lnTo>
                  <a:lnTo>
                    <a:pt x="214027" y="564185"/>
                  </a:lnTo>
                  <a:lnTo>
                    <a:pt x="189346" y="602491"/>
                  </a:lnTo>
                  <a:lnTo>
                    <a:pt x="166018" y="641721"/>
                  </a:lnTo>
                  <a:lnTo>
                    <a:pt x="144077" y="681842"/>
                  </a:lnTo>
                  <a:lnTo>
                    <a:pt x="123555" y="722820"/>
                  </a:lnTo>
                  <a:lnTo>
                    <a:pt x="104485" y="764624"/>
                  </a:lnTo>
                  <a:lnTo>
                    <a:pt x="86901" y="807219"/>
                  </a:lnTo>
                  <a:lnTo>
                    <a:pt x="70835" y="850574"/>
                  </a:lnTo>
                  <a:lnTo>
                    <a:pt x="56320" y="894655"/>
                  </a:lnTo>
                  <a:lnTo>
                    <a:pt x="43389" y="939430"/>
                  </a:lnTo>
                  <a:lnTo>
                    <a:pt x="32075" y="984864"/>
                  </a:lnTo>
                  <a:lnTo>
                    <a:pt x="22412" y="1030927"/>
                  </a:lnTo>
                  <a:lnTo>
                    <a:pt x="14431" y="1077583"/>
                  </a:lnTo>
                  <a:lnTo>
                    <a:pt x="8167" y="1124802"/>
                  </a:lnTo>
                  <a:lnTo>
                    <a:pt x="3651" y="1172549"/>
                  </a:lnTo>
                  <a:lnTo>
                    <a:pt x="918" y="1220791"/>
                  </a:lnTo>
                  <a:lnTo>
                    <a:pt x="0" y="1269497"/>
                  </a:lnTo>
                  <a:lnTo>
                    <a:pt x="918" y="1318204"/>
                  </a:lnTo>
                  <a:lnTo>
                    <a:pt x="3651" y="1366450"/>
                  </a:lnTo>
                  <a:lnTo>
                    <a:pt x="8167" y="1414202"/>
                  </a:lnTo>
                  <a:lnTo>
                    <a:pt x="14431" y="1461428"/>
                  </a:lnTo>
                  <a:lnTo>
                    <a:pt x="22412" y="1508094"/>
                  </a:lnTo>
                  <a:lnTo>
                    <a:pt x="32075" y="1554168"/>
                  </a:lnTo>
                  <a:lnTo>
                    <a:pt x="43389" y="1599616"/>
                  </a:lnTo>
                  <a:lnTo>
                    <a:pt x="56320" y="1644405"/>
                  </a:lnTo>
                  <a:lnTo>
                    <a:pt x="69334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44"/>
                </a:lnTo>
                <a:lnTo>
                  <a:pt x="635" y="589644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72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9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5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0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002792"/>
            <a:ext cx="7138415" cy="12496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6" y="2697480"/>
            <a:ext cx="13938504" cy="1344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2024-04-04T12:15:03Z</dcterms:created>
  <dcterms:modified xsi:type="dcterms:W3CDTF">2024-04-04T12:15:03Z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2024-04-04T00:00:00Z</vt:filetime>
  </property>
  <property fmtid="{D5CDD505-2E9C-101B-9397-08002B2CF9AE}" pid="5" name="Producer">
    <vt:lpwstr>GPL Ghostscript 10.02.0</vt:lpwstr>
  </property>
</Properties>
</file>