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5"/>
  </p:notesMasterIdLst>
  <p:sldIdLst>
    <p:sldId id="256" r:id="rId2"/>
    <p:sldId id="347" r:id="rId3"/>
    <p:sldId id="258" r:id="rId4"/>
    <p:sldId id="262" r:id="rId5"/>
    <p:sldId id="348" r:id="rId6"/>
    <p:sldId id="349" r:id="rId7"/>
    <p:sldId id="342" r:id="rId8"/>
    <p:sldId id="343" r:id="rId9"/>
    <p:sldId id="344" r:id="rId10"/>
    <p:sldId id="345" r:id="rId11"/>
    <p:sldId id="346" r:id="rId12"/>
    <p:sldId id="350" r:id="rId13"/>
    <p:sldId id="297" r:id="rId14"/>
  </p:sldIdLst>
  <p:sldSz cx="9144000" cy="5143500" type="screen16x9"/>
  <p:notesSz cx="6858000" cy="9144000"/>
  <p:embeddedFontLst>
    <p:embeddedFont>
      <p:font typeface="Delius Unicase" panose="020B0604020202020204" charset="0"/>
      <p:regular r:id="rId16"/>
      <p:bold r:id="rId17"/>
    </p:embeddedFont>
    <p:embeddedFont>
      <p:font typeface="Fredoka One" panose="02000000000000000000" pitchFamily="2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lanquin Dark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ECF104-FF24-4975-861D-E804FFA180C3}">
  <a:tblStyle styleId="{CFECF104-FF24-4975-861D-E804FFA18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11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2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62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df995436e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df995436e2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59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53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51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8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3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72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3131" y="-437712"/>
            <a:ext cx="10634325" cy="5660844"/>
            <a:chOff x="-453131" y="-437712"/>
            <a:chExt cx="10634325" cy="5660844"/>
          </a:xfrm>
        </p:grpSpPr>
        <p:sp>
          <p:nvSpPr>
            <p:cNvPr id="10" name="Google Shape;10;p2"/>
            <p:cNvSpPr/>
            <p:nvPr/>
          </p:nvSpPr>
          <p:spPr>
            <a:xfrm>
              <a:off x="-123250" y="-79629"/>
              <a:ext cx="6412559" cy="5302758"/>
            </a:xfrm>
            <a:custGeom>
              <a:avLst/>
              <a:gdLst/>
              <a:ahLst/>
              <a:cxnLst/>
              <a:rect l="l" t="t" r="r" b="b"/>
              <a:pathLst>
                <a:path w="41978" h="34713" extrusionOk="0">
                  <a:moveTo>
                    <a:pt x="22968" y="71"/>
                  </a:moveTo>
                  <a:cubicBezTo>
                    <a:pt x="22905" y="116"/>
                    <a:pt x="22826" y="144"/>
                    <a:pt x="22747" y="144"/>
                  </a:cubicBezTo>
                  <a:cubicBezTo>
                    <a:pt x="22702" y="144"/>
                    <a:pt x="22657" y="134"/>
                    <a:pt x="22616" y="114"/>
                  </a:cubicBezTo>
                  <a:lnTo>
                    <a:pt x="22630" y="114"/>
                  </a:lnTo>
                  <a:lnTo>
                    <a:pt x="22630" y="71"/>
                  </a:lnTo>
                  <a:close/>
                  <a:moveTo>
                    <a:pt x="7675" y="1874"/>
                  </a:moveTo>
                  <a:cubicBezTo>
                    <a:pt x="7675" y="1888"/>
                    <a:pt x="7661" y="1888"/>
                    <a:pt x="7661" y="1902"/>
                  </a:cubicBezTo>
                  <a:lnTo>
                    <a:pt x="7604" y="1902"/>
                  </a:lnTo>
                  <a:lnTo>
                    <a:pt x="7675" y="1874"/>
                  </a:lnTo>
                  <a:close/>
                  <a:moveTo>
                    <a:pt x="23151" y="4197"/>
                  </a:moveTo>
                  <a:lnTo>
                    <a:pt x="23094" y="4225"/>
                  </a:lnTo>
                  <a:lnTo>
                    <a:pt x="23038" y="4211"/>
                  </a:lnTo>
                  <a:lnTo>
                    <a:pt x="23151" y="4197"/>
                  </a:lnTo>
                  <a:close/>
                  <a:moveTo>
                    <a:pt x="35078" y="4479"/>
                  </a:moveTo>
                  <a:lnTo>
                    <a:pt x="35064" y="4493"/>
                  </a:lnTo>
                  <a:lnTo>
                    <a:pt x="35036" y="4493"/>
                  </a:lnTo>
                  <a:cubicBezTo>
                    <a:pt x="35036" y="4493"/>
                    <a:pt x="35036" y="4493"/>
                    <a:pt x="35036" y="4479"/>
                  </a:cubicBezTo>
                  <a:close/>
                  <a:moveTo>
                    <a:pt x="479" y="4859"/>
                  </a:moveTo>
                  <a:cubicBezTo>
                    <a:pt x="479" y="4859"/>
                    <a:pt x="479" y="4859"/>
                    <a:pt x="479" y="4873"/>
                  </a:cubicBezTo>
                  <a:lnTo>
                    <a:pt x="437" y="4859"/>
                  </a:lnTo>
                  <a:close/>
                  <a:moveTo>
                    <a:pt x="28375" y="4873"/>
                  </a:moveTo>
                  <a:lnTo>
                    <a:pt x="28474" y="4901"/>
                  </a:lnTo>
                  <a:lnTo>
                    <a:pt x="28389" y="4901"/>
                  </a:lnTo>
                  <a:cubicBezTo>
                    <a:pt x="28375" y="4887"/>
                    <a:pt x="28375" y="4887"/>
                    <a:pt x="28375" y="4873"/>
                  </a:cubicBezTo>
                  <a:close/>
                  <a:moveTo>
                    <a:pt x="26291" y="5169"/>
                  </a:moveTo>
                  <a:lnTo>
                    <a:pt x="26446" y="5183"/>
                  </a:lnTo>
                  <a:cubicBezTo>
                    <a:pt x="26389" y="5183"/>
                    <a:pt x="26347" y="5183"/>
                    <a:pt x="26291" y="5169"/>
                  </a:cubicBezTo>
                  <a:close/>
                  <a:moveTo>
                    <a:pt x="30149" y="6098"/>
                  </a:moveTo>
                  <a:cubicBezTo>
                    <a:pt x="30135" y="6098"/>
                    <a:pt x="30135" y="6112"/>
                    <a:pt x="30121" y="6112"/>
                  </a:cubicBezTo>
                  <a:lnTo>
                    <a:pt x="30079" y="6098"/>
                  </a:lnTo>
                  <a:close/>
                  <a:moveTo>
                    <a:pt x="916" y="6253"/>
                  </a:moveTo>
                  <a:lnTo>
                    <a:pt x="859" y="6281"/>
                  </a:lnTo>
                  <a:lnTo>
                    <a:pt x="817" y="6281"/>
                  </a:lnTo>
                  <a:lnTo>
                    <a:pt x="916" y="6253"/>
                  </a:lnTo>
                  <a:close/>
                  <a:moveTo>
                    <a:pt x="10195" y="7225"/>
                  </a:moveTo>
                  <a:cubicBezTo>
                    <a:pt x="10210" y="7225"/>
                    <a:pt x="10210" y="7225"/>
                    <a:pt x="10210" y="7239"/>
                  </a:cubicBezTo>
                  <a:lnTo>
                    <a:pt x="10195" y="7239"/>
                  </a:lnTo>
                  <a:lnTo>
                    <a:pt x="10195" y="7253"/>
                  </a:lnTo>
                  <a:lnTo>
                    <a:pt x="10153" y="7253"/>
                  </a:lnTo>
                  <a:lnTo>
                    <a:pt x="10181" y="7225"/>
                  </a:lnTo>
                  <a:close/>
                  <a:moveTo>
                    <a:pt x="20799" y="9295"/>
                  </a:moveTo>
                  <a:lnTo>
                    <a:pt x="20813" y="9351"/>
                  </a:lnTo>
                  <a:cubicBezTo>
                    <a:pt x="20750" y="9358"/>
                    <a:pt x="20686" y="9362"/>
                    <a:pt x="20623" y="9362"/>
                  </a:cubicBezTo>
                  <a:cubicBezTo>
                    <a:pt x="20560" y="9362"/>
                    <a:pt x="20496" y="9358"/>
                    <a:pt x="20433" y="9351"/>
                  </a:cubicBezTo>
                  <a:lnTo>
                    <a:pt x="20799" y="9295"/>
                  </a:lnTo>
                  <a:close/>
                  <a:moveTo>
                    <a:pt x="21785" y="12660"/>
                  </a:moveTo>
                  <a:lnTo>
                    <a:pt x="21728" y="12689"/>
                  </a:lnTo>
                  <a:lnTo>
                    <a:pt x="21728" y="12660"/>
                  </a:lnTo>
                  <a:close/>
                  <a:moveTo>
                    <a:pt x="9294" y="13167"/>
                  </a:moveTo>
                  <a:lnTo>
                    <a:pt x="9294" y="13181"/>
                  </a:lnTo>
                  <a:lnTo>
                    <a:pt x="9252" y="13181"/>
                  </a:lnTo>
                  <a:lnTo>
                    <a:pt x="9238" y="13195"/>
                  </a:lnTo>
                  <a:lnTo>
                    <a:pt x="9196" y="13195"/>
                  </a:lnTo>
                  <a:lnTo>
                    <a:pt x="9252" y="13167"/>
                  </a:lnTo>
                  <a:close/>
                  <a:moveTo>
                    <a:pt x="37711" y="13900"/>
                  </a:moveTo>
                  <a:lnTo>
                    <a:pt x="37782" y="13914"/>
                  </a:lnTo>
                  <a:lnTo>
                    <a:pt x="37711" y="13956"/>
                  </a:lnTo>
                  <a:lnTo>
                    <a:pt x="37711" y="13900"/>
                  </a:lnTo>
                  <a:close/>
                  <a:moveTo>
                    <a:pt x="7562" y="16462"/>
                  </a:moveTo>
                  <a:lnTo>
                    <a:pt x="7576" y="16491"/>
                  </a:lnTo>
                  <a:lnTo>
                    <a:pt x="7520" y="16477"/>
                  </a:lnTo>
                  <a:lnTo>
                    <a:pt x="7520" y="16491"/>
                  </a:lnTo>
                  <a:lnTo>
                    <a:pt x="7464" y="16491"/>
                  </a:lnTo>
                  <a:lnTo>
                    <a:pt x="7520" y="16477"/>
                  </a:lnTo>
                  <a:lnTo>
                    <a:pt x="7562" y="16462"/>
                  </a:lnTo>
                  <a:close/>
                  <a:moveTo>
                    <a:pt x="11054" y="16758"/>
                  </a:moveTo>
                  <a:cubicBezTo>
                    <a:pt x="11069" y="16758"/>
                    <a:pt x="11069" y="16772"/>
                    <a:pt x="11083" y="16772"/>
                  </a:cubicBezTo>
                  <a:lnTo>
                    <a:pt x="10928" y="16772"/>
                  </a:lnTo>
                  <a:lnTo>
                    <a:pt x="11054" y="16758"/>
                  </a:lnTo>
                  <a:close/>
                  <a:moveTo>
                    <a:pt x="3464" y="23531"/>
                  </a:moveTo>
                  <a:lnTo>
                    <a:pt x="3464" y="23546"/>
                  </a:lnTo>
                  <a:cubicBezTo>
                    <a:pt x="3408" y="23546"/>
                    <a:pt x="3352" y="23546"/>
                    <a:pt x="3310" y="23531"/>
                  </a:cubicBezTo>
                  <a:close/>
                  <a:moveTo>
                    <a:pt x="30600" y="25700"/>
                  </a:moveTo>
                  <a:lnTo>
                    <a:pt x="30431" y="25728"/>
                  </a:lnTo>
                  <a:lnTo>
                    <a:pt x="30417" y="25728"/>
                  </a:lnTo>
                  <a:lnTo>
                    <a:pt x="30600" y="25700"/>
                  </a:lnTo>
                  <a:close/>
                  <a:moveTo>
                    <a:pt x="1310" y="28235"/>
                  </a:moveTo>
                  <a:lnTo>
                    <a:pt x="1324" y="28249"/>
                  </a:lnTo>
                  <a:lnTo>
                    <a:pt x="1296" y="28249"/>
                  </a:lnTo>
                  <a:lnTo>
                    <a:pt x="1296" y="28263"/>
                  </a:lnTo>
                  <a:lnTo>
                    <a:pt x="1141" y="28249"/>
                  </a:lnTo>
                  <a:cubicBezTo>
                    <a:pt x="1183" y="28249"/>
                    <a:pt x="1240" y="28235"/>
                    <a:pt x="1296" y="28235"/>
                  </a:cubicBezTo>
                  <a:close/>
                  <a:moveTo>
                    <a:pt x="11561" y="28601"/>
                  </a:moveTo>
                  <a:cubicBezTo>
                    <a:pt x="11646" y="28601"/>
                    <a:pt x="11744" y="28615"/>
                    <a:pt x="11829" y="28643"/>
                  </a:cubicBezTo>
                  <a:lnTo>
                    <a:pt x="11561" y="28601"/>
                  </a:lnTo>
                  <a:close/>
                  <a:moveTo>
                    <a:pt x="4859" y="29235"/>
                  </a:moveTo>
                  <a:cubicBezTo>
                    <a:pt x="4859" y="29235"/>
                    <a:pt x="4859" y="29249"/>
                    <a:pt x="4859" y="29249"/>
                  </a:cubicBezTo>
                  <a:lnTo>
                    <a:pt x="4788" y="29249"/>
                  </a:lnTo>
                  <a:lnTo>
                    <a:pt x="4859" y="29235"/>
                  </a:lnTo>
                  <a:close/>
                  <a:moveTo>
                    <a:pt x="14478" y="29516"/>
                  </a:moveTo>
                  <a:lnTo>
                    <a:pt x="14478" y="29516"/>
                  </a:lnTo>
                  <a:cubicBezTo>
                    <a:pt x="14492" y="29517"/>
                    <a:pt x="14505" y="29530"/>
                    <a:pt x="14519" y="29530"/>
                  </a:cubicBezTo>
                  <a:lnTo>
                    <a:pt x="14490" y="29530"/>
                  </a:lnTo>
                  <a:cubicBezTo>
                    <a:pt x="14483" y="29523"/>
                    <a:pt x="14480" y="29520"/>
                    <a:pt x="14478" y="29516"/>
                  </a:cubicBezTo>
                  <a:close/>
                  <a:moveTo>
                    <a:pt x="10533" y="30065"/>
                  </a:moveTo>
                  <a:cubicBezTo>
                    <a:pt x="10548" y="30079"/>
                    <a:pt x="10562" y="30108"/>
                    <a:pt x="10590" y="30122"/>
                  </a:cubicBezTo>
                  <a:cubicBezTo>
                    <a:pt x="10477" y="30108"/>
                    <a:pt x="10477" y="30079"/>
                    <a:pt x="10533" y="30065"/>
                  </a:cubicBezTo>
                  <a:close/>
                  <a:moveTo>
                    <a:pt x="24376" y="30572"/>
                  </a:moveTo>
                  <a:lnTo>
                    <a:pt x="24488" y="30586"/>
                  </a:lnTo>
                  <a:lnTo>
                    <a:pt x="24376" y="30600"/>
                  </a:lnTo>
                  <a:lnTo>
                    <a:pt x="24376" y="30572"/>
                  </a:lnTo>
                  <a:close/>
                  <a:moveTo>
                    <a:pt x="2366" y="1"/>
                  </a:moveTo>
                  <a:lnTo>
                    <a:pt x="2338" y="29"/>
                  </a:lnTo>
                  <a:lnTo>
                    <a:pt x="2310" y="15"/>
                  </a:lnTo>
                  <a:lnTo>
                    <a:pt x="282" y="15"/>
                  </a:lnTo>
                  <a:lnTo>
                    <a:pt x="282" y="14336"/>
                  </a:lnTo>
                  <a:lnTo>
                    <a:pt x="409" y="14336"/>
                  </a:lnTo>
                  <a:lnTo>
                    <a:pt x="423" y="14885"/>
                  </a:lnTo>
                  <a:cubicBezTo>
                    <a:pt x="381" y="14913"/>
                    <a:pt x="381" y="14942"/>
                    <a:pt x="395" y="14956"/>
                  </a:cubicBezTo>
                  <a:lnTo>
                    <a:pt x="282" y="14998"/>
                  </a:lnTo>
                  <a:lnTo>
                    <a:pt x="282" y="16448"/>
                  </a:lnTo>
                  <a:lnTo>
                    <a:pt x="465" y="16448"/>
                  </a:lnTo>
                  <a:cubicBezTo>
                    <a:pt x="451" y="16477"/>
                    <a:pt x="451" y="16505"/>
                    <a:pt x="465" y="16533"/>
                  </a:cubicBezTo>
                  <a:cubicBezTo>
                    <a:pt x="409" y="16561"/>
                    <a:pt x="338" y="16575"/>
                    <a:pt x="282" y="16589"/>
                  </a:cubicBezTo>
                  <a:lnTo>
                    <a:pt x="282" y="16857"/>
                  </a:lnTo>
                  <a:cubicBezTo>
                    <a:pt x="1282" y="16955"/>
                    <a:pt x="550" y="17124"/>
                    <a:pt x="747" y="17265"/>
                  </a:cubicBezTo>
                  <a:cubicBezTo>
                    <a:pt x="1000" y="17448"/>
                    <a:pt x="57" y="17688"/>
                    <a:pt x="1268" y="17828"/>
                  </a:cubicBezTo>
                  <a:lnTo>
                    <a:pt x="1268" y="17927"/>
                  </a:lnTo>
                  <a:cubicBezTo>
                    <a:pt x="0" y="18321"/>
                    <a:pt x="761" y="18716"/>
                    <a:pt x="1310" y="19110"/>
                  </a:cubicBezTo>
                  <a:cubicBezTo>
                    <a:pt x="1211" y="19265"/>
                    <a:pt x="986" y="19391"/>
                    <a:pt x="409" y="19476"/>
                  </a:cubicBezTo>
                  <a:cubicBezTo>
                    <a:pt x="507" y="19560"/>
                    <a:pt x="437" y="19631"/>
                    <a:pt x="282" y="19687"/>
                  </a:cubicBezTo>
                  <a:lnTo>
                    <a:pt x="282" y="32093"/>
                  </a:lnTo>
                  <a:cubicBezTo>
                    <a:pt x="507" y="32192"/>
                    <a:pt x="423" y="32276"/>
                    <a:pt x="282" y="32375"/>
                  </a:cubicBezTo>
                  <a:lnTo>
                    <a:pt x="282" y="34712"/>
                  </a:lnTo>
                  <a:lnTo>
                    <a:pt x="29445" y="34712"/>
                  </a:lnTo>
                  <a:cubicBezTo>
                    <a:pt x="29431" y="34600"/>
                    <a:pt x="29375" y="34501"/>
                    <a:pt x="28840" y="34431"/>
                  </a:cubicBezTo>
                  <a:lnTo>
                    <a:pt x="28783" y="34431"/>
                  </a:lnTo>
                  <a:lnTo>
                    <a:pt x="28910" y="33262"/>
                  </a:lnTo>
                  <a:lnTo>
                    <a:pt x="28741" y="33276"/>
                  </a:lnTo>
                  <a:lnTo>
                    <a:pt x="28741" y="33248"/>
                  </a:lnTo>
                  <a:lnTo>
                    <a:pt x="28910" y="33262"/>
                  </a:lnTo>
                  <a:lnTo>
                    <a:pt x="29699" y="33093"/>
                  </a:lnTo>
                  <a:lnTo>
                    <a:pt x="29699" y="32558"/>
                  </a:lnTo>
                  <a:cubicBezTo>
                    <a:pt x="30023" y="32431"/>
                    <a:pt x="30065" y="32304"/>
                    <a:pt x="29699" y="32206"/>
                  </a:cubicBezTo>
                  <a:cubicBezTo>
                    <a:pt x="29614" y="31868"/>
                    <a:pt x="29065" y="31502"/>
                    <a:pt x="29586" y="31206"/>
                  </a:cubicBezTo>
                  <a:cubicBezTo>
                    <a:pt x="30008" y="30953"/>
                    <a:pt x="29896" y="30784"/>
                    <a:pt x="29670" y="30572"/>
                  </a:cubicBezTo>
                  <a:lnTo>
                    <a:pt x="29614" y="30108"/>
                  </a:lnTo>
                  <a:lnTo>
                    <a:pt x="29727" y="29573"/>
                  </a:lnTo>
                  <a:cubicBezTo>
                    <a:pt x="30713" y="29347"/>
                    <a:pt x="29572" y="29037"/>
                    <a:pt x="30459" y="28798"/>
                  </a:cubicBezTo>
                  <a:lnTo>
                    <a:pt x="30459" y="28798"/>
                  </a:lnTo>
                  <a:lnTo>
                    <a:pt x="30994" y="30023"/>
                  </a:lnTo>
                  <a:cubicBezTo>
                    <a:pt x="30994" y="30023"/>
                    <a:pt x="30994" y="30023"/>
                    <a:pt x="30994" y="30023"/>
                  </a:cubicBezTo>
                  <a:lnTo>
                    <a:pt x="30994" y="30023"/>
                  </a:lnTo>
                  <a:cubicBezTo>
                    <a:pt x="31149" y="30037"/>
                    <a:pt x="31205" y="30065"/>
                    <a:pt x="31219" y="30094"/>
                  </a:cubicBezTo>
                  <a:lnTo>
                    <a:pt x="30994" y="30023"/>
                  </a:lnTo>
                  <a:lnTo>
                    <a:pt x="30994" y="30023"/>
                  </a:lnTo>
                  <a:cubicBezTo>
                    <a:pt x="31188" y="30108"/>
                    <a:pt x="30610" y="30308"/>
                    <a:pt x="31389" y="30308"/>
                  </a:cubicBezTo>
                  <a:cubicBezTo>
                    <a:pt x="31514" y="30308"/>
                    <a:pt x="31676" y="30302"/>
                    <a:pt x="31881" y="30291"/>
                  </a:cubicBezTo>
                  <a:lnTo>
                    <a:pt x="31966" y="30206"/>
                  </a:lnTo>
                  <a:cubicBezTo>
                    <a:pt x="31909" y="30136"/>
                    <a:pt x="31966" y="30065"/>
                    <a:pt x="32318" y="30023"/>
                  </a:cubicBezTo>
                  <a:lnTo>
                    <a:pt x="32262" y="29742"/>
                  </a:lnTo>
                  <a:lnTo>
                    <a:pt x="32304" y="29488"/>
                  </a:lnTo>
                  <a:cubicBezTo>
                    <a:pt x="32262" y="29178"/>
                    <a:pt x="32895" y="28883"/>
                    <a:pt x="32304" y="28587"/>
                  </a:cubicBezTo>
                  <a:lnTo>
                    <a:pt x="32318" y="28404"/>
                  </a:lnTo>
                  <a:cubicBezTo>
                    <a:pt x="31755" y="28319"/>
                    <a:pt x="32163" y="28136"/>
                    <a:pt x="31417" y="28066"/>
                  </a:cubicBezTo>
                  <a:cubicBezTo>
                    <a:pt x="30910" y="28009"/>
                    <a:pt x="31600" y="27939"/>
                    <a:pt x="31403" y="27869"/>
                  </a:cubicBezTo>
                  <a:lnTo>
                    <a:pt x="31417" y="26784"/>
                  </a:lnTo>
                  <a:cubicBezTo>
                    <a:pt x="31346" y="26418"/>
                    <a:pt x="31036" y="26052"/>
                    <a:pt x="30600" y="25700"/>
                  </a:cubicBezTo>
                  <a:lnTo>
                    <a:pt x="29670" y="24447"/>
                  </a:lnTo>
                  <a:cubicBezTo>
                    <a:pt x="29882" y="24376"/>
                    <a:pt x="29220" y="24320"/>
                    <a:pt x="29656" y="24250"/>
                  </a:cubicBezTo>
                  <a:cubicBezTo>
                    <a:pt x="30403" y="24179"/>
                    <a:pt x="30544" y="24010"/>
                    <a:pt x="30980" y="23884"/>
                  </a:cubicBezTo>
                  <a:cubicBezTo>
                    <a:pt x="31572" y="23729"/>
                    <a:pt x="32163" y="23602"/>
                    <a:pt x="32768" y="23531"/>
                  </a:cubicBezTo>
                  <a:lnTo>
                    <a:pt x="33163" y="23531"/>
                  </a:lnTo>
                  <a:lnTo>
                    <a:pt x="33219" y="23362"/>
                  </a:lnTo>
                  <a:cubicBezTo>
                    <a:pt x="33346" y="23334"/>
                    <a:pt x="33402" y="23292"/>
                    <a:pt x="33402" y="23264"/>
                  </a:cubicBezTo>
                  <a:cubicBezTo>
                    <a:pt x="33839" y="22996"/>
                    <a:pt x="34036" y="22743"/>
                    <a:pt x="34022" y="22447"/>
                  </a:cubicBezTo>
                  <a:lnTo>
                    <a:pt x="34022" y="22095"/>
                  </a:lnTo>
                  <a:lnTo>
                    <a:pt x="34163" y="21997"/>
                  </a:lnTo>
                  <a:cubicBezTo>
                    <a:pt x="33796" y="21645"/>
                    <a:pt x="34374" y="21321"/>
                    <a:pt x="34965" y="20997"/>
                  </a:cubicBezTo>
                  <a:cubicBezTo>
                    <a:pt x="35275" y="20955"/>
                    <a:pt x="35500" y="20898"/>
                    <a:pt x="35402" y="20828"/>
                  </a:cubicBezTo>
                  <a:lnTo>
                    <a:pt x="35895" y="20757"/>
                  </a:lnTo>
                  <a:lnTo>
                    <a:pt x="35909" y="20659"/>
                  </a:lnTo>
                  <a:lnTo>
                    <a:pt x="36740" y="20462"/>
                  </a:lnTo>
                  <a:lnTo>
                    <a:pt x="36810" y="20377"/>
                  </a:lnTo>
                  <a:cubicBezTo>
                    <a:pt x="37063" y="20194"/>
                    <a:pt x="36993" y="20011"/>
                    <a:pt x="37134" y="19828"/>
                  </a:cubicBezTo>
                  <a:cubicBezTo>
                    <a:pt x="36951" y="19786"/>
                    <a:pt x="36782" y="19758"/>
                    <a:pt x="36655" y="19729"/>
                  </a:cubicBezTo>
                  <a:lnTo>
                    <a:pt x="36782" y="19377"/>
                  </a:lnTo>
                  <a:cubicBezTo>
                    <a:pt x="36571" y="19265"/>
                    <a:pt x="36866" y="19124"/>
                    <a:pt x="36331" y="19025"/>
                  </a:cubicBezTo>
                  <a:cubicBezTo>
                    <a:pt x="36402" y="18856"/>
                    <a:pt x="36303" y="18716"/>
                    <a:pt x="35881" y="18575"/>
                  </a:cubicBezTo>
                  <a:lnTo>
                    <a:pt x="35838" y="18476"/>
                  </a:lnTo>
                  <a:lnTo>
                    <a:pt x="35810" y="18223"/>
                  </a:lnTo>
                  <a:cubicBezTo>
                    <a:pt x="35430" y="18138"/>
                    <a:pt x="34923" y="18068"/>
                    <a:pt x="35050" y="17941"/>
                  </a:cubicBezTo>
                  <a:lnTo>
                    <a:pt x="35402" y="17941"/>
                  </a:lnTo>
                  <a:lnTo>
                    <a:pt x="36697" y="17758"/>
                  </a:lnTo>
                  <a:cubicBezTo>
                    <a:pt x="37345" y="17688"/>
                    <a:pt x="37542" y="17547"/>
                    <a:pt x="37641" y="17406"/>
                  </a:cubicBezTo>
                  <a:lnTo>
                    <a:pt x="37190" y="17406"/>
                  </a:lnTo>
                  <a:cubicBezTo>
                    <a:pt x="37120" y="17181"/>
                    <a:pt x="38612" y="17110"/>
                    <a:pt x="38514" y="16871"/>
                  </a:cubicBezTo>
                  <a:cubicBezTo>
                    <a:pt x="39049" y="16702"/>
                    <a:pt x="38838" y="16519"/>
                    <a:pt x="38950" y="16336"/>
                  </a:cubicBezTo>
                  <a:lnTo>
                    <a:pt x="38486" y="15801"/>
                  </a:lnTo>
                  <a:lnTo>
                    <a:pt x="38486" y="15097"/>
                  </a:lnTo>
                  <a:lnTo>
                    <a:pt x="38542" y="13533"/>
                  </a:lnTo>
                  <a:cubicBezTo>
                    <a:pt x="39443" y="13407"/>
                    <a:pt x="38753" y="13153"/>
                    <a:pt x="39415" y="12998"/>
                  </a:cubicBezTo>
                  <a:cubicBezTo>
                    <a:pt x="39147" y="12914"/>
                    <a:pt x="38457" y="12872"/>
                    <a:pt x="38556" y="12731"/>
                  </a:cubicBezTo>
                  <a:lnTo>
                    <a:pt x="38486" y="12618"/>
                  </a:lnTo>
                  <a:lnTo>
                    <a:pt x="38457" y="12449"/>
                  </a:lnTo>
                  <a:lnTo>
                    <a:pt x="38626" y="12196"/>
                  </a:lnTo>
                  <a:cubicBezTo>
                    <a:pt x="39119" y="11956"/>
                    <a:pt x="39471" y="11717"/>
                    <a:pt x="39471" y="11463"/>
                  </a:cubicBezTo>
                  <a:cubicBezTo>
                    <a:pt x="40598" y="11210"/>
                    <a:pt x="40316" y="10886"/>
                    <a:pt x="40344" y="10590"/>
                  </a:cubicBezTo>
                  <a:cubicBezTo>
                    <a:pt x="40316" y="10576"/>
                    <a:pt x="40288" y="10576"/>
                    <a:pt x="40260" y="10562"/>
                  </a:cubicBezTo>
                  <a:lnTo>
                    <a:pt x="40330" y="10562"/>
                  </a:lnTo>
                  <a:lnTo>
                    <a:pt x="40344" y="10590"/>
                  </a:lnTo>
                  <a:lnTo>
                    <a:pt x="41147" y="10562"/>
                  </a:lnTo>
                  <a:lnTo>
                    <a:pt x="41232" y="10041"/>
                  </a:lnTo>
                  <a:cubicBezTo>
                    <a:pt x="41978" y="9675"/>
                    <a:pt x="41795" y="9309"/>
                    <a:pt x="41203" y="8943"/>
                  </a:cubicBezTo>
                  <a:lnTo>
                    <a:pt x="41203" y="8520"/>
                  </a:lnTo>
                  <a:cubicBezTo>
                    <a:pt x="40823" y="8098"/>
                    <a:pt x="41753" y="7661"/>
                    <a:pt x="40823" y="7225"/>
                  </a:cubicBezTo>
                  <a:cubicBezTo>
                    <a:pt x="41105" y="6971"/>
                    <a:pt x="39753" y="6788"/>
                    <a:pt x="39908" y="6521"/>
                  </a:cubicBezTo>
                  <a:cubicBezTo>
                    <a:pt x="40401" y="6422"/>
                    <a:pt x="40373" y="6295"/>
                    <a:pt x="40288" y="6155"/>
                  </a:cubicBezTo>
                  <a:lnTo>
                    <a:pt x="40415" y="5817"/>
                  </a:lnTo>
                  <a:cubicBezTo>
                    <a:pt x="41049" y="5591"/>
                    <a:pt x="41189" y="5352"/>
                    <a:pt x="41203" y="5098"/>
                  </a:cubicBezTo>
                  <a:lnTo>
                    <a:pt x="41260" y="4986"/>
                  </a:lnTo>
                  <a:cubicBezTo>
                    <a:pt x="39626" y="4620"/>
                    <a:pt x="39345" y="4169"/>
                    <a:pt x="39443" y="3704"/>
                  </a:cubicBezTo>
                  <a:cubicBezTo>
                    <a:pt x="39429" y="3676"/>
                    <a:pt x="39443" y="3648"/>
                    <a:pt x="39485" y="3620"/>
                  </a:cubicBezTo>
                  <a:lnTo>
                    <a:pt x="39415" y="3254"/>
                  </a:lnTo>
                  <a:cubicBezTo>
                    <a:pt x="39542" y="3085"/>
                    <a:pt x="39767" y="2902"/>
                    <a:pt x="39795" y="2733"/>
                  </a:cubicBezTo>
                  <a:cubicBezTo>
                    <a:pt x="39866" y="2240"/>
                    <a:pt x="40527" y="1747"/>
                    <a:pt x="39570" y="1240"/>
                  </a:cubicBezTo>
                  <a:cubicBezTo>
                    <a:pt x="39542" y="1099"/>
                    <a:pt x="39415" y="958"/>
                    <a:pt x="38711" y="860"/>
                  </a:cubicBezTo>
                  <a:cubicBezTo>
                    <a:pt x="38739" y="705"/>
                    <a:pt x="38697" y="550"/>
                    <a:pt x="38091" y="423"/>
                  </a:cubicBezTo>
                  <a:cubicBezTo>
                    <a:pt x="38204" y="325"/>
                    <a:pt x="38331" y="226"/>
                    <a:pt x="37739" y="156"/>
                  </a:cubicBezTo>
                  <a:cubicBezTo>
                    <a:pt x="37598" y="85"/>
                    <a:pt x="37458" y="43"/>
                    <a:pt x="37303" y="1"/>
                  </a:cubicBezTo>
                  <a:close/>
                </a:path>
              </a:pathLst>
            </a:custGeom>
            <a:solidFill>
              <a:srgbClr val="B8D8E4">
                <a:alpha val="26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 flipH="1">
              <a:off x="-123250" y="-79625"/>
              <a:ext cx="3959050" cy="5302758"/>
            </a:xfrm>
            <a:custGeom>
              <a:avLst/>
              <a:gdLst/>
              <a:ahLst/>
              <a:cxnLst/>
              <a:rect l="l" t="t" r="r" b="b"/>
              <a:pathLst>
                <a:path w="41978" h="34713" extrusionOk="0">
                  <a:moveTo>
                    <a:pt x="22968" y="71"/>
                  </a:moveTo>
                  <a:cubicBezTo>
                    <a:pt x="22905" y="116"/>
                    <a:pt x="22826" y="144"/>
                    <a:pt x="22747" y="144"/>
                  </a:cubicBezTo>
                  <a:cubicBezTo>
                    <a:pt x="22702" y="144"/>
                    <a:pt x="22657" y="134"/>
                    <a:pt x="22616" y="114"/>
                  </a:cubicBezTo>
                  <a:lnTo>
                    <a:pt x="22630" y="114"/>
                  </a:lnTo>
                  <a:lnTo>
                    <a:pt x="22630" y="71"/>
                  </a:lnTo>
                  <a:close/>
                  <a:moveTo>
                    <a:pt x="7675" y="1874"/>
                  </a:moveTo>
                  <a:cubicBezTo>
                    <a:pt x="7675" y="1888"/>
                    <a:pt x="7661" y="1888"/>
                    <a:pt x="7661" y="1902"/>
                  </a:cubicBezTo>
                  <a:lnTo>
                    <a:pt x="7604" y="1902"/>
                  </a:lnTo>
                  <a:lnTo>
                    <a:pt x="7675" y="1874"/>
                  </a:lnTo>
                  <a:close/>
                  <a:moveTo>
                    <a:pt x="23151" y="4197"/>
                  </a:moveTo>
                  <a:lnTo>
                    <a:pt x="23094" y="4225"/>
                  </a:lnTo>
                  <a:lnTo>
                    <a:pt x="23038" y="4211"/>
                  </a:lnTo>
                  <a:lnTo>
                    <a:pt x="23151" y="4197"/>
                  </a:lnTo>
                  <a:close/>
                  <a:moveTo>
                    <a:pt x="35078" y="4479"/>
                  </a:moveTo>
                  <a:lnTo>
                    <a:pt x="35064" y="4493"/>
                  </a:lnTo>
                  <a:lnTo>
                    <a:pt x="35036" y="4493"/>
                  </a:lnTo>
                  <a:cubicBezTo>
                    <a:pt x="35036" y="4493"/>
                    <a:pt x="35036" y="4493"/>
                    <a:pt x="35036" y="4479"/>
                  </a:cubicBezTo>
                  <a:close/>
                  <a:moveTo>
                    <a:pt x="479" y="4859"/>
                  </a:moveTo>
                  <a:cubicBezTo>
                    <a:pt x="479" y="4859"/>
                    <a:pt x="479" y="4859"/>
                    <a:pt x="479" y="4873"/>
                  </a:cubicBezTo>
                  <a:lnTo>
                    <a:pt x="437" y="4859"/>
                  </a:lnTo>
                  <a:close/>
                  <a:moveTo>
                    <a:pt x="28375" y="4873"/>
                  </a:moveTo>
                  <a:lnTo>
                    <a:pt x="28474" y="4901"/>
                  </a:lnTo>
                  <a:lnTo>
                    <a:pt x="28389" y="4901"/>
                  </a:lnTo>
                  <a:cubicBezTo>
                    <a:pt x="28375" y="4887"/>
                    <a:pt x="28375" y="4887"/>
                    <a:pt x="28375" y="4873"/>
                  </a:cubicBezTo>
                  <a:close/>
                  <a:moveTo>
                    <a:pt x="26291" y="5169"/>
                  </a:moveTo>
                  <a:lnTo>
                    <a:pt x="26446" y="5183"/>
                  </a:lnTo>
                  <a:cubicBezTo>
                    <a:pt x="26389" y="5183"/>
                    <a:pt x="26347" y="5183"/>
                    <a:pt x="26291" y="5169"/>
                  </a:cubicBezTo>
                  <a:close/>
                  <a:moveTo>
                    <a:pt x="30149" y="6098"/>
                  </a:moveTo>
                  <a:cubicBezTo>
                    <a:pt x="30135" y="6098"/>
                    <a:pt x="30135" y="6112"/>
                    <a:pt x="30121" y="6112"/>
                  </a:cubicBezTo>
                  <a:lnTo>
                    <a:pt x="30079" y="6098"/>
                  </a:lnTo>
                  <a:close/>
                  <a:moveTo>
                    <a:pt x="916" y="6253"/>
                  </a:moveTo>
                  <a:lnTo>
                    <a:pt x="859" y="6281"/>
                  </a:lnTo>
                  <a:lnTo>
                    <a:pt x="817" y="6281"/>
                  </a:lnTo>
                  <a:lnTo>
                    <a:pt x="916" y="6253"/>
                  </a:lnTo>
                  <a:close/>
                  <a:moveTo>
                    <a:pt x="10195" y="7225"/>
                  </a:moveTo>
                  <a:cubicBezTo>
                    <a:pt x="10210" y="7225"/>
                    <a:pt x="10210" y="7225"/>
                    <a:pt x="10210" y="7239"/>
                  </a:cubicBezTo>
                  <a:lnTo>
                    <a:pt x="10195" y="7239"/>
                  </a:lnTo>
                  <a:lnTo>
                    <a:pt x="10195" y="7253"/>
                  </a:lnTo>
                  <a:lnTo>
                    <a:pt x="10153" y="7253"/>
                  </a:lnTo>
                  <a:lnTo>
                    <a:pt x="10181" y="7225"/>
                  </a:lnTo>
                  <a:close/>
                  <a:moveTo>
                    <a:pt x="20799" y="9295"/>
                  </a:moveTo>
                  <a:lnTo>
                    <a:pt x="20813" y="9351"/>
                  </a:lnTo>
                  <a:cubicBezTo>
                    <a:pt x="20750" y="9358"/>
                    <a:pt x="20686" y="9362"/>
                    <a:pt x="20623" y="9362"/>
                  </a:cubicBezTo>
                  <a:cubicBezTo>
                    <a:pt x="20560" y="9362"/>
                    <a:pt x="20496" y="9358"/>
                    <a:pt x="20433" y="9351"/>
                  </a:cubicBezTo>
                  <a:lnTo>
                    <a:pt x="20799" y="9295"/>
                  </a:lnTo>
                  <a:close/>
                  <a:moveTo>
                    <a:pt x="21785" y="12660"/>
                  </a:moveTo>
                  <a:lnTo>
                    <a:pt x="21728" y="12689"/>
                  </a:lnTo>
                  <a:lnTo>
                    <a:pt x="21728" y="12660"/>
                  </a:lnTo>
                  <a:close/>
                  <a:moveTo>
                    <a:pt x="9294" y="13167"/>
                  </a:moveTo>
                  <a:lnTo>
                    <a:pt x="9294" y="13181"/>
                  </a:lnTo>
                  <a:lnTo>
                    <a:pt x="9252" y="13181"/>
                  </a:lnTo>
                  <a:lnTo>
                    <a:pt x="9238" y="13195"/>
                  </a:lnTo>
                  <a:lnTo>
                    <a:pt x="9196" y="13195"/>
                  </a:lnTo>
                  <a:lnTo>
                    <a:pt x="9252" y="13167"/>
                  </a:lnTo>
                  <a:close/>
                  <a:moveTo>
                    <a:pt x="37711" y="13900"/>
                  </a:moveTo>
                  <a:lnTo>
                    <a:pt x="37782" y="13914"/>
                  </a:lnTo>
                  <a:lnTo>
                    <a:pt x="37711" y="13956"/>
                  </a:lnTo>
                  <a:lnTo>
                    <a:pt x="37711" y="13900"/>
                  </a:lnTo>
                  <a:close/>
                  <a:moveTo>
                    <a:pt x="7562" y="16462"/>
                  </a:moveTo>
                  <a:lnTo>
                    <a:pt x="7576" y="16491"/>
                  </a:lnTo>
                  <a:lnTo>
                    <a:pt x="7520" y="16477"/>
                  </a:lnTo>
                  <a:lnTo>
                    <a:pt x="7520" y="16491"/>
                  </a:lnTo>
                  <a:lnTo>
                    <a:pt x="7464" y="16491"/>
                  </a:lnTo>
                  <a:lnTo>
                    <a:pt x="7520" y="16477"/>
                  </a:lnTo>
                  <a:lnTo>
                    <a:pt x="7562" y="16462"/>
                  </a:lnTo>
                  <a:close/>
                  <a:moveTo>
                    <a:pt x="11054" y="16758"/>
                  </a:moveTo>
                  <a:cubicBezTo>
                    <a:pt x="11069" y="16758"/>
                    <a:pt x="11069" y="16772"/>
                    <a:pt x="11083" y="16772"/>
                  </a:cubicBezTo>
                  <a:lnTo>
                    <a:pt x="10928" y="16772"/>
                  </a:lnTo>
                  <a:lnTo>
                    <a:pt x="11054" y="16758"/>
                  </a:lnTo>
                  <a:close/>
                  <a:moveTo>
                    <a:pt x="3464" y="23531"/>
                  </a:moveTo>
                  <a:lnTo>
                    <a:pt x="3464" y="23546"/>
                  </a:lnTo>
                  <a:cubicBezTo>
                    <a:pt x="3408" y="23546"/>
                    <a:pt x="3352" y="23546"/>
                    <a:pt x="3310" y="23531"/>
                  </a:cubicBezTo>
                  <a:close/>
                  <a:moveTo>
                    <a:pt x="30600" y="25700"/>
                  </a:moveTo>
                  <a:lnTo>
                    <a:pt x="30431" y="25728"/>
                  </a:lnTo>
                  <a:lnTo>
                    <a:pt x="30417" y="25728"/>
                  </a:lnTo>
                  <a:lnTo>
                    <a:pt x="30600" y="25700"/>
                  </a:lnTo>
                  <a:close/>
                  <a:moveTo>
                    <a:pt x="1310" y="28235"/>
                  </a:moveTo>
                  <a:lnTo>
                    <a:pt x="1324" y="28249"/>
                  </a:lnTo>
                  <a:lnTo>
                    <a:pt x="1296" y="28249"/>
                  </a:lnTo>
                  <a:lnTo>
                    <a:pt x="1296" y="28263"/>
                  </a:lnTo>
                  <a:lnTo>
                    <a:pt x="1141" y="28249"/>
                  </a:lnTo>
                  <a:cubicBezTo>
                    <a:pt x="1183" y="28249"/>
                    <a:pt x="1240" y="28235"/>
                    <a:pt x="1296" y="28235"/>
                  </a:cubicBezTo>
                  <a:close/>
                  <a:moveTo>
                    <a:pt x="11561" y="28601"/>
                  </a:moveTo>
                  <a:cubicBezTo>
                    <a:pt x="11646" y="28601"/>
                    <a:pt x="11744" y="28615"/>
                    <a:pt x="11829" y="28643"/>
                  </a:cubicBezTo>
                  <a:lnTo>
                    <a:pt x="11561" y="28601"/>
                  </a:lnTo>
                  <a:close/>
                  <a:moveTo>
                    <a:pt x="4859" y="29235"/>
                  </a:moveTo>
                  <a:cubicBezTo>
                    <a:pt x="4859" y="29235"/>
                    <a:pt x="4859" y="29249"/>
                    <a:pt x="4859" y="29249"/>
                  </a:cubicBezTo>
                  <a:lnTo>
                    <a:pt x="4788" y="29249"/>
                  </a:lnTo>
                  <a:lnTo>
                    <a:pt x="4859" y="29235"/>
                  </a:lnTo>
                  <a:close/>
                  <a:moveTo>
                    <a:pt x="14478" y="29516"/>
                  </a:moveTo>
                  <a:lnTo>
                    <a:pt x="14478" y="29516"/>
                  </a:lnTo>
                  <a:cubicBezTo>
                    <a:pt x="14492" y="29517"/>
                    <a:pt x="14505" y="29530"/>
                    <a:pt x="14519" y="29530"/>
                  </a:cubicBezTo>
                  <a:lnTo>
                    <a:pt x="14490" y="29530"/>
                  </a:lnTo>
                  <a:cubicBezTo>
                    <a:pt x="14483" y="29523"/>
                    <a:pt x="14480" y="29520"/>
                    <a:pt x="14478" y="29516"/>
                  </a:cubicBezTo>
                  <a:close/>
                  <a:moveTo>
                    <a:pt x="10533" y="30065"/>
                  </a:moveTo>
                  <a:cubicBezTo>
                    <a:pt x="10548" y="30079"/>
                    <a:pt x="10562" y="30108"/>
                    <a:pt x="10590" y="30122"/>
                  </a:cubicBezTo>
                  <a:cubicBezTo>
                    <a:pt x="10477" y="30108"/>
                    <a:pt x="10477" y="30079"/>
                    <a:pt x="10533" y="30065"/>
                  </a:cubicBezTo>
                  <a:close/>
                  <a:moveTo>
                    <a:pt x="24376" y="30572"/>
                  </a:moveTo>
                  <a:lnTo>
                    <a:pt x="24488" y="30586"/>
                  </a:lnTo>
                  <a:lnTo>
                    <a:pt x="24376" y="30600"/>
                  </a:lnTo>
                  <a:lnTo>
                    <a:pt x="24376" y="30572"/>
                  </a:lnTo>
                  <a:close/>
                  <a:moveTo>
                    <a:pt x="2366" y="1"/>
                  </a:moveTo>
                  <a:lnTo>
                    <a:pt x="2338" y="29"/>
                  </a:lnTo>
                  <a:lnTo>
                    <a:pt x="2310" y="15"/>
                  </a:lnTo>
                  <a:lnTo>
                    <a:pt x="282" y="15"/>
                  </a:lnTo>
                  <a:lnTo>
                    <a:pt x="282" y="14336"/>
                  </a:lnTo>
                  <a:lnTo>
                    <a:pt x="409" y="14336"/>
                  </a:lnTo>
                  <a:lnTo>
                    <a:pt x="423" y="14885"/>
                  </a:lnTo>
                  <a:cubicBezTo>
                    <a:pt x="381" y="14913"/>
                    <a:pt x="381" y="14942"/>
                    <a:pt x="395" y="14956"/>
                  </a:cubicBezTo>
                  <a:lnTo>
                    <a:pt x="282" y="14998"/>
                  </a:lnTo>
                  <a:lnTo>
                    <a:pt x="282" y="16448"/>
                  </a:lnTo>
                  <a:lnTo>
                    <a:pt x="465" y="16448"/>
                  </a:lnTo>
                  <a:cubicBezTo>
                    <a:pt x="451" y="16477"/>
                    <a:pt x="451" y="16505"/>
                    <a:pt x="465" y="16533"/>
                  </a:cubicBezTo>
                  <a:cubicBezTo>
                    <a:pt x="409" y="16561"/>
                    <a:pt x="338" y="16575"/>
                    <a:pt x="282" y="16589"/>
                  </a:cubicBezTo>
                  <a:lnTo>
                    <a:pt x="282" y="16857"/>
                  </a:lnTo>
                  <a:cubicBezTo>
                    <a:pt x="1282" y="16955"/>
                    <a:pt x="550" y="17124"/>
                    <a:pt x="747" y="17265"/>
                  </a:cubicBezTo>
                  <a:cubicBezTo>
                    <a:pt x="1000" y="17448"/>
                    <a:pt x="57" y="17688"/>
                    <a:pt x="1268" y="17828"/>
                  </a:cubicBezTo>
                  <a:lnTo>
                    <a:pt x="1268" y="17927"/>
                  </a:lnTo>
                  <a:cubicBezTo>
                    <a:pt x="0" y="18321"/>
                    <a:pt x="761" y="18716"/>
                    <a:pt x="1310" y="19110"/>
                  </a:cubicBezTo>
                  <a:cubicBezTo>
                    <a:pt x="1211" y="19265"/>
                    <a:pt x="986" y="19391"/>
                    <a:pt x="409" y="19476"/>
                  </a:cubicBezTo>
                  <a:cubicBezTo>
                    <a:pt x="507" y="19560"/>
                    <a:pt x="437" y="19631"/>
                    <a:pt x="282" y="19687"/>
                  </a:cubicBezTo>
                  <a:lnTo>
                    <a:pt x="282" y="32093"/>
                  </a:lnTo>
                  <a:cubicBezTo>
                    <a:pt x="507" y="32192"/>
                    <a:pt x="423" y="32276"/>
                    <a:pt x="282" y="32375"/>
                  </a:cubicBezTo>
                  <a:lnTo>
                    <a:pt x="282" y="34712"/>
                  </a:lnTo>
                  <a:lnTo>
                    <a:pt x="29445" y="34712"/>
                  </a:lnTo>
                  <a:cubicBezTo>
                    <a:pt x="29431" y="34600"/>
                    <a:pt x="29375" y="34501"/>
                    <a:pt x="28840" y="34431"/>
                  </a:cubicBezTo>
                  <a:lnTo>
                    <a:pt x="28783" y="34431"/>
                  </a:lnTo>
                  <a:lnTo>
                    <a:pt x="28910" y="33262"/>
                  </a:lnTo>
                  <a:lnTo>
                    <a:pt x="28741" y="33276"/>
                  </a:lnTo>
                  <a:lnTo>
                    <a:pt x="28741" y="33248"/>
                  </a:lnTo>
                  <a:lnTo>
                    <a:pt x="28910" y="33262"/>
                  </a:lnTo>
                  <a:lnTo>
                    <a:pt x="29699" y="33093"/>
                  </a:lnTo>
                  <a:lnTo>
                    <a:pt x="29699" y="32558"/>
                  </a:lnTo>
                  <a:cubicBezTo>
                    <a:pt x="30023" y="32431"/>
                    <a:pt x="30065" y="32304"/>
                    <a:pt x="29699" y="32206"/>
                  </a:cubicBezTo>
                  <a:cubicBezTo>
                    <a:pt x="29614" y="31868"/>
                    <a:pt x="29065" y="31502"/>
                    <a:pt x="29586" y="31206"/>
                  </a:cubicBezTo>
                  <a:cubicBezTo>
                    <a:pt x="30008" y="30953"/>
                    <a:pt x="29896" y="30784"/>
                    <a:pt x="29670" y="30572"/>
                  </a:cubicBezTo>
                  <a:lnTo>
                    <a:pt x="29614" y="30108"/>
                  </a:lnTo>
                  <a:lnTo>
                    <a:pt x="29727" y="29573"/>
                  </a:lnTo>
                  <a:cubicBezTo>
                    <a:pt x="30713" y="29347"/>
                    <a:pt x="29572" y="29037"/>
                    <a:pt x="30459" y="28798"/>
                  </a:cubicBezTo>
                  <a:lnTo>
                    <a:pt x="30459" y="28798"/>
                  </a:lnTo>
                  <a:lnTo>
                    <a:pt x="30994" y="30023"/>
                  </a:lnTo>
                  <a:cubicBezTo>
                    <a:pt x="30994" y="30023"/>
                    <a:pt x="30994" y="30023"/>
                    <a:pt x="30994" y="30023"/>
                  </a:cubicBezTo>
                  <a:lnTo>
                    <a:pt x="30994" y="30023"/>
                  </a:lnTo>
                  <a:cubicBezTo>
                    <a:pt x="31149" y="30037"/>
                    <a:pt x="31205" y="30065"/>
                    <a:pt x="31219" y="30094"/>
                  </a:cubicBezTo>
                  <a:lnTo>
                    <a:pt x="30994" y="30023"/>
                  </a:lnTo>
                  <a:lnTo>
                    <a:pt x="30994" y="30023"/>
                  </a:lnTo>
                  <a:cubicBezTo>
                    <a:pt x="31188" y="30108"/>
                    <a:pt x="30610" y="30308"/>
                    <a:pt x="31389" y="30308"/>
                  </a:cubicBezTo>
                  <a:cubicBezTo>
                    <a:pt x="31514" y="30308"/>
                    <a:pt x="31676" y="30302"/>
                    <a:pt x="31881" y="30291"/>
                  </a:cubicBezTo>
                  <a:lnTo>
                    <a:pt x="31966" y="30206"/>
                  </a:lnTo>
                  <a:cubicBezTo>
                    <a:pt x="31909" y="30136"/>
                    <a:pt x="31966" y="30065"/>
                    <a:pt x="32318" y="30023"/>
                  </a:cubicBezTo>
                  <a:lnTo>
                    <a:pt x="32262" y="29742"/>
                  </a:lnTo>
                  <a:lnTo>
                    <a:pt x="32304" y="29488"/>
                  </a:lnTo>
                  <a:cubicBezTo>
                    <a:pt x="32262" y="29178"/>
                    <a:pt x="32895" y="28883"/>
                    <a:pt x="32304" y="28587"/>
                  </a:cubicBezTo>
                  <a:lnTo>
                    <a:pt x="32318" y="28404"/>
                  </a:lnTo>
                  <a:cubicBezTo>
                    <a:pt x="31755" y="28319"/>
                    <a:pt x="32163" y="28136"/>
                    <a:pt x="31417" y="28066"/>
                  </a:cubicBezTo>
                  <a:cubicBezTo>
                    <a:pt x="30910" y="28009"/>
                    <a:pt x="31600" y="27939"/>
                    <a:pt x="31403" y="27869"/>
                  </a:cubicBezTo>
                  <a:lnTo>
                    <a:pt x="31417" y="26784"/>
                  </a:lnTo>
                  <a:cubicBezTo>
                    <a:pt x="31346" y="26418"/>
                    <a:pt x="31036" y="26052"/>
                    <a:pt x="30600" y="25700"/>
                  </a:cubicBezTo>
                  <a:lnTo>
                    <a:pt x="29670" y="24447"/>
                  </a:lnTo>
                  <a:cubicBezTo>
                    <a:pt x="29882" y="24376"/>
                    <a:pt x="29220" y="24320"/>
                    <a:pt x="29656" y="24250"/>
                  </a:cubicBezTo>
                  <a:cubicBezTo>
                    <a:pt x="30403" y="24179"/>
                    <a:pt x="30544" y="24010"/>
                    <a:pt x="30980" y="23884"/>
                  </a:cubicBezTo>
                  <a:cubicBezTo>
                    <a:pt x="31572" y="23729"/>
                    <a:pt x="32163" y="23602"/>
                    <a:pt x="32768" y="23531"/>
                  </a:cubicBezTo>
                  <a:lnTo>
                    <a:pt x="33163" y="23531"/>
                  </a:lnTo>
                  <a:lnTo>
                    <a:pt x="33219" y="23362"/>
                  </a:lnTo>
                  <a:cubicBezTo>
                    <a:pt x="33346" y="23334"/>
                    <a:pt x="33402" y="23292"/>
                    <a:pt x="33402" y="23264"/>
                  </a:cubicBezTo>
                  <a:cubicBezTo>
                    <a:pt x="33839" y="22996"/>
                    <a:pt x="34036" y="22743"/>
                    <a:pt x="34022" y="22447"/>
                  </a:cubicBezTo>
                  <a:lnTo>
                    <a:pt x="34022" y="22095"/>
                  </a:lnTo>
                  <a:lnTo>
                    <a:pt x="34163" y="21997"/>
                  </a:lnTo>
                  <a:cubicBezTo>
                    <a:pt x="33796" y="21645"/>
                    <a:pt x="34374" y="21321"/>
                    <a:pt x="34965" y="20997"/>
                  </a:cubicBezTo>
                  <a:cubicBezTo>
                    <a:pt x="35275" y="20955"/>
                    <a:pt x="35500" y="20898"/>
                    <a:pt x="35402" y="20828"/>
                  </a:cubicBezTo>
                  <a:lnTo>
                    <a:pt x="35895" y="20757"/>
                  </a:lnTo>
                  <a:lnTo>
                    <a:pt x="35909" y="20659"/>
                  </a:lnTo>
                  <a:lnTo>
                    <a:pt x="36740" y="20462"/>
                  </a:lnTo>
                  <a:lnTo>
                    <a:pt x="36810" y="20377"/>
                  </a:lnTo>
                  <a:cubicBezTo>
                    <a:pt x="37063" y="20194"/>
                    <a:pt x="36993" y="20011"/>
                    <a:pt x="37134" y="19828"/>
                  </a:cubicBezTo>
                  <a:cubicBezTo>
                    <a:pt x="36951" y="19786"/>
                    <a:pt x="36782" y="19758"/>
                    <a:pt x="36655" y="19729"/>
                  </a:cubicBezTo>
                  <a:lnTo>
                    <a:pt x="36782" y="19377"/>
                  </a:lnTo>
                  <a:cubicBezTo>
                    <a:pt x="36571" y="19265"/>
                    <a:pt x="36866" y="19124"/>
                    <a:pt x="36331" y="19025"/>
                  </a:cubicBezTo>
                  <a:cubicBezTo>
                    <a:pt x="36402" y="18856"/>
                    <a:pt x="36303" y="18716"/>
                    <a:pt x="35881" y="18575"/>
                  </a:cubicBezTo>
                  <a:lnTo>
                    <a:pt x="35838" y="18476"/>
                  </a:lnTo>
                  <a:lnTo>
                    <a:pt x="35810" y="18223"/>
                  </a:lnTo>
                  <a:cubicBezTo>
                    <a:pt x="35430" y="18138"/>
                    <a:pt x="34923" y="18068"/>
                    <a:pt x="35050" y="17941"/>
                  </a:cubicBezTo>
                  <a:lnTo>
                    <a:pt x="35402" y="17941"/>
                  </a:lnTo>
                  <a:lnTo>
                    <a:pt x="36697" y="17758"/>
                  </a:lnTo>
                  <a:cubicBezTo>
                    <a:pt x="37345" y="17688"/>
                    <a:pt x="37542" y="17547"/>
                    <a:pt x="37641" y="17406"/>
                  </a:cubicBezTo>
                  <a:lnTo>
                    <a:pt x="37190" y="17406"/>
                  </a:lnTo>
                  <a:cubicBezTo>
                    <a:pt x="37120" y="17181"/>
                    <a:pt x="38612" y="17110"/>
                    <a:pt x="38514" y="16871"/>
                  </a:cubicBezTo>
                  <a:cubicBezTo>
                    <a:pt x="39049" y="16702"/>
                    <a:pt x="38838" y="16519"/>
                    <a:pt x="38950" y="16336"/>
                  </a:cubicBezTo>
                  <a:lnTo>
                    <a:pt x="38486" y="15801"/>
                  </a:lnTo>
                  <a:lnTo>
                    <a:pt x="38486" y="15097"/>
                  </a:lnTo>
                  <a:lnTo>
                    <a:pt x="38542" y="13533"/>
                  </a:lnTo>
                  <a:cubicBezTo>
                    <a:pt x="39443" y="13407"/>
                    <a:pt x="38753" y="13153"/>
                    <a:pt x="39415" y="12998"/>
                  </a:cubicBezTo>
                  <a:cubicBezTo>
                    <a:pt x="39147" y="12914"/>
                    <a:pt x="38457" y="12872"/>
                    <a:pt x="38556" y="12731"/>
                  </a:cubicBezTo>
                  <a:lnTo>
                    <a:pt x="38486" y="12618"/>
                  </a:lnTo>
                  <a:lnTo>
                    <a:pt x="38457" y="12449"/>
                  </a:lnTo>
                  <a:lnTo>
                    <a:pt x="38626" y="12196"/>
                  </a:lnTo>
                  <a:cubicBezTo>
                    <a:pt x="39119" y="11956"/>
                    <a:pt x="39471" y="11717"/>
                    <a:pt x="39471" y="11463"/>
                  </a:cubicBezTo>
                  <a:cubicBezTo>
                    <a:pt x="40598" y="11210"/>
                    <a:pt x="40316" y="10886"/>
                    <a:pt x="40344" y="10590"/>
                  </a:cubicBezTo>
                  <a:cubicBezTo>
                    <a:pt x="40316" y="10576"/>
                    <a:pt x="40288" y="10576"/>
                    <a:pt x="40260" y="10562"/>
                  </a:cubicBezTo>
                  <a:lnTo>
                    <a:pt x="40330" y="10562"/>
                  </a:lnTo>
                  <a:lnTo>
                    <a:pt x="40344" y="10590"/>
                  </a:lnTo>
                  <a:lnTo>
                    <a:pt x="41147" y="10562"/>
                  </a:lnTo>
                  <a:lnTo>
                    <a:pt x="41232" y="10041"/>
                  </a:lnTo>
                  <a:cubicBezTo>
                    <a:pt x="41978" y="9675"/>
                    <a:pt x="41795" y="9309"/>
                    <a:pt x="41203" y="8943"/>
                  </a:cubicBezTo>
                  <a:lnTo>
                    <a:pt x="41203" y="8520"/>
                  </a:lnTo>
                  <a:cubicBezTo>
                    <a:pt x="40823" y="8098"/>
                    <a:pt x="41753" y="7661"/>
                    <a:pt x="40823" y="7225"/>
                  </a:cubicBezTo>
                  <a:cubicBezTo>
                    <a:pt x="41105" y="6971"/>
                    <a:pt x="39753" y="6788"/>
                    <a:pt x="39908" y="6521"/>
                  </a:cubicBezTo>
                  <a:cubicBezTo>
                    <a:pt x="40401" y="6422"/>
                    <a:pt x="40373" y="6295"/>
                    <a:pt x="40288" y="6155"/>
                  </a:cubicBezTo>
                  <a:lnTo>
                    <a:pt x="40415" y="5817"/>
                  </a:lnTo>
                  <a:cubicBezTo>
                    <a:pt x="41049" y="5591"/>
                    <a:pt x="41189" y="5352"/>
                    <a:pt x="41203" y="5098"/>
                  </a:cubicBezTo>
                  <a:lnTo>
                    <a:pt x="41260" y="4986"/>
                  </a:lnTo>
                  <a:cubicBezTo>
                    <a:pt x="39626" y="4620"/>
                    <a:pt x="39345" y="4169"/>
                    <a:pt x="39443" y="3704"/>
                  </a:cubicBezTo>
                  <a:cubicBezTo>
                    <a:pt x="39429" y="3676"/>
                    <a:pt x="39443" y="3648"/>
                    <a:pt x="39485" y="3620"/>
                  </a:cubicBezTo>
                  <a:lnTo>
                    <a:pt x="39415" y="3254"/>
                  </a:lnTo>
                  <a:cubicBezTo>
                    <a:pt x="39542" y="3085"/>
                    <a:pt x="39767" y="2902"/>
                    <a:pt x="39795" y="2733"/>
                  </a:cubicBezTo>
                  <a:cubicBezTo>
                    <a:pt x="39866" y="2240"/>
                    <a:pt x="40527" y="1747"/>
                    <a:pt x="39570" y="1240"/>
                  </a:cubicBezTo>
                  <a:cubicBezTo>
                    <a:pt x="39542" y="1099"/>
                    <a:pt x="39415" y="958"/>
                    <a:pt x="38711" y="860"/>
                  </a:cubicBezTo>
                  <a:cubicBezTo>
                    <a:pt x="38739" y="705"/>
                    <a:pt x="38697" y="550"/>
                    <a:pt x="38091" y="423"/>
                  </a:cubicBezTo>
                  <a:cubicBezTo>
                    <a:pt x="38204" y="325"/>
                    <a:pt x="38331" y="226"/>
                    <a:pt x="37739" y="156"/>
                  </a:cubicBezTo>
                  <a:cubicBezTo>
                    <a:pt x="37598" y="85"/>
                    <a:pt x="37458" y="43"/>
                    <a:pt x="37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6868518" y="1910453"/>
              <a:ext cx="1204375" cy="5420977"/>
            </a:xfrm>
            <a:custGeom>
              <a:avLst/>
              <a:gdLst/>
              <a:ahLst/>
              <a:cxnLst/>
              <a:rect l="l" t="t" r="r" b="b"/>
              <a:pathLst>
                <a:path w="4367" h="19656" extrusionOk="0">
                  <a:moveTo>
                    <a:pt x="1" y="1"/>
                  </a:moveTo>
                  <a:lnTo>
                    <a:pt x="1" y="19630"/>
                  </a:lnTo>
                  <a:cubicBezTo>
                    <a:pt x="28" y="19617"/>
                    <a:pt x="116" y="19612"/>
                    <a:pt x="249" y="19612"/>
                  </a:cubicBezTo>
                  <a:cubicBezTo>
                    <a:pt x="644" y="19612"/>
                    <a:pt x="1432" y="19656"/>
                    <a:pt x="2185" y="19656"/>
                  </a:cubicBezTo>
                  <a:cubicBezTo>
                    <a:pt x="3310" y="19656"/>
                    <a:pt x="4355" y="19558"/>
                    <a:pt x="3887" y="19067"/>
                  </a:cubicBezTo>
                  <a:cubicBezTo>
                    <a:pt x="4084" y="18250"/>
                    <a:pt x="2592" y="18504"/>
                    <a:pt x="2972" y="17406"/>
                  </a:cubicBezTo>
                  <a:cubicBezTo>
                    <a:pt x="2803" y="17138"/>
                    <a:pt x="3169" y="16899"/>
                    <a:pt x="3437" y="16659"/>
                  </a:cubicBezTo>
                  <a:cubicBezTo>
                    <a:pt x="3169" y="16138"/>
                    <a:pt x="4366" y="15575"/>
                    <a:pt x="2197" y="15096"/>
                  </a:cubicBezTo>
                  <a:cubicBezTo>
                    <a:pt x="3859" y="14646"/>
                    <a:pt x="3521" y="14040"/>
                    <a:pt x="2859" y="13547"/>
                  </a:cubicBezTo>
                  <a:cubicBezTo>
                    <a:pt x="2057" y="12984"/>
                    <a:pt x="2972" y="12463"/>
                    <a:pt x="3071" y="11900"/>
                  </a:cubicBezTo>
                  <a:cubicBezTo>
                    <a:pt x="2507" y="11787"/>
                    <a:pt x="3366" y="11632"/>
                    <a:pt x="3479" y="11533"/>
                  </a:cubicBezTo>
                  <a:cubicBezTo>
                    <a:pt x="3479" y="11366"/>
                    <a:pt x="3351" y="11329"/>
                    <a:pt x="3189" y="11329"/>
                  </a:cubicBezTo>
                  <a:cubicBezTo>
                    <a:pt x="3064" y="11329"/>
                    <a:pt x="2919" y="11351"/>
                    <a:pt x="2798" y="11351"/>
                  </a:cubicBezTo>
                  <a:cubicBezTo>
                    <a:pt x="2748" y="11351"/>
                    <a:pt x="2701" y="11347"/>
                    <a:pt x="2662" y="11336"/>
                  </a:cubicBezTo>
                  <a:cubicBezTo>
                    <a:pt x="3859" y="10407"/>
                    <a:pt x="1789" y="9928"/>
                    <a:pt x="2212" y="9041"/>
                  </a:cubicBezTo>
                  <a:cubicBezTo>
                    <a:pt x="2437" y="7872"/>
                    <a:pt x="1155" y="8647"/>
                    <a:pt x="2197" y="7492"/>
                  </a:cubicBezTo>
                  <a:cubicBezTo>
                    <a:pt x="888" y="6957"/>
                    <a:pt x="4141" y="7295"/>
                    <a:pt x="4028" y="6689"/>
                  </a:cubicBezTo>
                  <a:cubicBezTo>
                    <a:pt x="2578" y="6239"/>
                    <a:pt x="3380" y="5760"/>
                    <a:pt x="3169" y="5281"/>
                  </a:cubicBezTo>
                  <a:lnTo>
                    <a:pt x="3169" y="5281"/>
                  </a:lnTo>
                  <a:cubicBezTo>
                    <a:pt x="2057" y="5464"/>
                    <a:pt x="2817" y="5816"/>
                    <a:pt x="1691" y="5985"/>
                  </a:cubicBezTo>
                  <a:cubicBezTo>
                    <a:pt x="1831" y="5506"/>
                    <a:pt x="2366" y="5028"/>
                    <a:pt x="1338" y="4535"/>
                  </a:cubicBezTo>
                  <a:cubicBezTo>
                    <a:pt x="156" y="3873"/>
                    <a:pt x="1353" y="3239"/>
                    <a:pt x="1001" y="2493"/>
                  </a:cubicBezTo>
                  <a:cubicBezTo>
                    <a:pt x="902" y="2056"/>
                    <a:pt x="972" y="1634"/>
                    <a:pt x="1451" y="1212"/>
                  </a:cubicBezTo>
                  <a:cubicBezTo>
                    <a:pt x="1578" y="409"/>
                    <a:pt x="1803" y="28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89312" y="-437700"/>
              <a:ext cx="3891883" cy="3279404"/>
            </a:xfrm>
            <a:custGeom>
              <a:avLst/>
              <a:gdLst/>
              <a:ahLst/>
              <a:cxnLst/>
              <a:rect l="l" t="t" r="r" b="b"/>
              <a:pathLst>
                <a:path w="32515" h="27398" extrusionOk="0">
                  <a:moveTo>
                    <a:pt x="16926" y="564"/>
                  </a:moveTo>
                  <a:cubicBezTo>
                    <a:pt x="16968" y="634"/>
                    <a:pt x="16968" y="719"/>
                    <a:pt x="16926" y="775"/>
                  </a:cubicBezTo>
                  <a:cubicBezTo>
                    <a:pt x="16926" y="709"/>
                    <a:pt x="16926" y="642"/>
                    <a:pt x="16926" y="564"/>
                  </a:cubicBezTo>
                  <a:close/>
                  <a:moveTo>
                    <a:pt x="19334" y="789"/>
                  </a:moveTo>
                  <a:cubicBezTo>
                    <a:pt x="19312" y="812"/>
                    <a:pt x="19289" y="825"/>
                    <a:pt x="19267" y="837"/>
                  </a:cubicBezTo>
                  <a:lnTo>
                    <a:pt x="19267" y="837"/>
                  </a:lnTo>
                  <a:cubicBezTo>
                    <a:pt x="19271" y="822"/>
                    <a:pt x="19278" y="809"/>
                    <a:pt x="19278" y="789"/>
                  </a:cubicBezTo>
                  <a:close/>
                  <a:moveTo>
                    <a:pt x="3633" y="1874"/>
                  </a:moveTo>
                  <a:lnTo>
                    <a:pt x="3619" y="1902"/>
                  </a:lnTo>
                  <a:cubicBezTo>
                    <a:pt x="3619" y="1888"/>
                    <a:pt x="3619" y="1874"/>
                    <a:pt x="3633" y="1874"/>
                  </a:cubicBezTo>
                  <a:close/>
                  <a:moveTo>
                    <a:pt x="22489" y="2733"/>
                  </a:moveTo>
                  <a:cubicBezTo>
                    <a:pt x="22503" y="2733"/>
                    <a:pt x="22531" y="2747"/>
                    <a:pt x="22545" y="2747"/>
                  </a:cubicBezTo>
                  <a:lnTo>
                    <a:pt x="22489" y="2747"/>
                  </a:lnTo>
                  <a:cubicBezTo>
                    <a:pt x="22489" y="2747"/>
                    <a:pt x="22489" y="2733"/>
                    <a:pt x="22489" y="2733"/>
                  </a:cubicBezTo>
                  <a:close/>
                  <a:moveTo>
                    <a:pt x="9181" y="2817"/>
                  </a:moveTo>
                  <a:cubicBezTo>
                    <a:pt x="9181" y="2845"/>
                    <a:pt x="9195" y="2873"/>
                    <a:pt x="9209" y="2902"/>
                  </a:cubicBezTo>
                  <a:lnTo>
                    <a:pt x="9181" y="2887"/>
                  </a:lnTo>
                  <a:lnTo>
                    <a:pt x="9181" y="2817"/>
                  </a:lnTo>
                  <a:close/>
                  <a:moveTo>
                    <a:pt x="3957" y="2859"/>
                  </a:moveTo>
                  <a:lnTo>
                    <a:pt x="3971" y="2887"/>
                  </a:lnTo>
                  <a:cubicBezTo>
                    <a:pt x="3971" y="2887"/>
                    <a:pt x="3957" y="2902"/>
                    <a:pt x="3957" y="2916"/>
                  </a:cubicBezTo>
                  <a:cubicBezTo>
                    <a:pt x="3951" y="2925"/>
                    <a:pt x="3946" y="2929"/>
                    <a:pt x="3942" y="2929"/>
                  </a:cubicBezTo>
                  <a:cubicBezTo>
                    <a:pt x="3930" y="2929"/>
                    <a:pt x="3935" y="2881"/>
                    <a:pt x="3957" y="2859"/>
                  </a:cubicBezTo>
                  <a:close/>
                  <a:moveTo>
                    <a:pt x="29586" y="3296"/>
                  </a:moveTo>
                  <a:lnTo>
                    <a:pt x="29543" y="3310"/>
                  </a:lnTo>
                  <a:lnTo>
                    <a:pt x="29543" y="3296"/>
                  </a:lnTo>
                  <a:close/>
                  <a:moveTo>
                    <a:pt x="21559" y="3380"/>
                  </a:moveTo>
                  <a:lnTo>
                    <a:pt x="21573" y="3409"/>
                  </a:lnTo>
                  <a:lnTo>
                    <a:pt x="21531" y="3394"/>
                  </a:lnTo>
                  <a:lnTo>
                    <a:pt x="21559" y="3380"/>
                  </a:lnTo>
                  <a:close/>
                  <a:moveTo>
                    <a:pt x="14152" y="3521"/>
                  </a:moveTo>
                  <a:cubicBezTo>
                    <a:pt x="14138" y="3521"/>
                    <a:pt x="14138" y="3535"/>
                    <a:pt x="14138" y="3535"/>
                  </a:cubicBezTo>
                  <a:lnTo>
                    <a:pt x="14124" y="3521"/>
                  </a:lnTo>
                  <a:close/>
                  <a:moveTo>
                    <a:pt x="22066" y="3831"/>
                  </a:moveTo>
                  <a:cubicBezTo>
                    <a:pt x="22066" y="3859"/>
                    <a:pt x="22080" y="3887"/>
                    <a:pt x="22094" y="3915"/>
                  </a:cubicBezTo>
                  <a:lnTo>
                    <a:pt x="21982" y="3915"/>
                  </a:lnTo>
                  <a:lnTo>
                    <a:pt x="21982" y="3901"/>
                  </a:lnTo>
                  <a:lnTo>
                    <a:pt x="22066" y="3831"/>
                  </a:lnTo>
                  <a:close/>
                  <a:moveTo>
                    <a:pt x="29853" y="4676"/>
                  </a:moveTo>
                  <a:lnTo>
                    <a:pt x="29825" y="4718"/>
                  </a:lnTo>
                  <a:lnTo>
                    <a:pt x="29825" y="4676"/>
                  </a:lnTo>
                  <a:close/>
                  <a:moveTo>
                    <a:pt x="21503" y="5816"/>
                  </a:moveTo>
                  <a:lnTo>
                    <a:pt x="21545" y="5845"/>
                  </a:lnTo>
                  <a:cubicBezTo>
                    <a:pt x="21531" y="5845"/>
                    <a:pt x="21517" y="5859"/>
                    <a:pt x="21503" y="5873"/>
                  </a:cubicBezTo>
                  <a:cubicBezTo>
                    <a:pt x="21503" y="5859"/>
                    <a:pt x="21503" y="5831"/>
                    <a:pt x="21503" y="5816"/>
                  </a:cubicBezTo>
                  <a:close/>
                  <a:moveTo>
                    <a:pt x="21799" y="7281"/>
                  </a:moveTo>
                  <a:cubicBezTo>
                    <a:pt x="21827" y="7309"/>
                    <a:pt x="21841" y="7337"/>
                    <a:pt x="21869" y="7365"/>
                  </a:cubicBezTo>
                  <a:cubicBezTo>
                    <a:pt x="21799" y="7365"/>
                    <a:pt x="21728" y="7380"/>
                    <a:pt x="21658" y="7394"/>
                  </a:cubicBezTo>
                  <a:cubicBezTo>
                    <a:pt x="21670" y="7410"/>
                    <a:pt x="21668" y="7415"/>
                    <a:pt x="21661" y="7415"/>
                  </a:cubicBezTo>
                  <a:cubicBezTo>
                    <a:pt x="21645" y="7415"/>
                    <a:pt x="21597" y="7380"/>
                    <a:pt x="21658" y="7380"/>
                  </a:cubicBezTo>
                  <a:cubicBezTo>
                    <a:pt x="21714" y="7351"/>
                    <a:pt x="21756" y="7309"/>
                    <a:pt x="21799" y="7281"/>
                  </a:cubicBezTo>
                  <a:close/>
                  <a:moveTo>
                    <a:pt x="11871" y="7788"/>
                  </a:moveTo>
                  <a:lnTo>
                    <a:pt x="11871" y="7802"/>
                  </a:lnTo>
                  <a:lnTo>
                    <a:pt x="11843" y="7788"/>
                  </a:lnTo>
                  <a:close/>
                  <a:moveTo>
                    <a:pt x="14730" y="8070"/>
                  </a:moveTo>
                  <a:lnTo>
                    <a:pt x="14730" y="8098"/>
                  </a:lnTo>
                  <a:lnTo>
                    <a:pt x="14715" y="8070"/>
                  </a:lnTo>
                  <a:close/>
                  <a:moveTo>
                    <a:pt x="11265" y="8929"/>
                  </a:moveTo>
                  <a:lnTo>
                    <a:pt x="11237" y="8943"/>
                  </a:lnTo>
                  <a:lnTo>
                    <a:pt x="11237" y="8929"/>
                  </a:lnTo>
                  <a:close/>
                  <a:moveTo>
                    <a:pt x="18447" y="9013"/>
                  </a:moveTo>
                  <a:cubicBezTo>
                    <a:pt x="18438" y="9022"/>
                    <a:pt x="18429" y="9025"/>
                    <a:pt x="18420" y="9026"/>
                  </a:cubicBezTo>
                  <a:lnTo>
                    <a:pt x="18420" y="9026"/>
                  </a:lnTo>
                  <a:lnTo>
                    <a:pt x="18447" y="9013"/>
                  </a:lnTo>
                  <a:close/>
                  <a:moveTo>
                    <a:pt x="12603" y="9154"/>
                  </a:moveTo>
                  <a:cubicBezTo>
                    <a:pt x="12626" y="9188"/>
                    <a:pt x="12649" y="9213"/>
                    <a:pt x="12679" y="9236"/>
                  </a:cubicBezTo>
                  <a:lnTo>
                    <a:pt x="12679" y="9236"/>
                  </a:lnTo>
                  <a:lnTo>
                    <a:pt x="12603" y="9182"/>
                  </a:lnTo>
                  <a:lnTo>
                    <a:pt x="12603" y="9154"/>
                  </a:lnTo>
                  <a:close/>
                  <a:moveTo>
                    <a:pt x="14138" y="9548"/>
                  </a:moveTo>
                  <a:lnTo>
                    <a:pt x="14124" y="9576"/>
                  </a:lnTo>
                  <a:cubicBezTo>
                    <a:pt x="14124" y="9562"/>
                    <a:pt x="14124" y="9562"/>
                    <a:pt x="14124" y="9548"/>
                  </a:cubicBezTo>
                  <a:close/>
                  <a:moveTo>
                    <a:pt x="16997" y="9590"/>
                  </a:moveTo>
                  <a:lnTo>
                    <a:pt x="16997" y="9604"/>
                  </a:lnTo>
                  <a:cubicBezTo>
                    <a:pt x="16997" y="9607"/>
                    <a:pt x="16996" y="9608"/>
                    <a:pt x="16994" y="9608"/>
                  </a:cubicBezTo>
                  <a:cubicBezTo>
                    <a:pt x="16989" y="9608"/>
                    <a:pt x="16979" y="9600"/>
                    <a:pt x="16969" y="9590"/>
                  </a:cubicBezTo>
                  <a:close/>
                  <a:moveTo>
                    <a:pt x="8604" y="9647"/>
                  </a:moveTo>
                  <a:cubicBezTo>
                    <a:pt x="8618" y="9661"/>
                    <a:pt x="8632" y="9675"/>
                    <a:pt x="8646" y="9689"/>
                  </a:cubicBezTo>
                  <a:cubicBezTo>
                    <a:pt x="8632" y="9703"/>
                    <a:pt x="8618" y="9717"/>
                    <a:pt x="8604" y="9731"/>
                  </a:cubicBezTo>
                  <a:lnTo>
                    <a:pt x="8576" y="9731"/>
                  </a:lnTo>
                  <a:cubicBezTo>
                    <a:pt x="8590" y="9703"/>
                    <a:pt x="8604" y="9675"/>
                    <a:pt x="8604" y="9647"/>
                  </a:cubicBezTo>
                  <a:close/>
                  <a:moveTo>
                    <a:pt x="8562" y="9773"/>
                  </a:moveTo>
                  <a:lnTo>
                    <a:pt x="8576" y="9788"/>
                  </a:lnTo>
                  <a:cubicBezTo>
                    <a:pt x="8602" y="9803"/>
                    <a:pt x="8599" y="9809"/>
                    <a:pt x="8588" y="9809"/>
                  </a:cubicBezTo>
                  <a:cubicBezTo>
                    <a:pt x="8569" y="9809"/>
                    <a:pt x="8526" y="9791"/>
                    <a:pt x="8562" y="9773"/>
                  </a:cubicBezTo>
                  <a:close/>
                  <a:moveTo>
                    <a:pt x="24742" y="12308"/>
                  </a:moveTo>
                  <a:cubicBezTo>
                    <a:pt x="24756" y="12308"/>
                    <a:pt x="24784" y="12322"/>
                    <a:pt x="24798" y="12322"/>
                  </a:cubicBezTo>
                  <a:lnTo>
                    <a:pt x="24742" y="12336"/>
                  </a:lnTo>
                  <a:lnTo>
                    <a:pt x="24742" y="12308"/>
                  </a:lnTo>
                  <a:close/>
                  <a:moveTo>
                    <a:pt x="11575" y="12505"/>
                  </a:moveTo>
                  <a:lnTo>
                    <a:pt x="11547" y="12562"/>
                  </a:lnTo>
                  <a:lnTo>
                    <a:pt x="11547" y="12505"/>
                  </a:lnTo>
                  <a:close/>
                  <a:moveTo>
                    <a:pt x="25333" y="14589"/>
                  </a:moveTo>
                  <a:cubicBezTo>
                    <a:pt x="25333" y="14603"/>
                    <a:pt x="25319" y="14603"/>
                    <a:pt x="25319" y="14603"/>
                  </a:cubicBezTo>
                  <a:lnTo>
                    <a:pt x="25319" y="14589"/>
                  </a:lnTo>
                  <a:close/>
                  <a:moveTo>
                    <a:pt x="22981" y="14758"/>
                  </a:moveTo>
                  <a:lnTo>
                    <a:pt x="22995" y="14772"/>
                  </a:lnTo>
                  <a:lnTo>
                    <a:pt x="22981" y="14787"/>
                  </a:lnTo>
                  <a:cubicBezTo>
                    <a:pt x="22981" y="14772"/>
                    <a:pt x="22981" y="14772"/>
                    <a:pt x="22981" y="14758"/>
                  </a:cubicBezTo>
                  <a:close/>
                  <a:moveTo>
                    <a:pt x="15969" y="15871"/>
                  </a:moveTo>
                  <a:lnTo>
                    <a:pt x="15969" y="15885"/>
                  </a:lnTo>
                  <a:lnTo>
                    <a:pt x="15941" y="15885"/>
                  </a:lnTo>
                  <a:lnTo>
                    <a:pt x="15969" y="15871"/>
                  </a:lnTo>
                  <a:close/>
                  <a:moveTo>
                    <a:pt x="20559" y="16054"/>
                  </a:moveTo>
                  <a:cubicBezTo>
                    <a:pt x="20559" y="16054"/>
                    <a:pt x="20573" y="16068"/>
                    <a:pt x="20573" y="16068"/>
                  </a:cubicBezTo>
                  <a:lnTo>
                    <a:pt x="20559" y="16068"/>
                  </a:lnTo>
                  <a:cubicBezTo>
                    <a:pt x="20559" y="16068"/>
                    <a:pt x="20559" y="16054"/>
                    <a:pt x="20559" y="16054"/>
                  </a:cubicBezTo>
                  <a:close/>
                  <a:moveTo>
                    <a:pt x="13237" y="16814"/>
                  </a:moveTo>
                  <a:lnTo>
                    <a:pt x="13195" y="16857"/>
                  </a:lnTo>
                  <a:cubicBezTo>
                    <a:pt x="13195" y="16842"/>
                    <a:pt x="13195" y="16842"/>
                    <a:pt x="13181" y="16828"/>
                  </a:cubicBezTo>
                  <a:lnTo>
                    <a:pt x="13237" y="16814"/>
                  </a:lnTo>
                  <a:close/>
                  <a:moveTo>
                    <a:pt x="22587" y="17772"/>
                  </a:moveTo>
                  <a:cubicBezTo>
                    <a:pt x="22573" y="17772"/>
                    <a:pt x="22559" y="17772"/>
                    <a:pt x="22559" y="17786"/>
                  </a:cubicBezTo>
                  <a:lnTo>
                    <a:pt x="22559" y="17772"/>
                  </a:lnTo>
                  <a:close/>
                  <a:moveTo>
                    <a:pt x="23094" y="17955"/>
                  </a:moveTo>
                  <a:lnTo>
                    <a:pt x="23080" y="17983"/>
                  </a:lnTo>
                  <a:lnTo>
                    <a:pt x="23066" y="17983"/>
                  </a:lnTo>
                  <a:lnTo>
                    <a:pt x="23066" y="17969"/>
                  </a:lnTo>
                  <a:lnTo>
                    <a:pt x="23080" y="17969"/>
                  </a:lnTo>
                  <a:lnTo>
                    <a:pt x="23080" y="17955"/>
                  </a:lnTo>
                  <a:close/>
                  <a:moveTo>
                    <a:pt x="22249" y="18054"/>
                  </a:moveTo>
                  <a:lnTo>
                    <a:pt x="22249" y="18054"/>
                  </a:lnTo>
                  <a:cubicBezTo>
                    <a:pt x="22263" y="18054"/>
                    <a:pt x="22277" y="18068"/>
                    <a:pt x="22291" y="18082"/>
                  </a:cubicBezTo>
                  <a:lnTo>
                    <a:pt x="22277" y="18082"/>
                  </a:lnTo>
                  <a:lnTo>
                    <a:pt x="22249" y="18054"/>
                  </a:lnTo>
                  <a:close/>
                  <a:moveTo>
                    <a:pt x="19588" y="21419"/>
                  </a:moveTo>
                  <a:lnTo>
                    <a:pt x="19602" y="21433"/>
                  </a:lnTo>
                  <a:lnTo>
                    <a:pt x="19602" y="21433"/>
                  </a:lnTo>
                  <a:lnTo>
                    <a:pt x="19574" y="21419"/>
                  </a:lnTo>
                  <a:close/>
                  <a:moveTo>
                    <a:pt x="22474" y="22363"/>
                  </a:moveTo>
                  <a:lnTo>
                    <a:pt x="22474" y="22391"/>
                  </a:lnTo>
                  <a:lnTo>
                    <a:pt x="22432" y="22391"/>
                  </a:lnTo>
                  <a:lnTo>
                    <a:pt x="22474" y="22363"/>
                  </a:lnTo>
                  <a:close/>
                  <a:moveTo>
                    <a:pt x="24911" y="23940"/>
                  </a:moveTo>
                  <a:lnTo>
                    <a:pt x="24939" y="23968"/>
                  </a:lnTo>
                  <a:lnTo>
                    <a:pt x="24911" y="23968"/>
                  </a:lnTo>
                  <a:lnTo>
                    <a:pt x="24911" y="23940"/>
                  </a:lnTo>
                  <a:close/>
                  <a:moveTo>
                    <a:pt x="22629" y="25123"/>
                  </a:moveTo>
                  <a:lnTo>
                    <a:pt x="22643" y="25137"/>
                  </a:lnTo>
                  <a:lnTo>
                    <a:pt x="22601" y="25165"/>
                  </a:lnTo>
                  <a:lnTo>
                    <a:pt x="22629" y="25123"/>
                  </a:lnTo>
                  <a:close/>
                  <a:moveTo>
                    <a:pt x="19975" y="25791"/>
                  </a:moveTo>
                  <a:lnTo>
                    <a:pt x="19982" y="25798"/>
                  </a:lnTo>
                  <a:lnTo>
                    <a:pt x="19968" y="25798"/>
                  </a:lnTo>
                  <a:lnTo>
                    <a:pt x="19975" y="25791"/>
                  </a:lnTo>
                  <a:close/>
                  <a:moveTo>
                    <a:pt x="21404" y="25770"/>
                  </a:moveTo>
                  <a:lnTo>
                    <a:pt x="21390" y="25798"/>
                  </a:lnTo>
                  <a:lnTo>
                    <a:pt x="21390" y="25770"/>
                  </a:lnTo>
                  <a:close/>
                  <a:moveTo>
                    <a:pt x="310" y="1"/>
                  </a:moveTo>
                  <a:cubicBezTo>
                    <a:pt x="366" y="57"/>
                    <a:pt x="437" y="113"/>
                    <a:pt x="507" y="156"/>
                  </a:cubicBezTo>
                  <a:cubicBezTo>
                    <a:pt x="873" y="423"/>
                    <a:pt x="944" y="761"/>
                    <a:pt x="929" y="1184"/>
                  </a:cubicBezTo>
                  <a:cubicBezTo>
                    <a:pt x="887" y="1648"/>
                    <a:pt x="803" y="2127"/>
                    <a:pt x="958" y="2578"/>
                  </a:cubicBezTo>
                  <a:cubicBezTo>
                    <a:pt x="822" y="2646"/>
                    <a:pt x="778" y="2818"/>
                    <a:pt x="586" y="2818"/>
                  </a:cubicBezTo>
                  <a:cubicBezTo>
                    <a:pt x="579" y="2818"/>
                    <a:pt x="571" y="2818"/>
                    <a:pt x="563" y="2817"/>
                  </a:cubicBezTo>
                  <a:lnTo>
                    <a:pt x="563" y="2817"/>
                  </a:lnTo>
                  <a:cubicBezTo>
                    <a:pt x="563" y="3409"/>
                    <a:pt x="620" y="4000"/>
                    <a:pt x="577" y="4591"/>
                  </a:cubicBezTo>
                  <a:cubicBezTo>
                    <a:pt x="563" y="4943"/>
                    <a:pt x="676" y="5295"/>
                    <a:pt x="929" y="5436"/>
                  </a:cubicBezTo>
                  <a:cubicBezTo>
                    <a:pt x="1479" y="5718"/>
                    <a:pt x="1394" y="6112"/>
                    <a:pt x="1408" y="6521"/>
                  </a:cubicBezTo>
                  <a:lnTo>
                    <a:pt x="1408" y="6746"/>
                  </a:lnTo>
                  <a:cubicBezTo>
                    <a:pt x="1342" y="6706"/>
                    <a:pt x="1282" y="6690"/>
                    <a:pt x="1228" y="6690"/>
                  </a:cubicBezTo>
                  <a:cubicBezTo>
                    <a:pt x="998" y="6690"/>
                    <a:pt x="858" y="6983"/>
                    <a:pt x="631" y="6983"/>
                  </a:cubicBezTo>
                  <a:cubicBezTo>
                    <a:pt x="573" y="6983"/>
                    <a:pt x="509" y="6963"/>
                    <a:pt x="437" y="6915"/>
                  </a:cubicBezTo>
                  <a:lnTo>
                    <a:pt x="437" y="6915"/>
                  </a:lnTo>
                  <a:cubicBezTo>
                    <a:pt x="577" y="7098"/>
                    <a:pt x="620" y="7309"/>
                    <a:pt x="887" y="7323"/>
                  </a:cubicBezTo>
                  <a:cubicBezTo>
                    <a:pt x="915" y="7492"/>
                    <a:pt x="718" y="7549"/>
                    <a:pt x="648" y="7675"/>
                  </a:cubicBezTo>
                  <a:cubicBezTo>
                    <a:pt x="394" y="7816"/>
                    <a:pt x="0" y="7858"/>
                    <a:pt x="141" y="8253"/>
                  </a:cubicBezTo>
                  <a:lnTo>
                    <a:pt x="155" y="8929"/>
                  </a:lnTo>
                  <a:lnTo>
                    <a:pt x="155" y="9830"/>
                  </a:lnTo>
                  <a:cubicBezTo>
                    <a:pt x="218" y="9886"/>
                    <a:pt x="296" y="9914"/>
                    <a:pt x="375" y="9914"/>
                  </a:cubicBezTo>
                  <a:cubicBezTo>
                    <a:pt x="454" y="9914"/>
                    <a:pt x="535" y="9886"/>
                    <a:pt x="606" y="9830"/>
                  </a:cubicBezTo>
                  <a:lnTo>
                    <a:pt x="634" y="9802"/>
                  </a:lnTo>
                  <a:lnTo>
                    <a:pt x="634" y="9802"/>
                  </a:lnTo>
                  <a:cubicBezTo>
                    <a:pt x="760" y="9971"/>
                    <a:pt x="577" y="10252"/>
                    <a:pt x="817" y="10393"/>
                  </a:cubicBezTo>
                  <a:cubicBezTo>
                    <a:pt x="817" y="10435"/>
                    <a:pt x="817" y="10478"/>
                    <a:pt x="831" y="10506"/>
                  </a:cubicBezTo>
                  <a:lnTo>
                    <a:pt x="690" y="10520"/>
                  </a:lnTo>
                  <a:lnTo>
                    <a:pt x="563" y="10520"/>
                  </a:lnTo>
                  <a:cubicBezTo>
                    <a:pt x="535" y="10435"/>
                    <a:pt x="549" y="10294"/>
                    <a:pt x="479" y="10266"/>
                  </a:cubicBezTo>
                  <a:cubicBezTo>
                    <a:pt x="443" y="10251"/>
                    <a:pt x="415" y="10245"/>
                    <a:pt x="393" y="10245"/>
                  </a:cubicBezTo>
                  <a:cubicBezTo>
                    <a:pt x="290" y="10245"/>
                    <a:pt x="305" y="10380"/>
                    <a:pt x="282" y="10449"/>
                  </a:cubicBezTo>
                  <a:cubicBezTo>
                    <a:pt x="225" y="10618"/>
                    <a:pt x="211" y="10801"/>
                    <a:pt x="169" y="10984"/>
                  </a:cubicBezTo>
                  <a:lnTo>
                    <a:pt x="197" y="11196"/>
                  </a:lnTo>
                  <a:lnTo>
                    <a:pt x="465" y="11886"/>
                  </a:lnTo>
                  <a:cubicBezTo>
                    <a:pt x="789" y="12364"/>
                    <a:pt x="1028" y="12914"/>
                    <a:pt x="1788" y="12984"/>
                  </a:cubicBezTo>
                  <a:cubicBezTo>
                    <a:pt x="1915" y="13167"/>
                    <a:pt x="2197" y="13026"/>
                    <a:pt x="2324" y="13181"/>
                  </a:cubicBezTo>
                  <a:lnTo>
                    <a:pt x="3633" y="13618"/>
                  </a:lnTo>
                  <a:lnTo>
                    <a:pt x="3760" y="13730"/>
                  </a:lnTo>
                  <a:cubicBezTo>
                    <a:pt x="3718" y="13998"/>
                    <a:pt x="3957" y="14026"/>
                    <a:pt x="4154" y="14068"/>
                  </a:cubicBezTo>
                  <a:cubicBezTo>
                    <a:pt x="4534" y="14505"/>
                    <a:pt x="5168" y="14266"/>
                    <a:pt x="5619" y="14491"/>
                  </a:cubicBezTo>
                  <a:cubicBezTo>
                    <a:pt x="6097" y="14758"/>
                    <a:pt x="6647" y="14927"/>
                    <a:pt x="7196" y="14998"/>
                  </a:cubicBezTo>
                  <a:lnTo>
                    <a:pt x="7576" y="14998"/>
                  </a:lnTo>
                  <a:cubicBezTo>
                    <a:pt x="7602" y="15003"/>
                    <a:pt x="7630" y="15005"/>
                    <a:pt x="7660" y="15005"/>
                  </a:cubicBezTo>
                  <a:cubicBezTo>
                    <a:pt x="7757" y="15005"/>
                    <a:pt x="7868" y="14983"/>
                    <a:pt x="7965" y="14983"/>
                  </a:cubicBezTo>
                  <a:cubicBezTo>
                    <a:pt x="8077" y="14983"/>
                    <a:pt x="8169" y="15013"/>
                    <a:pt x="8196" y="15139"/>
                  </a:cubicBezTo>
                  <a:cubicBezTo>
                    <a:pt x="8218" y="15270"/>
                    <a:pt x="8163" y="15302"/>
                    <a:pt x="8082" y="15302"/>
                  </a:cubicBezTo>
                  <a:cubicBezTo>
                    <a:pt x="8005" y="15302"/>
                    <a:pt x="7905" y="15272"/>
                    <a:pt x="7828" y="15272"/>
                  </a:cubicBezTo>
                  <a:cubicBezTo>
                    <a:pt x="7787" y="15272"/>
                    <a:pt x="7752" y="15281"/>
                    <a:pt x="7731" y="15308"/>
                  </a:cubicBezTo>
                  <a:cubicBezTo>
                    <a:pt x="7604" y="15491"/>
                    <a:pt x="7168" y="15406"/>
                    <a:pt x="7280" y="15660"/>
                  </a:cubicBezTo>
                  <a:cubicBezTo>
                    <a:pt x="7347" y="15830"/>
                    <a:pt x="7515" y="15931"/>
                    <a:pt x="7687" y="15931"/>
                  </a:cubicBezTo>
                  <a:cubicBezTo>
                    <a:pt x="7771" y="15931"/>
                    <a:pt x="7855" y="15907"/>
                    <a:pt x="7928" y="15857"/>
                  </a:cubicBezTo>
                  <a:cubicBezTo>
                    <a:pt x="7973" y="15823"/>
                    <a:pt x="8012" y="15809"/>
                    <a:pt x="8046" y="15809"/>
                  </a:cubicBezTo>
                  <a:cubicBezTo>
                    <a:pt x="8142" y="15809"/>
                    <a:pt x="8204" y="15915"/>
                    <a:pt x="8266" y="15998"/>
                  </a:cubicBezTo>
                  <a:cubicBezTo>
                    <a:pt x="8394" y="16051"/>
                    <a:pt x="8514" y="16120"/>
                    <a:pt x="8656" y="16120"/>
                  </a:cubicBezTo>
                  <a:cubicBezTo>
                    <a:pt x="8702" y="16120"/>
                    <a:pt x="8750" y="16113"/>
                    <a:pt x="8801" y="16096"/>
                  </a:cubicBezTo>
                  <a:lnTo>
                    <a:pt x="9449" y="16068"/>
                  </a:lnTo>
                  <a:lnTo>
                    <a:pt x="9449" y="15955"/>
                  </a:lnTo>
                  <a:cubicBezTo>
                    <a:pt x="9542" y="15894"/>
                    <a:pt x="9625" y="15870"/>
                    <a:pt x="9702" y="15870"/>
                  </a:cubicBezTo>
                  <a:cubicBezTo>
                    <a:pt x="9969" y="15870"/>
                    <a:pt x="10154" y="16161"/>
                    <a:pt x="10414" y="16161"/>
                  </a:cubicBezTo>
                  <a:cubicBezTo>
                    <a:pt x="10439" y="16161"/>
                    <a:pt x="10465" y="16158"/>
                    <a:pt x="10491" y="16152"/>
                  </a:cubicBezTo>
                  <a:lnTo>
                    <a:pt x="10505" y="16265"/>
                  </a:lnTo>
                  <a:lnTo>
                    <a:pt x="10519" y="16716"/>
                  </a:lnTo>
                  <a:cubicBezTo>
                    <a:pt x="10857" y="16941"/>
                    <a:pt x="10773" y="17279"/>
                    <a:pt x="10801" y="17589"/>
                  </a:cubicBezTo>
                  <a:cubicBezTo>
                    <a:pt x="10829" y="17842"/>
                    <a:pt x="10716" y="18138"/>
                    <a:pt x="11082" y="18279"/>
                  </a:cubicBezTo>
                  <a:cubicBezTo>
                    <a:pt x="11111" y="18462"/>
                    <a:pt x="11012" y="18687"/>
                    <a:pt x="11364" y="18715"/>
                  </a:cubicBezTo>
                  <a:lnTo>
                    <a:pt x="11364" y="18828"/>
                  </a:lnTo>
                  <a:cubicBezTo>
                    <a:pt x="11364" y="19081"/>
                    <a:pt x="11463" y="19321"/>
                    <a:pt x="11646" y="19504"/>
                  </a:cubicBezTo>
                  <a:cubicBezTo>
                    <a:pt x="11758" y="19870"/>
                    <a:pt x="11448" y="20349"/>
                    <a:pt x="11955" y="20630"/>
                  </a:cubicBezTo>
                  <a:cubicBezTo>
                    <a:pt x="11801" y="21264"/>
                    <a:pt x="11744" y="21912"/>
                    <a:pt x="11772" y="22574"/>
                  </a:cubicBezTo>
                  <a:lnTo>
                    <a:pt x="11801" y="23024"/>
                  </a:lnTo>
                  <a:cubicBezTo>
                    <a:pt x="11813" y="23166"/>
                    <a:pt x="11885" y="23237"/>
                    <a:pt x="12028" y="23237"/>
                  </a:cubicBezTo>
                  <a:cubicBezTo>
                    <a:pt x="12040" y="23237"/>
                    <a:pt x="12054" y="23237"/>
                    <a:pt x="12068" y="23236"/>
                  </a:cubicBezTo>
                  <a:lnTo>
                    <a:pt x="12322" y="23221"/>
                  </a:lnTo>
                  <a:cubicBezTo>
                    <a:pt x="12403" y="23152"/>
                    <a:pt x="12504" y="23120"/>
                    <a:pt x="12605" y="23120"/>
                  </a:cubicBezTo>
                  <a:cubicBezTo>
                    <a:pt x="12731" y="23120"/>
                    <a:pt x="12855" y="23170"/>
                    <a:pt x="12941" y="23264"/>
                  </a:cubicBezTo>
                  <a:cubicBezTo>
                    <a:pt x="13124" y="23433"/>
                    <a:pt x="13124" y="23545"/>
                    <a:pt x="13026" y="23757"/>
                  </a:cubicBezTo>
                  <a:cubicBezTo>
                    <a:pt x="12927" y="23996"/>
                    <a:pt x="13012" y="24292"/>
                    <a:pt x="12997" y="24559"/>
                  </a:cubicBezTo>
                  <a:cubicBezTo>
                    <a:pt x="12997" y="24925"/>
                    <a:pt x="13406" y="25249"/>
                    <a:pt x="13138" y="25629"/>
                  </a:cubicBezTo>
                  <a:cubicBezTo>
                    <a:pt x="13268" y="25682"/>
                    <a:pt x="13326" y="25830"/>
                    <a:pt x="13490" y="25830"/>
                  </a:cubicBezTo>
                  <a:cubicBezTo>
                    <a:pt x="13503" y="25830"/>
                    <a:pt x="13518" y="25829"/>
                    <a:pt x="13533" y="25827"/>
                  </a:cubicBezTo>
                  <a:cubicBezTo>
                    <a:pt x="13613" y="26284"/>
                    <a:pt x="14620" y="27397"/>
                    <a:pt x="15028" y="27397"/>
                  </a:cubicBezTo>
                  <a:cubicBezTo>
                    <a:pt x="15047" y="27397"/>
                    <a:pt x="15065" y="27395"/>
                    <a:pt x="15082" y="27390"/>
                  </a:cubicBezTo>
                  <a:cubicBezTo>
                    <a:pt x="15814" y="27193"/>
                    <a:pt x="16616" y="27347"/>
                    <a:pt x="17278" y="26897"/>
                  </a:cubicBezTo>
                  <a:lnTo>
                    <a:pt x="17264" y="26672"/>
                  </a:lnTo>
                  <a:lnTo>
                    <a:pt x="18039" y="26601"/>
                  </a:lnTo>
                  <a:cubicBezTo>
                    <a:pt x="18349" y="26362"/>
                    <a:pt x="18686" y="26291"/>
                    <a:pt x="19109" y="26207"/>
                  </a:cubicBezTo>
                  <a:cubicBezTo>
                    <a:pt x="19167" y="26198"/>
                    <a:pt x="19222" y="26194"/>
                    <a:pt x="19276" y="26194"/>
                  </a:cubicBezTo>
                  <a:cubicBezTo>
                    <a:pt x="19672" y="26194"/>
                    <a:pt x="19971" y="26407"/>
                    <a:pt x="20331" y="26407"/>
                  </a:cubicBezTo>
                  <a:cubicBezTo>
                    <a:pt x="20386" y="26407"/>
                    <a:pt x="20444" y="26402"/>
                    <a:pt x="20503" y="26390"/>
                  </a:cubicBezTo>
                  <a:lnTo>
                    <a:pt x="20897" y="26362"/>
                  </a:lnTo>
                  <a:cubicBezTo>
                    <a:pt x="20984" y="26290"/>
                    <a:pt x="21085" y="26255"/>
                    <a:pt x="21186" y="26255"/>
                  </a:cubicBezTo>
                  <a:cubicBezTo>
                    <a:pt x="21265" y="26255"/>
                    <a:pt x="21344" y="26276"/>
                    <a:pt x="21418" y="26319"/>
                  </a:cubicBezTo>
                  <a:cubicBezTo>
                    <a:pt x="21442" y="26438"/>
                    <a:pt x="21446" y="26606"/>
                    <a:pt x="21589" y="26606"/>
                  </a:cubicBezTo>
                  <a:cubicBezTo>
                    <a:pt x="21616" y="26606"/>
                    <a:pt x="21648" y="26600"/>
                    <a:pt x="21686" y="26587"/>
                  </a:cubicBezTo>
                  <a:cubicBezTo>
                    <a:pt x="21763" y="26562"/>
                    <a:pt x="21853" y="26555"/>
                    <a:pt x="21945" y="26555"/>
                  </a:cubicBezTo>
                  <a:cubicBezTo>
                    <a:pt x="22068" y="26555"/>
                    <a:pt x="22195" y="26568"/>
                    <a:pt x="22303" y="26568"/>
                  </a:cubicBezTo>
                  <a:cubicBezTo>
                    <a:pt x="22439" y="26568"/>
                    <a:pt x="22544" y="26548"/>
                    <a:pt x="22573" y="26460"/>
                  </a:cubicBezTo>
                  <a:cubicBezTo>
                    <a:pt x="22812" y="25798"/>
                    <a:pt x="23770" y="25855"/>
                    <a:pt x="24108" y="25348"/>
                  </a:cubicBezTo>
                  <a:lnTo>
                    <a:pt x="24728" y="24785"/>
                  </a:lnTo>
                  <a:lnTo>
                    <a:pt x="24713" y="24770"/>
                  </a:lnTo>
                  <a:lnTo>
                    <a:pt x="24728" y="24770"/>
                  </a:lnTo>
                  <a:cubicBezTo>
                    <a:pt x="24820" y="24770"/>
                    <a:pt x="24920" y="24745"/>
                    <a:pt x="25018" y="24745"/>
                  </a:cubicBezTo>
                  <a:cubicBezTo>
                    <a:pt x="25099" y="24745"/>
                    <a:pt x="25178" y="24763"/>
                    <a:pt x="25249" y="24827"/>
                  </a:cubicBezTo>
                  <a:cubicBezTo>
                    <a:pt x="25463" y="25105"/>
                    <a:pt x="25586" y="25242"/>
                    <a:pt x="25722" y="25242"/>
                  </a:cubicBezTo>
                  <a:cubicBezTo>
                    <a:pt x="25854" y="25242"/>
                    <a:pt x="25998" y="25112"/>
                    <a:pt x="26248" y="24855"/>
                  </a:cubicBezTo>
                  <a:cubicBezTo>
                    <a:pt x="26333" y="24770"/>
                    <a:pt x="26445" y="24728"/>
                    <a:pt x="26572" y="24728"/>
                  </a:cubicBezTo>
                  <a:cubicBezTo>
                    <a:pt x="26798" y="24714"/>
                    <a:pt x="27009" y="24672"/>
                    <a:pt x="27107" y="24489"/>
                  </a:cubicBezTo>
                  <a:cubicBezTo>
                    <a:pt x="27135" y="24418"/>
                    <a:pt x="27107" y="24334"/>
                    <a:pt x="27051" y="24278"/>
                  </a:cubicBezTo>
                  <a:cubicBezTo>
                    <a:pt x="27178" y="24095"/>
                    <a:pt x="27319" y="23912"/>
                    <a:pt x="27488" y="23757"/>
                  </a:cubicBezTo>
                  <a:cubicBezTo>
                    <a:pt x="27769" y="23588"/>
                    <a:pt x="27882" y="23236"/>
                    <a:pt x="27741" y="22940"/>
                  </a:cubicBezTo>
                  <a:cubicBezTo>
                    <a:pt x="27657" y="22884"/>
                    <a:pt x="27572" y="22841"/>
                    <a:pt x="27488" y="22827"/>
                  </a:cubicBezTo>
                  <a:cubicBezTo>
                    <a:pt x="27376" y="22810"/>
                    <a:pt x="27264" y="22789"/>
                    <a:pt x="27160" y="22789"/>
                  </a:cubicBezTo>
                  <a:cubicBezTo>
                    <a:pt x="27014" y="22789"/>
                    <a:pt x="26882" y="22829"/>
                    <a:pt x="26783" y="22968"/>
                  </a:cubicBezTo>
                  <a:lnTo>
                    <a:pt x="26713" y="22968"/>
                  </a:lnTo>
                  <a:lnTo>
                    <a:pt x="26812" y="22771"/>
                  </a:lnTo>
                  <a:cubicBezTo>
                    <a:pt x="26995" y="22743"/>
                    <a:pt x="27290" y="22785"/>
                    <a:pt x="27234" y="22560"/>
                  </a:cubicBezTo>
                  <a:cubicBezTo>
                    <a:pt x="27208" y="22477"/>
                    <a:pt x="27164" y="22449"/>
                    <a:pt x="27111" y="22449"/>
                  </a:cubicBezTo>
                  <a:cubicBezTo>
                    <a:pt x="27019" y="22449"/>
                    <a:pt x="26901" y="22533"/>
                    <a:pt x="26812" y="22560"/>
                  </a:cubicBezTo>
                  <a:lnTo>
                    <a:pt x="26544" y="22560"/>
                  </a:lnTo>
                  <a:lnTo>
                    <a:pt x="26417" y="22588"/>
                  </a:lnTo>
                  <a:cubicBezTo>
                    <a:pt x="26417" y="22419"/>
                    <a:pt x="26417" y="22264"/>
                    <a:pt x="26136" y="22264"/>
                  </a:cubicBezTo>
                  <a:lnTo>
                    <a:pt x="25882" y="22264"/>
                  </a:lnTo>
                  <a:cubicBezTo>
                    <a:pt x="25826" y="22010"/>
                    <a:pt x="25587" y="21996"/>
                    <a:pt x="25347" y="21968"/>
                  </a:cubicBezTo>
                  <a:cubicBezTo>
                    <a:pt x="25291" y="21757"/>
                    <a:pt x="25389" y="21532"/>
                    <a:pt x="25587" y="21419"/>
                  </a:cubicBezTo>
                  <a:cubicBezTo>
                    <a:pt x="25587" y="21264"/>
                    <a:pt x="25572" y="21109"/>
                    <a:pt x="25305" y="21109"/>
                  </a:cubicBezTo>
                  <a:lnTo>
                    <a:pt x="25291" y="20898"/>
                  </a:lnTo>
                  <a:lnTo>
                    <a:pt x="25291" y="20785"/>
                  </a:lnTo>
                  <a:cubicBezTo>
                    <a:pt x="25643" y="20729"/>
                    <a:pt x="25516" y="20518"/>
                    <a:pt x="25530" y="20349"/>
                  </a:cubicBezTo>
                  <a:cubicBezTo>
                    <a:pt x="25585" y="20212"/>
                    <a:pt x="25386" y="19954"/>
                    <a:pt x="25715" y="19954"/>
                  </a:cubicBezTo>
                  <a:cubicBezTo>
                    <a:pt x="25723" y="19954"/>
                    <a:pt x="25732" y="19954"/>
                    <a:pt x="25741" y="19955"/>
                  </a:cubicBezTo>
                  <a:cubicBezTo>
                    <a:pt x="25753" y="19955"/>
                    <a:pt x="25764" y="19955"/>
                    <a:pt x="25775" y="19955"/>
                  </a:cubicBezTo>
                  <a:cubicBezTo>
                    <a:pt x="26168" y="19955"/>
                    <a:pt x="25982" y="19711"/>
                    <a:pt x="26023" y="19574"/>
                  </a:cubicBezTo>
                  <a:lnTo>
                    <a:pt x="26150" y="19560"/>
                  </a:lnTo>
                  <a:cubicBezTo>
                    <a:pt x="26333" y="19265"/>
                    <a:pt x="26079" y="19053"/>
                    <a:pt x="25967" y="18814"/>
                  </a:cubicBezTo>
                  <a:lnTo>
                    <a:pt x="25967" y="18377"/>
                  </a:lnTo>
                  <a:cubicBezTo>
                    <a:pt x="26248" y="18265"/>
                    <a:pt x="26206" y="18025"/>
                    <a:pt x="26234" y="17828"/>
                  </a:cubicBezTo>
                  <a:lnTo>
                    <a:pt x="26192" y="17730"/>
                  </a:lnTo>
                  <a:lnTo>
                    <a:pt x="26164" y="17420"/>
                  </a:lnTo>
                  <a:lnTo>
                    <a:pt x="26206" y="17392"/>
                  </a:lnTo>
                  <a:cubicBezTo>
                    <a:pt x="26150" y="17082"/>
                    <a:pt x="26122" y="16758"/>
                    <a:pt x="26122" y="16434"/>
                  </a:cubicBezTo>
                  <a:cubicBezTo>
                    <a:pt x="26122" y="16054"/>
                    <a:pt x="26502" y="15786"/>
                    <a:pt x="26403" y="15406"/>
                  </a:cubicBezTo>
                  <a:lnTo>
                    <a:pt x="26516" y="15195"/>
                  </a:lnTo>
                  <a:lnTo>
                    <a:pt x="26783" y="15195"/>
                  </a:lnTo>
                  <a:cubicBezTo>
                    <a:pt x="26868" y="15026"/>
                    <a:pt x="26924" y="14843"/>
                    <a:pt x="26910" y="14674"/>
                  </a:cubicBezTo>
                  <a:cubicBezTo>
                    <a:pt x="27154" y="14593"/>
                    <a:pt x="27176" y="14278"/>
                    <a:pt x="27489" y="14278"/>
                  </a:cubicBezTo>
                  <a:cubicBezTo>
                    <a:pt x="27502" y="14278"/>
                    <a:pt x="27516" y="14278"/>
                    <a:pt x="27530" y="14280"/>
                  </a:cubicBezTo>
                  <a:cubicBezTo>
                    <a:pt x="27473" y="14026"/>
                    <a:pt x="28234" y="13871"/>
                    <a:pt x="27657" y="13576"/>
                  </a:cubicBezTo>
                  <a:lnTo>
                    <a:pt x="27614" y="13547"/>
                  </a:lnTo>
                  <a:lnTo>
                    <a:pt x="27628" y="13547"/>
                  </a:lnTo>
                  <a:lnTo>
                    <a:pt x="27657" y="13576"/>
                  </a:lnTo>
                  <a:cubicBezTo>
                    <a:pt x="27966" y="13505"/>
                    <a:pt x="27882" y="13294"/>
                    <a:pt x="27882" y="13111"/>
                  </a:cubicBezTo>
                  <a:lnTo>
                    <a:pt x="27882" y="12900"/>
                  </a:lnTo>
                  <a:lnTo>
                    <a:pt x="27924" y="12914"/>
                  </a:lnTo>
                  <a:cubicBezTo>
                    <a:pt x="28248" y="12632"/>
                    <a:pt x="28628" y="12364"/>
                    <a:pt x="28530" y="11900"/>
                  </a:cubicBezTo>
                  <a:lnTo>
                    <a:pt x="28656" y="11576"/>
                  </a:lnTo>
                  <a:lnTo>
                    <a:pt x="28896" y="11449"/>
                  </a:lnTo>
                  <a:cubicBezTo>
                    <a:pt x="29445" y="11210"/>
                    <a:pt x="30064" y="11013"/>
                    <a:pt x="29924" y="10323"/>
                  </a:cubicBezTo>
                  <a:cubicBezTo>
                    <a:pt x="30346" y="10252"/>
                    <a:pt x="30107" y="9971"/>
                    <a:pt x="30177" y="9773"/>
                  </a:cubicBezTo>
                  <a:lnTo>
                    <a:pt x="30177" y="9661"/>
                  </a:lnTo>
                  <a:lnTo>
                    <a:pt x="30417" y="8999"/>
                  </a:lnTo>
                  <a:lnTo>
                    <a:pt x="30417" y="8774"/>
                  </a:lnTo>
                  <a:lnTo>
                    <a:pt x="30670" y="8647"/>
                  </a:lnTo>
                  <a:cubicBezTo>
                    <a:pt x="30698" y="8689"/>
                    <a:pt x="30726" y="8703"/>
                    <a:pt x="30754" y="8703"/>
                  </a:cubicBezTo>
                  <a:cubicBezTo>
                    <a:pt x="30811" y="8703"/>
                    <a:pt x="30867" y="8647"/>
                    <a:pt x="30923" y="8647"/>
                  </a:cubicBezTo>
                  <a:cubicBezTo>
                    <a:pt x="30952" y="8464"/>
                    <a:pt x="30811" y="8224"/>
                    <a:pt x="31078" y="8112"/>
                  </a:cubicBezTo>
                  <a:cubicBezTo>
                    <a:pt x="31571" y="7872"/>
                    <a:pt x="31473" y="7619"/>
                    <a:pt x="31163" y="7337"/>
                  </a:cubicBezTo>
                  <a:cubicBezTo>
                    <a:pt x="31135" y="6000"/>
                    <a:pt x="31135" y="4634"/>
                    <a:pt x="31107" y="3282"/>
                  </a:cubicBezTo>
                  <a:lnTo>
                    <a:pt x="31078" y="2620"/>
                  </a:lnTo>
                  <a:cubicBezTo>
                    <a:pt x="31092" y="2578"/>
                    <a:pt x="31092" y="2550"/>
                    <a:pt x="31107" y="2507"/>
                  </a:cubicBezTo>
                  <a:cubicBezTo>
                    <a:pt x="31290" y="2451"/>
                    <a:pt x="31402" y="2254"/>
                    <a:pt x="31346" y="2057"/>
                  </a:cubicBezTo>
                  <a:lnTo>
                    <a:pt x="31613" y="2057"/>
                  </a:lnTo>
                  <a:cubicBezTo>
                    <a:pt x="31585" y="1916"/>
                    <a:pt x="31656" y="1747"/>
                    <a:pt x="31501" y="1620"/>
                  </a:cubicBezTo>
                  <a:lnTo>
                    <a:pt x="31599" y="1507"/>
                  </a:lnTo>
                  <a:lnTo>
                    <a:pt x="31853" y="1381"/>
                  </a:lnTo>
                  <a:cubicBezTo>
                    <a:pt x="31853" y="1353"/>
                    <a:pt x="31853" y="1324"/>
                    <a:pt x="31853" y="1282"/>
                  </a:cubicBezTo>
                  <a:cubicBezTo>
                    <a:pt x="31853" y="1015"/>
                    <a:pt x="32163" y="817"/>
                    <a:pt x="32106" y="522"/>
                  </a:cubicBezTo>
                  <a:lnTo>
                    <a:pt x="32106" y="522"/>
                  </a:lnTo>
                  <a:lnTo>
                    <a:pt x="32149" y="536"/>
                  </a:lnTo>
                  <a:cubicBezTo>
                    <a:pt x="32416" y="423"/>
                    <a:pt x="32458" y="212"/>
                    <a:pt x="32515" y="15"/>
                  </a:cubicBezTo>
                  <a:lnTo>
                    <a:pt x="1056" y="1"/>
                  </a:lnTo>
                  <a:lnTo>
                    <a:pt x="1056" y="1"/>
                  </a:lnTo>
                  <a:cubicBezTo>
                    <a:pt x="1084" y="43"/>
                    <a:pt x="1141" y="71"/>
                    <a:pt x="1183" y="99"/>
                  </a:cubicBezTo>
                  <a:lnTo>
                    <a:pt x="1056" y="99"/>
                  </a:lnTo>
                  <a:cubicBezTo>
                    <a:pt x="958" y="85"/>
                    <a:pt x="873" y="57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-453131" y="-437712"/>
              <a:ext cx="3771433" cy="1422121"/>
              <a:chOff x="-453131" y="-437712"/>
              <a:chExt cx="3771433" cy="1422121"/>
            </a:xfrm>
          </p:grpSpPr>
          <p:sp>
            <p:nvSpPr>
              <p:cNvPr id="15" name="Google Shape;15;p2"/>
              <p:cNvSpPr/>
              <p:nvPr/>
            </p:nvSpPr>
            <p:spPr>
              <a:xfrm rot="5400000">
                <a:off x="721525" y="-1612368"/>
                <a:ext cx="1422121" cy="3771433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6397" extrusionOk="0">
                    <a:moveTo>
                      <a:pt x="338" y="829"/>
                    </a:moveTo>
                    <a:lnTo>
                      <a:pt x="324" y="843"/>
                    </a:lnTo>
                    <a:cubicBezTo>
                      <a:pt x="324" y="843"/>
                      <a:pt x="324" y="829"/>
                      <a:pt x="324" y="829"/>
                    </a:cubicBezTo>
                    <a:close/>
                    <a:moveTo>
                      <a:pt x="1831" y="2970"/>
                    </a:moveTo>
                    <a:cubicBezTo>
                      <a:pt x="1831" y="2970"/>
                      <a:pt x="1825" y="2976"/>
                      <a:pt x="1820" y="2976"/>
                    </a:cubicBezTo>
                    <a:cubicBezTo>
                      <a:pt x="1818" y="2976"/>
                      <a:pt x="1817" y="2974"/>
                      <a:pt x="1817" y="2970"/>
                    </a:cubicBezTo>
                    <a:close/>
                    <a:moveTo>
                      <a:pt x="3109" y="4329"/>
                    </a:moveTo>
                    <a:cubicBezTo>
                      <a:pt x="3111" y="4329"/>
                      <a:pt x="3112" y="4331"/>
                      <a:pt x="3112" y="4336"/>
                    </a:cubicBezTo>
                    <a:lnTo>
                      <a:pt x="3098" y="4336"/>
                    </a:lnTo>
                    <a:cubicBezTo>
                      <a:pt x="3098" y="4336"/>
                      <a:pt x="3104" y="4329"/>
                      <a:pt x="3109" y="4329"/>
                    </a:cubicBezTo>
                    <a:close/>
                    <a:moveTo>
                      <a:pt x="5818" y="5513"/>
                    </a:moveTo>
                    <a:cubicBezTo>
                      <a:pt x="5822" y="5513"/>
                      <a:pt x="5826" y="5514"/>
                      <a:pt x="5830" y="5519"/>
                    </a:cubicBezTo>
                    <a:lnTo>
                      <a:pt x="5802" y="5533"/>
                    </a:lnTo>
                    <a:cubicBezTo>
                      <a:pt x="5802" y="5523"/>
                      <a:pt x="5809" y="5513"/>
                      <a:pt x="5818" y="5513"/>
                    </a:cubicBezTo>
                    <a:close/>
                    <a:moveTo>
                      <a:pt x="3633" y="5828"/>
                    </a:moveTo>
                    <a:cubicBezTo>
                      <a:pt x="3647" y="5856"/>
                      <a:pt x="3633" y="5856"/>
                      <a:pt x="3633" y="5856"/>
                    </a:cubicBezTo>
                    <a:lnTo>
                      <a:pt x="3619" y="5842"/>
                    </a:lnTo>
                    <a:lnTo>
                      <a:pt x="3633" y="5828"/>
                    </a:lnTo>
                    <a:close/>
                    <a:moveTo>
                      <a:pt x="4563" y="5842"/>
                    </a:moveTo>
                    <a:cubicBezTo>
                      <a:pt x="4563" y="5856"/>
                      <a:pt x="4563" y="5856"/>
                      <a:pt x="4563" y="5871"/>
                    </a:cubicBezTo>
                    <a:cubicBezTo>
                      <a:pt x="4563" y="5856"/>
                      <a:pt x="4549" y="5842"/>
                      <a:pt x="4563" y="5842"/>
                    </a:cubicBezTo>
                    <a:close/>
                    <a:moveTo>
                      <a:pt x="1169" y="6265"/>
                    </a:moveTo>
                    <a:lnTo>
                      <a:pt x="1169" y="6265"/>
                    </a:lnTo>
                    <a:cubicBezTo>
                      <a:pt x="1180" y="6276"/>
                      <a:pt x="1173" y="6288"/>
                      <a:pt x="1155" y="6299"/>
                    </a:cubicBezTo>
                    <a:lnTo>
                      <a:pt x="1155" y="6299"/>
                    </a:lnTo>
                    <a:cubicBezTo>
                      <a:pt x="1158" y="6276"/>
                      <a:pt x="1169" y="6265"/>
                      <a:pt x="1169" y="6265"/>
                    </a:cubicBezTo>
                    <a:close/>
                    <a:moveTo>
                      <a:pt x="662" y="6335"/>
                    </a:moveTo>
                    <a:cubicBezTo>
                      <a:pt x="662" y="6335"/>
                      <a:pt x="648" y="6349"/>
                      <a:pt x="634" y="6349"/>
                    </a:cubicBezTo>
                    <a:lnTo>
                      <a:pt x="662" y="6335"/>
                    </a:lnTo>
                    <a:close/>
                    <a:moveTo>
                      <a:pt x="3450" y="7842"/>
                    </a:moveTo>
                    <a:cubicBezTo>
                      <a:pt x="3450" y="7852"/>
                      <a:pt x="3436" y="7862"/>
                      <a:pt x="3428" y="7862"/>
                    </a:cubicBezTo>
                    <a:cubicBezTo>
                      <a:pt x="3424" y="7862"/>
                      <a:pt x="3422" y="7860"/>
                      <a:pt x="3422" y="7856"/>
                    </a:cubicBezTo>
                    <a:lnTo>
                      <a:pt x="3422" y="7842"/>
                    </a:lnTo>
                    <a:close/>
                    <a:moveTo>
                      <a:pt x="4154" y="8476"/>
                    </a:moveTo>
                    <a:cubicBezTo>
                      <a:pt x="4182" y="8490"/>
                      <a:pt x="4182" y="8490"/>
                      <a:pt x="4168" y="8490"/>
                    </a:cubicBezTo>
                    <a:lnTo>
                      <a:pt x="4154" y="8476"/>
                    </a:lnTo>
                    <a:close/>
                    <a:moveTo>
                      <a:pt x="3633" y="9828"/>
                    </a:moveTo>
                    <a:cubicBezTo>
                      <a:pt x="3647" y="9828"/>
                      <a:pt x="3647" y="9842"/>
                      <a:pt x="3661" y="9842"/>
                    </a:cubicBezTo>
                    <a:lnTo>
                      <a:pt x="3633" y="9842"/>
                    </a:lnTo>
                    <a:lnTo>
                      <a:pt x="3633" y="9828"/>
                    </a:lnTo>
                    <a:close/>
                    <a:moveTo>
                      <a:pt x="2704" y="11024"/>
                    </a:moveTo>
                    <a:cubicBezTo>
                      <a:pt x="2704" y="11024"/>
                      <a:pt x="2718" y="11053"/>
                      <a:pt x="2718" y="11053"/>
                    </a:cubicBezTo>
                    <a:lnTo>
                      <a:pt x="2704" y="11053"/>
                    </a:lnTo>
                    <a:lnTo>
                      <a:pt x="2704" y="11024"/>
                    </a:lnTo>
                    <a:close/>
                    <a:moveTo>
                      <a:pt x="4436" y="11757"/>
                    </a:moveTo>
                    <a:lnTo>
                      <a:pt x="4449" y="11770"/>
                    </a:lnTo>
                    <a:lnTo>
                      <a:pt x="4449" y="11770"/>
                    </a:lnTo>
                    <a:cubicBezTo>
                      <a:pt x="4442" y="11769"/>
                      <a:pt x="4436" y="11766"/>
                      <a:pt x="4436" y="11757"/>
                    </a:cubicBezTo>
                    <a:close/>
                    <a:moveTo>
                      <a:pt x="1310" y="14629"/>
                    </a:moveTo>
                    <a:cubicBezTo>
                      <a:pt x="1303" y="14636"/>
                      <a:pt x="1292" y="14640"/>
                      <a:pt x="1282" y="14640"/>
                    </a:cubicBezTo>
                    <a:cubicBezTo>
                      <a:pt x="1271" y="14640"/>
                      <a:pt x="1261" y="14636"/>
                      <a:pt x="1253" y="14629"/>
                    </a:cubicBezTo>
                    <a:close/>
                    <a:moveTo>
                      <a:pt x="1634" y="0"/>
                    </a:moveTo>
                    <a:cubicBezTo>
                      <a:pt x="1544" y="0"/>
                      <a:pt x="1458" y="19"/>
                      <a:pt x="1380" y="69"/>
                    </a:cubicBezTo>
                    <a:cubicBezTo>
                      <a:pt x="1211" y="97"/>
                      <a:pt x="930" y="111"/>
                      <a:pt x="845" y="280"/>
                    </a:cubicBezTo>
                    <a:cubicBezTo>
                      <a:pt x="817" y="336"/>
                      <a:pt x="732" y="351"/>
                      <a:pt x="747" y="421"/>
                    </a:cubicBezTo>
                    <a:cubicBezTo>
                      <a:pt x="744" y="420"/>
                      <a:pt x="741" y="420"/>
                      <a:pt x="738" y="420"/>
                    </a:cubicBezTo>
                    <a:cubicBezTo>
                      <a:pt x="684" y="420"/>
                      <a:pt x="621" y="550"/>
                      <a:pt x="648" y="590"/>
                    </a:cubicBezTo>
                    <a:cubicBezTo>
                      <a:pt x="465" y="618"/>
                      <a:pt x="423" y="787"/>
                      <a:pt x="254" y="829"/>
                    </a:cubicBezTo>
                    <a:cubicBezTo>
                      <a:pt x="71" y="914"/>
                      <a:pt x="0" y="1364"/>
                      <a:pt x="169" y="1463"/>
                    </a:cubicBezTo>
                    <a:cubicBezTo>
                      <a:pt x="226" y="1702"/>
                      <a:pt x="42" y="1998"/>
                      <a:pt x="254" y="2237"/>
                    </a:cubicBezTo>
                    <a:cubicBezTo>
                      <a:pt x="211" y="2660"/>
                      <a:pt x="240" y="3096"/>
                      <a:pt x="338" y="3505"/>
                    </a:cubicBezTo>
                    <a:cubicBezTo>
                      <a:pt x="549" y="3899"/>
                      <a:pt x="141" y="4153"/>
                      <a:pt x="268" y="4392"/>
                    </a:cubicBezTo>
                    <a:cubicBezTo>
                      <a:pt x="296" y="4730"/>
                      <a:pt x="366" y="5054"/>
                      <a:pt x="507" y="5364"/>
                    </a:cubicBezTo>
                    <a:cubicBezTo>
                      <a:pt x="394" y="5786"/>
                      <a:pt x="704" y="6194"/>
                      <a:pt x="592" y="6589"/>
                    </a:cubicBezTo>
                    <a:cubicBezTo>
                      <a:pt x="394" y="6828"/>
                      <a:pt x="620" y="7124"/>
                      <a:pt x="592" y="7363"/>
                    </a:cubicBezTo>
                    <a:cubicBezTo>
                      <a:pt x="521" y="7434"/>
                      <a:pt x="873" y="7560"/>
                      <a:pt x="916" y="7574"/>
                    </a:cubicBezTo>
                    <a:cubicBezTo>
                      <a:pt x="1028" y="7603"/>
                      <a:pt x="1000" y="7701"/>
                      <a:pt x="1127" y="7715"/>
                    </a:cubicBezTo>
                    <a:cubicBezTo>
                      <a:pt x="1521" y="7926"/>
                      <a:pt x="1648" y="8321"/>
                      <a:pt x="1873" y="8715"/>
                    </a:cubicBezTo>
                    <a:cubicBezTo>
                      <a:pt x="1941" y="8892"/>
                      <a:pt x="1970" y="9647"/>
                      <a:pt x="1692" y="9647"/>
                    </a:cubicBezTo>
                    <a:cubicBezTo>
                      <a:pt x="1682" y="9647"/>
                      <a:pt x="1672" y="9646"/>
                      <a:pt x="1662" y="9644"/>
                    </a:cubicBezTo>
                    <a:lnTo>
                      <a:pt x="1662" y="9630"/>
                    </a:lnTo>
                    <a:cubicBezTo>
                      <a:pt x="1620" y="9644"/>
                      <a:pt x="1591" y="9673"/>
                      <a:pt x="1577" y="9715"/>
                    </a:cubicBezTo>
                    <a:cubicBezTo>
                      <a:pt x="1338" y="9757"/>
                      <a:pt x="1352" y="9870"/>
                      <a:pt x="1451" y="10053"/>
                    </a:cubicBezTo>
                    <a:cubicBezTo>
                      <a:pt x="1324" y="10363"/>
                      <a:pt x="1042" y="10616"/>
                      <a:pt x="1268" y="10940"/>
                    </a:cubicBezTo>
                    <a:cubicBezTo>
                      <a:pt x="1239" y="11053"/>
                      <a:pt x="1028" y="11010"/>
                      <a:pt x="986" y="11109"/>
                    </a:cubicBezTo>
                    <a:cubicBezTo>
                      <a:pt x="873" y="11137"/>
                      <a:pt x="718" y="11362"/>
                      <a:pt x="789" y="11447"/>
                    </a:cubicBezTo>
                    <a:cubicBezTo>
                      <a:pt x="718" y="11686"/>
                      <a:pt x="409" y="11926"/>
                      <a:pt x="549" y="12207"/>
                    </a:cubicBezTo>
                    <a:cubicBezTo>
                      <a:pt x="549" y="12489"/>
                      <a:pt x="493" y="12757"/>
                      <a:pt x="648" y="13010"/>
                    </a:cubicBezTo>
                    <a:cubicBezTo>
                      <a:pt x="789" y="13292"/>
                      <a:pt x="394" y="13545"/>
                      <a:pt x="479" y="13855"/>
                    </a:cubicBezTo>
                    <a:cubicBezTo>
                      <a:pt x="310" y="13953"/>
                      <a:pt x="521" y="14179"/>
                      <a:pt x="479" y="14320"/>
                    </a:cubicBezTo>
                    <a:cubicBezTo>
                      <a:pt x="380" y="14489"/>
                      <a:pt x="380" y="14714"/>
                      <a:pt x="507" y="14869"/>
                    </a:cubicBezTo>
                    <a:cubicBezTo>
                      <a:pt x="324" y="14897"/>
                      <a:pt x="493" y="15193"/>
                      <a:pt x="409" y="15333"/>
                    </a:cubicBezTo>
                    <a:cubicBezTo>
                      <a:pt x="421" y="15330"/>
                      <a:pt x="433" y="15329"/>
                      <a:pt x="445" y="15329"/>
                    </a:cubicBezTo>
                    <a:cubicBezTo>
                      <a:pt x="570" y="15329"/>
                      <a:pt x="646" y="15491"/>
                      <a:pt x="522" y="15491"/>
                    </a:cubicBezTo>
                    <a:cubicBezTo>
                      <a:pt x="500" y="15491"/>
                      <a:pt x="472" y="15486"/>
                      <a:pt x="437" y="15474"/>
                    </a:cubicBezTo>
                    <a:lnTo>
                      <a:pt x="437" y="15474"/>
                    </a:lnTo>
                    <a:cubicBezTo>
                      <a:pt x="352" y="15559"/>
                      <a:pt x="563" y="15559"/>
                      <a:pt x="521" y="15643"/>
                    </a:cubicBezTo>
                    <a:cubicBezTo>
                      <a:pt x="366" y="15671"/>
                      <a:pt x="549" y="15770"/>
                      <a:pt x="380" y="15869"/>
                    </a:cubicBezTo>
                    <a:lnTo>
                      <a:pt x="380" y="15798"/>
                    </a:lnTo>
                    <a:lnTo>
                      <a:pt x="380" y="15798"/>
                    </a:lnTo>
                    <a:cubicBezTo>
                      <a:pt x="155" y="15939"/>
                      <a:pt x="268" y="16221"/>
                      <a:pt x="479" y="16305"/>
                    </a:cubicBezTo>
                    <a:cubicBezTo>
                      <a:pt x="521" y="16305"/>
                      <a:pt x="563" y="16319"/>
                      <a:pt x="606" y="16333"/>
                    </a:cubicBezTo>
                    <a:cubicBezTo>
                      <a:pt x="696" y="16374"/>
                      <a:pt x="791" y="16396"/>
                      <a:pt x="885" y="16396"/>
                    </a:cubicBezTo>
                    <a:cubicBezTo>
                      <a:pt x="953" y="16396"/>
                      <a:pt x="1020" y="16385"/>
                      <a:pt x="1084" y="16361"/>
                    </a:cubicBezTo>
                    <a:cubicBezTo>
                      <a:pt x="1118" y="16369"/>
                      <a:pt x="1152" y="16372"/>
                      <a:pt x="1186" y="16372"/>
                    </a:cubicBezTo>
                    <a:cubicBezTo>
                      <a:pt x="1278" y="16372"/>
                      <a:pt x="1368" y="16346"/>
                      <a:pt x="1451" y="16305"/>
                    </a:cubicBezTo>
                    <a:cubicBezTo>
                      <a:pt x="1577" y="16305"/>
                      <a:pt x="1704" y="16263"/>
                      <a:pt x="1803" y="16164"/>
                    </a:cubicBezTo>
                    <a:cubicBezTo>
                      <a:pt x="1827" y="16157"/>
                      <a:pt x="1856" y="16154"/>
                      <a:pt x="1888" y="16154"/>
                    </a:cubicBezTo>
                    <a:cubicBezTo>
                      <a:pt x="1966" y="16154"/>
                      <a:pt x="2059" y="16170"/>
                      <a:pt x="2138" y="16170"/>
                    </a:cubicBezTo>
                    <a:cubicBezTo>
                      <a:pt x="2209" y="16170"/>
                      <a:pt x="2268" y="16157"/>
                      <a:pt x="2296" y="16108"/>
                    </a:cubicBezTo>
                    <a:cubicBezTo>
                      <a:pt x="2450" y="16009"/>
                      <a:pt x="2760" y="16052"/>
                      <a:pt x="2676" y="15798"/>
                    </a:cubicBezTo>
                    <a:lnTo>
                      <a:pt x="2676" y="15798"/>
                    </a:lnTo>
                    <a:lnTo>
                      <a:pt x="2662" y="15812"/>
                    </a:lnTo>
                    <a:cubicBezTo>
                      <a:pt x="2690" y="15784"/>
                      <a:pt x="2676" y="15742"/>
                      <a:pt x="2718" y="15714"/>
                    </a:cubicBezTo>
                    <a:cubicBezTo>
                      <a:pt x="2739" y="15709"/>
                      <a:pt x="2760" y="15707"/>
                      <a:pt x="2780" y="15707"/>
                    </a:cubicBezTo>
                    <a:cubicBezTo>
                      <a:pt x="2903" y="15707"/>
                      <a:pt x="3019" y="15780"/>
                      <a:pt x="3135" y="15780"/>
                    </a:cubicBezTo>
                    <a:cubicBezTo>
                      <a:pt x="3170" y="15780"/>
                      <a:pt x="3204" y="15773"/>
                      <a:pt x="3239" y="15756"/>
                    </a:cubicBezTo>
                    <a:cubicBezTo>
                      <a:pt x="3323" y="15778"/>
                      <a:pt x="3412" y="15790"/>
                      <a:pt x="3502" y="15790"/>
                    </a:cubicBezTo>
                    <a:cubicBezTo>
                      <a:pt x="3637" y="15790"/>
                      <a:pt x="3774" y="15764"/>
                      <a:pt x="3901" y="15714"/>
                    </a:cubicBezTo>
                    <a:cubicBezTo>
                      <a:pt x="3920" y="15706"/>
                      <a:pt x="3945" y="15705"/>
                      <a:pt x="3972" y="15705"/>
                    </a:cubicBezTo>
                    <a:cubicBezTo>
                      <a:pt x="3988" y="15705"/>
                      <a:pt x="4005" y="15705"/>
                      <a:pt x="4021" y="15705"/>
                    </a:cubicBezTo>
                    <a:cubicBezTo>
                      <a:pt x="4077" y="15705"/>
                      <a:pt x="4126" y="15699"/>
                      <a:pt x="4126" y="15643"/>
                    </a:cubicBezTo>
                    <a:lnTo>
                      <a:pt x="4450" y="15643"/>
                    </a:lnTo>
                    <a:cubicBezTo>
                      <a:pt x="4661" y="15517"/>
                      <a:pt x="4887" y="15432"/>
                      <a:pt x="5112" y="15376"/>
                    </a:cubicBezTo>
                    <a:cubicBezTo>
                      <a:pt x="5365" y="15376"/>
                      <a:pt x="5619" y="15319"/>
                      <a:pt x="5858" y="15221"/>
                    </a:cubicBezTo>
                    <a:cubicBezTo>
                      <a:pt x="5880" y="15226"/>
                      <a:pt x="5902" y="15228"/>
                      <a:pt x="5925" y="15228"/>
                    </a:cubicBezTo>
                    <a:cubicBezTo>
                      <a:pt x="6037" y="15228"/>
                      <a:pt x="6152" y="15171"/>
                      <a:pt x="6140" y="15066"/>
                    </a:cubicBezTo>
                    <a:cubicBezTo>
                      <a:pt x="5999" y="15038"/>
                      <a:pt x="5717" y="14714"/>
                      <a:pt x="5830" y="14573"/>
                    </a:cubicBezTo>
                    <a:cubicBezTo>
                      <a:pt x="5830" y="14489"/>
                      <a:pt x="5971" y="14432"/>
                      <a:pt x="5971" y="14362"/>
                    </a:cubicBezTo>
                    <a:cubicBezTo>
                      <a:pt x="5929" y="14137"/>
                      <a:pt x="5816" y="13925"/>
                      <a:pt x="5661" y="13756"/>
                    </a:cubicBezTo>
                    <a:cubicBezTo>
                      <a:pt x="5661" y="13700"/>
                      <a:pt x="5661" y="13503"/>
                      <a:pt x="5605" y="13461"/>
                    </a:cubicBezTo>
                    <a:cubicBezTo>
                      <a:pt x="5872" y="13278"/>
                      <a:pt x="5675" y="12700"/>
                      <a:pt x="5788" y="12433"/>
                    </a:cubicBezTo>
                    <a:cubicBezTo>
                      <a:pt x="5872" y="12334"/>
                      <a:pt x="5816" y="12193"/>
                      <a:pt x="5957" y="12095"/>
                    </a:cubicBezTo>
                    <a:cubicBezTo>
                      <a:pt x="6083" y="11912"/>
                      <a:pt x="5830" y="11757"/>
                      <a:pt x="5957" y="11574"/>
                    </a:cubicBezTo>
                    <a:cubicBezTo>
                      <a:pt x="6182" y="11503"/>
                      <a:pt x="5816" y="11278"/>
                      <a:pt x="5872" y="11123"/>
                    </a:cubicBezTo>
                    <a:cubicBezTo>
                      <a:pt x="6013" y="10926"/>
                      <a:pt x="5760" y="10743"/>
                      <a:pt x="5802" y="10546"/>
                    </a:cubicBezTo>
                    <a:cubicBezTo>
                      <a:pt x="5929" y="10391"/>
                      <a:pt x="5929" y="10165"/>
                      <a:pt x="5788" y="10011"/>
                    </a:cubicBezTo>
                    <a:cubicBezTo>
                      <a:pt x="5872" y="9954"/>
                      <a:pt x="5661" y="9813"/>
                      <a:pt x="5746" y="9701"/>
                    </a:cubicBezTo>
                    <a:cubicBezTo>
                      <a:pt x="5760" y="9644"/>
                      <a:pt x="5858" y="9616"/>
                      <a:pt x="5858" y="9560"/>
                    </a:cubicBezTo>
                    <a:cubicBezTo>
                      <a:pt x="5886" y="9419"/>
                      <a:pt x="5900" y="9292"/>
                      <a:pt x="5886" y="9152"/>
                    </a:cubicBezTo>
                    <a:cubicBezTo>
                      <a:pt x="5886" y="8729"/>
                      <a:pt x="5717" y="8264"/>
                      <a:pt x="5816" y="7842"/>
                    </a:cubicBezTo>
                    <a:cubicBezTo>
                      <a:pt x="5788" y="7715"/>
                      <a:pt x="5872" y="7617"/>
                      <a:pt x="5886" y="7504"/>
                    </a:cubicBezTo>
                    <a:cubicBezTo>
                      <a:pt x="6140" y="7462"/>
                      <a:pt x="5886" y="6392"/>
                      <a:pt x="5830" y="6166"/>
                    </a:cubicBezTo>
                    <a:cubicBezTo>
                      <a:pt x="5774" y="5927"/>
                      <a:pt x="6041" y="5772"/>
                      <a:pt x="5985" y="5561"/>
                    </a:cubicBezTo>
                    <a:lnTo>
                      <a:pt x="5985" y="5561"/>
                    </a:lnTo>
                    <a:cubicBezTo>
                      <a:pt x="5989" y="5562"/>
                      <a:pt x="5992" y="5562"/>
                      <a:pt x="5995" y="5562"/>
                    </a:cubicBezTo>
                    <a:cubicBezTo>
                      <a:pt x="6041" y="5562"/>
                      <a:pt x="6038" y="5473"/>
                      <a:pt x="5985" y="5434"/>
                    </a:cubicBezTo>
                    <a:cubicBezTo>
                      <a:pt x="5957" y="5265"/>
                      <a:pt x="6083" y="5082"/>
                      <a:pt x="6013" y="4913"/>
                    </a:cubicBezTo>
                    <a:cubicBezTo>
                      <a:pt x="5999" y="4800"/>
                      <a:pt x="5943" y="4688"/>
                      <a:pt x="5858" y="4603"/>
                    </a:cubicBezTo>
                    <a:cubicBezTo>
                      <a:pt x="5858" y="4547"/>
                      <a:pt x="5872" y="4406"/>
                      <a:pt x="5788" y="4406"/>
                    </a:cubicBezTo>
                    <a:cubicBezTo>
                      <a:pt x="5703" y="4265"/>
                      <a:pt x="5731" y="4040"/>
                      <a:pt x="5731" y="3871"/>
                    </a:cubicBezTo>
                    <a:cubicBezTo>
                      <a:pt x="5774" y="3772"/>
                      <a:pt x="5675" y="3702"/>
                      <a:pt x="5661" y="3603"/>
                    </a:cubicBezTo>
                    <a:cubicBezTo>
                      <a:pt x="5774" y="3589"/>
                      <a:pt x="5675" y="3491"/>
                      <a:pt x="5647" y="3449"/>
                    </a:cubicBezTo>
                    <a:cubicBezTo>
                      <a:pt x="5534" y="3350"/>
                      <a:pt x="5520" y="3265"/>
                      <a:pt x="5393" y="3181"/>
                    </a:cubicBezTo>
                    <a:cubicBezTo>
                      <a:pt x="5267" y="2970"/>
                      <a:pt x="5140" y="2759"/>
                      <a:pt x="4985" y="2575"/>
                    </a:cubicBezTo>
                    <a:cubicBezTo>
                      <a:pt x="4887" y="2477"/>
                      <a:pt x="4774" y="2153"/>
                      <a:pt x="4647" y="2111"/>
                    </a:cubicBezTo>
                    <a:cubicBezTo>
                      <a:pt x="4647" y="2068"/>
                      <a:pt x="4577" y="2012"/>
                      <a:pt x="4535" y="2012"/>
                    </a:cubicBezTo>
                    <a:cubicBezTo>
                      <a:pt x="4563" y="1942"/>
                      <a:pt x="4422" y="1956"/>
                      <a:pt x="4366" y="1928"/>
                    </a:cubicBezTo>
                    <a:cubicBezTo>
                      <a:pt x="4633" y="1731"/>
                      <a:pt x="4211" y="1745"/>
                      <a:pt x="4211" y="1590"/>
                    </a:cubicBezTo>
                    <a:cubicBezTo>
                      <a:pt x="3971" y="1562"/>
                      <a:pt x="3774" y="1421"/>
                      <a:pt x="3676" y="1210"/>
                    </a:cubicBezTo>
                    <a:cubicBezTo>
                      <a:pt x="3563" y="1097"/>
                      <a:pt x="3577" y="914"/>
                      <a:pt x="3464" y="787"/>
                    </a:cubicBezTo>
                    <a:cubicBezTo>
                      <a:pt x="3464" y="604"/>
                      <a:pt x="3000" y="534"/>
                      <a:pt x="2817" y="534"/>
                    </a:cubicBezTo>
                    <a:cubicBezTo>
                      <a:pt x="2774" y="505"/>
                      <a:pt x="2802" y="463"/>
                      <a:pt x="2760" y="435"/>
                    </a:cubicBezTo>
                    <a:cubicBezTo>
                      <a:pt x="2802" y="308"/>
                      <a:pt x="2549" y="280"/>
                      <a:pt x="2436" y="224"/>
                    </a:cubicBezTo>
                    <a:cubicBezTo>
                      <a:pt x="2204" y="171"/>
                      <a:pt x="1902" y="0"/>
                      <a:pt x="1634" y="0"/>
                    </a:cubicBezTo>
                    <a:close/>
                  </a:path>
                </a:pathLst>
              </a:custGeom>
              <a:solidFill>
                <a:srgbClr val="B8D8E4">
                  <a:alpha val="6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>
                <a:off x="660354" y="-1431345"/>
                <a:ext cx="1202949" cy="319024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6397" extrusionOk="0">
                    <a:moveTo>
                      <a:pt x="338" y="829"/>
                    </a:moveTo>
                    <a:lnTo>
                      <a:pt x="324" y="843"/>
                    </a:lnTo>
                    <a:cubicBezTo>
                      <a:pt x="324" y="843"/>
                      <a:pt x="324" y="829"/>
                      <a:pt x="324" y="829"/>
                    </a:cubicBezTo>
                    <a:close/>
                    <a:moveTo>
                      <a:pt x="1831" y="2970"/>
                    </a:moveTo>
                    <a:cubicBezTo>
                      <a:pt x="1831" y="2970"/>
                      <a:pt x="1825" y="2976"/>
                      <a:pt x="1820" y="2976"/>
                    </a:cubicBezTo>
                    <a:cubicBezTo>
                      <a:pt x="1818" y="2976"/>
                      <a:pt x="1817" y="2974"/>
                      <a:pt x="1817" y="2970"/>
                    </a:cubicBezTo>
                    <a:close/>
                    <a:moveTo>
                      <a:pt x="3109" y="4329"/>
                    </a:moveTo>
                    <a:cubicBezTo>
                      <a:pt x="3111" y="4329"/>
                      <a:pt x="3112" y="4331"/>
                      <a:pt x="3112" y="4336"/>
                    </a:cubicBezTo>
                    <a:lnTo>
                      <a:pt x="3098" y="4336"/>
                    </a:lnTo>
                    <a:cubicBezTo>
                      <a:pt x="3098" y="4336"/>
                      <a:pt x="3104" y="4329"/>
                      <a:pt x="3109" y="4329"/>
                    </a:cubicBezTo>
                    <a:close/>
                    <a:moveTo>
                      <a:pt x="5818" y="5513"/>
                    </a:moveTo>
                    <a:cubicBezTo>
                      <a:pt x="5822" y="5513"/>
                      <a:pt x="5826" y="5514"/>
                      <a:pt x="5830" y="5519"/>
                    </a:cubicBezTo>
                    <a:lnTo>
                      <a:pt x="5802" y="5533"/>
                    </a:lnTo>
                    <a:cubicBezTo>
                      <a:pt x="5802" y="5523"/>
                      <a:pt x="5809" y="5513"/>
                      <a:pt x="5818" y="5513"/>
                    </a:cubicBezTo>
                    <a:close/>
                    <a:moveTo>
                      <a:pt x="3633" y="5828"/>
                    </a:moveTo>
                    <a:cubicBezTo>
                      <a:pt x="3647" y="5856"/>
                      <a:pt x="3633" y="5856"/>
                      <a:pt x="3633" y="5856"/>
                    </a:cubicBezTo>
                    <a:lnTo>
                      <a:pt x="3619" y="5842"/>
                    </a:lnTo>
                    <a:lnTo>
                      <a:pt x="3633" y="5828"/>
                    </a:lnTo>
                    <a:close/>
                    <a:moveTo>
                      <a:pt x="4563" y="5842"/>
                    </a:moveTo>
                    <a:cubicBezTo>
                      <a:pt x="4563" y="5856"/>
                      <a:pt x="4563" y="5856"/>
                      <a:pt x="4563" y="5871"/>
                    </a:cubicBezTo>
                    <a:cubicBezTo>
                      <a:pt x="4563" y="5856"/>
                      <a:pt x="4549" y="5842"/>
                      <a:pt x="4563" y="5842"/>
                    </a:cubicBezTo>
                    <a:close/>
                    <a:moveTo>
                      <a:pt x="1169" y="6265"/>
                    </a:moveTo>
                    <a:lnTo>
                      <a:pt x="1169" y="6265"/>
                    </a:lnTo>
                    <a:cubicBezTo>
                      <a:pt x="1180" y="6276"/>
                      <a:pt x="1173" y="6288"/>
                      <a:pt x="1155" y="6299"/>
                    </a:cubicBezTo>
                    <a:lnTo>
                      <a:pt x="1155" y="6299"/>
                    </a:lnTo>
                    <a:cubicBezTo>
                      <a:pt x="1158" y="6276"/>
                      <a:pt x="1169" y="6265"/>
                      <a:pt x="1169" y="6265"/>
                    </a:cubicBezTo>
                    <a:close/>
                    <a:moveTo>
                      <a:pt x="662" y="6335"/>
                    </a:moveTo>
                    <a:cubicBezTo>
                      <a:pt x="662" y="6335"/>
                      <a:pt x="648" y="6349"/>
                      <a:pt x="634" y="6349"/>
                    </a:cubicBezTo>
                    <a:lnTo>
                      <a:pt x="662" y="6335"/>
                    </a:lnTo>
                    <a:close/>
                    <a:moveTo>
                      <a:pt x="3450" y="7842"/>
                    </a:moveTo>
                    <a:cubicBezTo>
                      <a:pt x="3450" y="7852"/>
                      <a:pt x="3436" y="7862"/>
                      <a:pt x="3428" y="7862"/>
                    </a:cubicBezTo>
                    <a:cubicBezTo>
                      <a:pt x="3424" y="7862"/>
                      <a:pt x="3422" y="7860"/>
                      <a:pt x="3422" y="7856"/>
                    </a:cubicBezTo>
                    <a:lnTo>
                      <a:pt x="3422" y="7842"/>
                    </a:lnTo>
                    <a:close/>
                    <a:moveTo>
                      <a:pt x="4154" y="8476"/>
                    </a:moveTo>
                    <a:cubicBezTo>
                      <a:pt x="4182" y="8490"/>
                      <a:pt x="4182" y="8490"/>
                      <a:pt x="4168" y="8490"/>
                    </a:cubicBezTo>
                    <a:lnTo>
                      <a:pt x="4154" y="8476"/>
                    </a:lnTo>
                    <a:close/>
                    <a:moveTo>
                      <a:pt x="3633" y="9828"/>
                    </a:moveTo>
                    <a:cubicBezTo>
                      <a:pt x="3647" y="9828"/>
                      <a:pt x="3647" y="9842"/>
                      <a:pt x="3661" y="9842"/>
                    </a:cubicBezTo>
                    <a:lnTo>
                      <a:pt x="3633" y="9842"/>
                    </a:lnTo>
                    <a:lnTo>
                      <a:pt x="3633" y="9828"/>
                    </a:lnTo>
                    <a:close/>
                    <a:moveTo>
                      <a:pt x="2704" y="11024"/>
                    </a:moveTo>
                    <a:cubicBezTo>
                      <a:pt x="2704" y="11024"/>
                      <a:pt x="2718" y="11053"/>
                      <a:pt x="2718" y="11053"/>
                    </a:cubicBezTo>
                    <a:lnTo>
                      <a:pt x="2704" y="11053"/>
                    </a:lnTo>
                    <a:lnTo>
                      <a:pt x="2704" y="11024"/>
                    </a:lnTo>
                    <a:close/>
                    <a:moveTo>
                      <a:pt x="4436" y="11757"/>
                    </a:moveTo>
                    <a:lnTo>
                      <a:pt x="4449" y="11770"/>
                    </a:lnTo>
                    <a:lnTo>
                      <a:pt x="4449" y="11770"/>
                    </a:lnTo>
                    <a:cubicBezTo>
                      <a:pt x="4442" y="11769"/>
                      <a:pt x="4436" y="11766"/>
                      <a:pt x="4436" y="11757"/>
                    </a:cubicBezTo>
                    <a:close/>
                    <a:moveTo>
                      <a:pt x="1310" y="14629"/>
                    </a:moveTo>
                    <a:cubicBezTo>
                      <a:pt x="1303" y="14636"/>
                      <a:pt x="1292" y="14640"/>
                      <a:pt x="1282" y="14640"/>
                    </a:cubicBezTo>
                    <a:cubicBezTo>
                      <a:pt x="1271" y="14640"/>
                      <a:pt x="1261" y="14636"/>
                      <a:pt x="1253" y="14629"/>
                    </a:cubicBezTo>
                    <a:close/>
                    <a:moveTo>
                      <a:pt x="1634" y="0"/>
                    </a:moveTo>
                    <a:cubicBezTo>
                      <a:pt x="1544" y="0"/>
                      <a:pt x="1458" y="19"/>
                      <a:pt x="1380" y="69"/>
                    </a:cubicBezTo>
                    <a:cubicBezTo>
                      <a:pt x="1211" y="97"/>
                      <a:pt x="930" y="111"/>
                      <a:pt x="845" y="280"/>
                    </a:cubicBezTo>
                    <a:cubicBezTo>
                      <a:pt x="817" y="336"/>
                      <a:pt x="732" y="351"/>
                      <a:pt x="747" y="421"/>
                    </a:cubicBezTo>
                    <a:cubicBezTo>
                      <a:pt x="744" y="420"/>
                      <a:pt x="741" y="420"/>
                      <a:pt x="738" y="420"/>
                    </a:cubicBezTo>
                    <a:cubicBezTo>
                      <a:pt x="684" y="420"/>
                      <a:pt x="621" y="550"/>
                      <a:pt x="648" y="590"/>
                    </a:cubicBezTo>
                    <a:cubicBezTo>
                      <a:pt x="465" y="618"/>
                      <a:pt x="423" y="787"/>
                      <a:pt x="254" y="829"/>
                    </a:cubicBezTo>
                    <a:cubicBezTo>
                      <a:pt x="71" y="914"/>
                      <a:pt x="0" y="1364"/>
                      <a:pt x="169" y="1463"/>
                    </a:cubicBezTo>
                    <a:cubicBezTo>
                      <a:pt x="226" y="1702"/>
                      <a:pt x="42" y="1998"/>
                      <a:pt x="254" y="2237"/>
                    </a:cubicBezTo>
                    <a:cubicBezTo>
                      <a:pt x="211" y="2660"/>
                      <a:pt x="240" y="3096"/>
                      <a:pt x="338" y="3505"/>
                    </a:cubicBezTo>
                    <a:cubicBezTo>
                      <a:pt x="549" y="3899"/>
                      <a:pt x="141" y="4153"/>
                      <a:pt x="268" y="4392"/>
                    </a:cubicBezTo>
                    <a:cubicBezTo>
                      <a:pt x="296" y="4730"/>
                      <a:pt x="366" y="5054"/>
                      <a:pt x="507" y="5364"/>
                    </a:cubicBezTo>
                    <a:cubicBezTo>
                      <a:pt x="394" y="5786"/>
                      <a:pt x="704" y="6194"/>
                      <a:pt x="592" y="6589"/>
                    </a:cubicBezTo>
                    <a:cubicBezTo>
                      <a:pt x="394" y="6828"/>
                      <a:pt x="620" y="7124"/>
                      <a:pt x="592" y="7363"/>
                    </a:cubicBezTo>
                    <a:cubicBezTo>
                      <a:pt x="521" y="7434"/>
                      <a:pt x="873" y="7560"/>
                      <a:pt x="916" y="7574"/>
                    </a:cubicBezTo>
                    <a:cubicBezTo>
                      <a:pt x="1028" y="7603"/>
                      <a:pt x="1000" y="7701"/>
                      <a:pt x="1127" y="7715"/>
                    </a:cubicBezTo>
                    <a:cubicBezTo>
                      <a:pt x="1521" y="7926"/>
                      <a:pt x="1648" y="8321"/>
                      <a:pt x="1873" y="8715"/>
                    </a:cubicBezTo>
                    <a:cubicBezTo>
                      <a:pt x="1941" y="8892"/>
                      <a:pt x="1970" y="9647"/>
                      <a:pt x="1692" y="9647"/>
                    </a:cubicBezTo>
                    <a:cubicBezTo>
                      <a:pt x="1682" y="9647"/>
                      <a:pt x="1672" y="9646"/>
                      <a:pt x="1662" y="9644"/>
                    </a:cubicBezTo>
                    <a:lnTo>
                      <a:pt x="1662" y="9630"/>
                    </a:lnTo>
                    <a:cubicBezTo>
                      <a:pt x="1620" y="9644"/>
                      <a:pt x="1591" y="9673"/>
                      <a:pt x="1577" y="9715"/>
                    </a:cubicBezTo>
                    <a:cubicBezTo>
                      <a:pt x="1338" y="9757"/>
                      <a:pt x="1352" y="9870"/>
                      <a:pt x="1451" y="10053"/>
                    </a:cubicBezTo>
                    <a:cubicBezTo>
                      <a:pt x="1324" y="10363"/>
                      <a:pt x="1042" y="10616"/>
                      <a:pt x="1268" y="10940"/>
                    </a:cubicBezTo>
                    <a:cubicBezTo>
                      <a:pt x="1239" y="11053"/>
                      <a:pt x="1028" y="11010"/>
                      <a:pt x="986" y="11109"/>
                    </a:cubicBezTo>
                    <a:cubicBezTo>
                      <a:pt x="873" y="11137"/>
                      <a:pt x="718" y="11362"/>
                      <a:pt x="789" y="11447"/>
                    </a:cubicBezTo>
                    <a:cubicBezTo>
                      <a:pt x="718" y="11686"/>
                      <a:pt x="409" y="11926"/>
                      <a:pt x="549" y="12207"/>
                    </a:cubicBezTo>
                    <a:cubicBezTo>
                      <a:pt x="549" y="12489"/>
                      <a:pt x="493" y="12757"/>
                      <a:pt x="648" y="13010"/>
                    </a:cubicBezTo>
                    <a:cubicBezTo>
                      <a:pt x="789" y="13292"/>
                      <a:pt x="394" y="13545"/>
                      <a:pt x="479" y="13855"/>
                    </a:cubicBezTo>
                    <a:cubicBezTo>
                      <a:pt x="310" y="13953"/>
                      <a:pt x="521" y="14179"/>
                      <a:pt x="479" y="14320"/>
                    </a:cubicBezTo>
                    <a:cubicBezTo>
                      <a:pt x="380" y="14489"/>
                      <a:pt x="380" y="14714"/>
                      <a:pt x="507" y="14869"/>
                    </a:cubicBezTo>
                    <a:cubicBezTo>
                      <a:pt x="324" y="14897"/>
                      <a:pt x="493" y="15193"/>
                      <a:pt x="409" y="15333"/>
                    </a:cubicBezTo>
                    <a:cubicBezTo>
                      <a:pt x="421" y="15330"/>
                      <a:pt x="433" y="15329"/>
                      <a:pt x="445" y="15329"/>
                    </a:cubicBezTo>
                    <a:cubicBezTo>
                      <a:pt x="570" y="15329"/>
                      <a:pt x="646" y="15491"/>
                      <a:pt x="522" y="15491"/>
                    </a:cubicBezTo>
                    <a:cubicBezTo>
                      <a:pt x="500" y="15491"/>
                      <a:pt x="472" y="15486"/>
                      <a:pt x="437" y="15474"/>
                    </a:cubicBezTo>
                    <a:lnTo>
                      <a:pt x="437" y="15474"/>
                    </a:lnTo>
                    <a:cubicBezTo>
                      <a:pt x="352" y="15559"/>
                      <a:pt x="563" y="15559"/>
                      <a:pt x="521" y="15643"/>
                    </a:cubicBezTo>
                    <a:cubicBezTo>
                      <a:pt x="366" y="15671"/>
                      <a:pt x="549" y="15770"/>
                      <a:pt x="380" y="15869"/>
                    </a:cubicBezTo>
                    <a:lnTo>
                      <a:pt x="380" y="15798"/>
                    </a:lnTo>
                    <a:lnTo>
                      <a:pt x="380" y="15798"/>
                    </a:lnTo>
                    <a:cubicBezTo>
                      <a:pt x="155" y="15939"/>
                      <a:pt x="268" y="16221"/>
                      <a:pt x="479" y="16305"/>
                    </a:cubicBezTo>
                    <a:cubicBezTo>
                      <a:pt x="521" y="16305"/>
                      <a:pt x="563" y="16319"/>
                      <a:pt x="606" y="16333"/>
                    </a:cubicBezTo>
                    <a:cubicBezTo>
                      <a:pt x="696" y="16374"/>
                      <a:pt x="791" y="16396"/>
                      <a:pt x="885" y="16396"/>
                    </a:cubicBezTo>
                    <a:cubicBezTo>
                      <a:pt x="953" y="16396"/>
                      <a:pt x="1020" y="16385"/>
                      <a:pt x="1084" y="16361"/>
                    </a:cubicBezTo>
                    <a:cubicBezTo>
                      <a:pt x="1118" y="16369"/>
                      <a:pt x="1152" y="16372"/>
                      <a:pt x="1186" y="16372"/>
                    </a:cubicBezTo>
                    <a:cubicBezTo>
                      <a:pt x="1278" y="16372"/>
                      <a:pt x="1368" y="16346"/>
                      <a:pt x="1451" y="16305"/>
                    </a:cubicBezTo>
                    <a:cubicBezTo>
                      <a:pt x="1577" y="16305"/>
                      <a:pt x="1704" y="16263"/>
                      <a:pt x="1803" y="16164"/>
                    </a:cubicBezTo>
                    <a:cubicBezTo>
                      <a:pt x="1827" y="16157"/>
                      <a:pt x="1856" y="16154"/>
                      <a:pt x="1888" y="16154"/>
                    </a:cubicBezTo>
                    <a:cubicBezTo>
                      <a:pt x="1966" y="16154"/>
                      <a:pt x="2059" y="16170"/>
                      <a:pt x="2138" y="16170"/>
                    </a:cubicBezTo>
                    <a:cubicBezTo>
                      <a:pt x="2209" y="16170"/>
                      <a:pt x="2268" y="16157"/>
                      <a:pt x="2296" y="16108"/>
                    </a:cubicBezTo>
                    <a:cubicBezTo>
                      <a:pt x="2450" y="16009"/>
                      <a:pt x="2760" y="16052"/>
                      <a:pt x="2676" y="15798"/>
                    </a:cubicBezTo>
                    <a:lnTo>
                      <a:pt x="2676" y="15798"/>
                    </a:lnTo>
                    <a:lnTo>
                      <a:pt x="2662" y="15812"/>
                    </a:lnTo>
                    <a:cubicBezTo>
                      <a:pt x="2690" y="15784"/>
                      <a:pt x="2676" y="15742"/>
                      <a:pt x="2718" y="15714"/>
                    </a:cubicBezTo>
                    <a:cubicBezTo>
                      <a:pt x="2739" y="15709"/>
                      <a:pt x="2760" y="15707"/>
                      <a:pt x="2780" y="15707"/>
                    </a:cubicBezTo>
                    <a:cubicBezTo>
                      <a:pt x="2903" y="15707"/>
                      <a:pt x="3019" y="15780"/>
                      <a:pt x="3135" y="15780"/>
                    </a:cubicBezTo>
                    <a:cubicBezTo>
                      <a:pt x="3170" y="15780"/>
                      <a:pt x="3204" y="15773"/>
                      <a:pt x="3239" y="15756"/>
                    </a:cubicBezTo>
                    <a:cubicBezTo>
                      <a:pt x="3323" y="15778"/>
                      <a:pt x="3412" y="15790"/>
                      <a:pt x="3502" y="15790"/>
                    </a:cubicBezTo>
                    <a:cubicBezTo>
                      <a:pt x="3637" y="15790"/>
                      <a:pt x="3774" y="15764"/>
                      <a:pt x="3901" y="15714"/>
                    </a:cubicBezTo>
                    <a:cubicBezTo>
                      <a:pt x="3920" y="15706"/>
                      <a:pt x="3945" y="15705"/>
                      <a:pt x="3972" y="15705"/>
                    </a:cubicBezTo>
                    <a:cubicBezTo>
                      <a:pt x="3988" y="15705"/>
                      <a:pt x="4005" y="15705"/>
                      <a:pt x="4021" y="15705"/>
                    </a:cubicBezTo>
                    <a:cubicBezTo>
                      <a:pt x="4077" y="15705"/>
                      <a:pt x="4126" y="15699"/>
                      <a:pt x="4126" y="15643"/>
                    </a:cubicBezTo>
                    <a:lnTo>
                      <a:pt x="4450" y="15643"/>
                    </a:lnTo>
                    <a:cubicBezTo>
                      <a:pt x="4661" y="15517"/>
                      <a:pt x="4887" y="15432"/>
                      <a:pt x="5112" y="15376"/>
                    </a:cubicBezTo>
                    <a:cubicBezTo>
                      <a:pt x="5365" y="15376"/>
                      <a:pt x="5619" y="15319"/>
                      <a:pt x="5858" y="15221"/>
                    </a:cubicBezTo>
                    <a:cubicBezTo>
                      <a:pt x="5880" y="15226"/>
                      <a:pt x="5902" y="15228"/>
                      <a:pt x="5925" y="15228"/>
                    </a:cubicBezTo>
                    <a:cubicBezTo>
                      <a:pt x="6037" y="15228"/>
                      <a:pt x="6152" y="15171"/>
                      <a:pt x="6140" y="15066"/>
                    </a:cubicBezTo>
                    <a:cubicBezTo>
                      <a:pt x="5999" y="15038"/>
                      <a:pt x="5717" y="14714"/>
                      <a:pt x="5830" y="14573"/>
                    </a:cubicBezTo>
                    <a:cubicBezTo>
                      <a:pt x="5830" y="14489"/>
                      <a:pt x="5971" y="14432"/>
                      <a:pt x="5971" y="14362"/>
                    </a:cubicBezTo>
                    <a:cubicBezTo>
                      <a:pt x="5929" y="14137"/>
                      <a:pt x="5816" y="13925"/>
                      <a:pt x="5661" y="13756"/>
                    </a:cubicBezTo>
                    <a:cubicBezTo>
                      <a:pt x="5661" y="13700"/>
                      <a:pt x="5661" y="13503"/>
                      <a:pt x="5605" y="13461"/>
                    </a:cubicBezTo>
                    <a:cubicBezTo>
                      <a:pt x="5872" y="13278"/>
                      <a:pt x="5675" y="12700"/>
                      <a:pt x="5788" y="12433"/>
                    </a:cubicBezTo>
                    <a:cubicBezTo>
                      <a:pt x="5872" y="12334"/>
                      <a:pt x="5816" y="12193"/>
                      <a:pt x="5957" y="12095"/>
                    </a:cubicBezTo>
                    <a:cubicBezTo>
                      <a:pt x="6083" y="11912"/>
                      <a:pt x="5830" y="11757"/>
                      <a:pt x="5957" y="11574"/>
                    </a:cubicBezTo>
                    <a:cubicBezTo>
                      <a:pt x="6182" y="11503"/>
                      <a:pt x="5816" y="11278"/>
                      <a:pt x="5872" y="11123"/>
                    </a:cubicBezTo>
                    <a:cubicBezTo>
                      <a:pt x="6013" y="10926"/>
                      <a:pt x="5760" y="10743"/>
                      <a:pt x="5802" y="10546"/>
                    </a:cubicBezTo>
                    <a:cubicBezTo>
                      <a:pt x="5929" y="10391"/>
                      <a:pt x="5929" y="10165"/>
                      <a:pt x="5788" y="10011"/>
                    </a:cubicBezTo>
                    <a:cubicBezTo>
                      <a:pt x="5872" y="9954"/>
                      <a:pt x="5661" y="9813"/>
                      <a:pt x="5746" y="9701"/>
                    </a:cubicBezTo>
                    <a:cubicBezTo>
                      <a:pt x="5760" y="9644"/>
                      <a:pt x="5858" y="9616"/>
                      <a:pt x="5858" y="9560"/>
                    </a:cubicBezTo>
                    <a:cubicBezTo>
                      <a:pt x="5886" y="9419"/>
                      <a:pt x="5900" y="9292"/>
                      <a:pt x="5886" y="9152"/>
                    </a:cubicBezTo>
                    <a:cubicBezTo>
                      <a:pt x="5886" y="8729"/>
                      <a:pt x="5717" y="8264"/>
                      <a:pt x="5816" y="7842"/>
                    </a:cubicBezTo>
                    <a:cubicBezTo>
                      <a:pt x="5788" y="7715"/>
                      <a:pt x="5872" y="7617"/>
                      <a:pt x="5886" y="7504"/>
                    </a:cubicBezTo>
                    <a:cubicBezTo>
                      <a:pt x="6140" y="7462"/>
                      <a:pt x="5886" y="6392"/>
                      <a:pt x="5830" y="6166"/>
                    </a:cubicBezTo>
                    <a:cubicBezTo>
                      <a:pt x="5774" y="5927"/>
                      <a:pt x="6041" y="5772"/>
                      <a:pt x="5985" y="5561"/>
                    </a:cubicBezTo>
                    <a:lnTo>
                      <a:pt x="5985" y="5561"/>
                    </a:lnTo>
                    <a:cubicBezTo>
                      <a:pt x="5989" y="5562"/>
                      <a:pt x="5992" y="5562"/>
                      <a:pt x="5995" y="5562"/>
                    </a:cubicBezTo>
                    <a:cubicBezTo>
                      <a:pt x="6041" y="5562"/>
                      <a:pt x="6038" y="5473"/>
                      <a:pt x="5985" y="5434"/>
                    </a:cubicBezTo>
                    <a:cubicBezTo>
                      <a:pt x="5957" y="5265"/>
                      <a:pt x="6083" y="5082"/>
                      <a:pt x="6013" y="4913"/>
                    </a:cubicBezTo>
                    <a:cubicBezTo>
                      <a:pt x="5999" y="4800"/>
                      <a:pt x="5943" y="4688"/>
                      <a:pt x="5858" y="4603"/>
                    </a:cubicBezTo>
                    <a:cubicBezTo>
                      <a:pt x="5858" y="4547"/>
                      <a:pt x="5872" y="4406"/>
                      <a:pt x="5788" y="4406"/>
                    </a:cubicBezTo>
                    <a:cubicBezTo>
                      <a:pt x="5703" y="4265"/>
                      <a:pt x="5731" y="4040"/>
                      <a:pt x="5731" y="3871"/>
                    </a:cubicBezTo>
                    <a:cubicBezTo>
                      <a:pt x="5774" y="3772"/>
                      <a:pt x="5675" y="3702"/>
                      <a:pt x="5661" y="3603"/>
                    </a:cubicBezTo>
                    <a:cubicBezTo>
                      <a:pt x="5774" y="3589"/>
                      <a:pt x="5675" y="3491"/>
                      <a:pt x="5647" y="3449"/>
                    </a:cubicBezTo>
                    <a:cubicBezTo>
                      <a:pt x="5534" y="3350"/>
                      <a:pt x="5520" y="3265"/>
                      <a:pt x="5393" y="3181"/>
                    </a:cubicBezTo>
                    <a:cubicBezTo>
                      <a:pt x="5267" y="2970"/>
                      <a:pt x="5140" y="2759"/>
                      <a:pt x="4985" y="2575"/>
                    </a:cubicBezTo>
                    <a:cubicBezTo>
                      <a:pt x="4887" y="2477"/>
                      <a:pt x="4774" y="2153"/>
                      <a:pt x="4647" y="2111"/>
                    </a:cubicBezTo>
                    <a:cubicBezTo>
                      <a:pt x="4647" y="2068"/>
                      <a:pt x="4577" y="2012"/>
                      <a:pt x="4535" y="2012"/>
                    </a:cubicBezTo>
                    <a:cubicBezTo>
                      <a:pt x="4563" y="1942"/>
                      <a:pt x="4422" y="1956"/>
                      <a:pt x="4366" y="1928"/>
                    </a:cubicBezTo>
                    <a:cubicBezTo>
                      <a:pt x="4633" y="1731"/>
                      <a:pt x="4211" y="1745"/>
                      <a:pt x="4211" y="1590"/>
                    </a:cubicBezTo>
                    <a:cubicBezTo>
                      <a:pt x="3971" y="1562"/>
                      <a:pt x="3774" y="1421"/>
                      <a:pt x="3676" y="1210"/>
                    </a:cubicBezTo>
                    <a:cubicBezTo>
                      <a:pt x="3563" y="1097"/>
                      <a:pt x="3577" y="914"/>
                      <a:pt x="3464" y="787"/>
                    </a:cubicBezTo>
                    <a:cubicBezTo>
                      <a:pt x="3464" y="604"/>
                      <a:pt x="3000" y="534"/>
                      <a:pt x="2817" y="534"/>
                    </a:cubicBezTo>
                    <a:cubicBezTo>
                      <a:pt x="2774" y="505"/>
                      <a:pt x="2802" y="463"/>
                      <a:pt x="2760" y="435"/>
                    </a:cubicBezTo>
                    <a:cubicBezTo>
                      <a:pt x="2802" y="308"/>
                      <a:pt x="2549" y="280"/>
                      <a:pt x="2436" y="224"/>
                    </a:cubicBezTo>
                    <a:cubicBezTo>
                      <a:pt x="2204" y="171"/>
                      <a:pt x="1902" y="0"/>
                      <a:pt x="1634" y="0"/>
                    </a:cubicBezTo>
                    <a:close/>
                  </a:path>
                </a:pathLst>
              </a:custGeom>
              <a:solidFill>
                <a:srgbClr val="B8D8E4">
                  <a:alpha val="93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4422924" y="4374000"/>
              <a:ext cx="5249007" cy="849002"/>
            </a:xfrm>
            <a:custGeom>
              <a:avLst/>
              <a:gdLst/>
              <a:ahLst/>
              <a:cxnLst/>
              <a:rect l="l" t="t" r="r" b="b"/>
              <a:pathLst>
                <a:path w="37726" h="6102" extrusionOk="0">
                  <a:moveTo>
                    <a:pt x="804" y="183"/>
                  </a:moveTo>
                  <a:cubicBezTo>
                    <a:pt x="818" y="465"/>
                    <a:pt x="846" y="747"/>
                    <a:pt x="860" y="1028"/>
                  </a:cubicBezTo>
                  <a:lnTo>
                    <a:pt x="226" y="1014"/>
                  </a:lnTo>
                  <a:cubicBezTo>
                    <a:pt x="240" y="648"/>
                    <a:pt x="466" y="324"/>
                    <a:pt x="804" y="183"/>
                  </a:cubicBezTo>
                  <a:close/>
                  <a:moveTo>
                    <a:pt x="832" y="0"/>
                  </a:moveTo>
                  <a:cubicBezTo>
                    <a:pt x="339" y="141"/>
                    <a:pt x="1" y="606"/>
                    <a:pt x="15" y="1113"/>
                  </a:cubicBezTo>
                  <a:cubicBezTo>
                    <a:pt x="15" y="1169"/>
                    <a:pt x="57" y="1211"/>
                    <a:pt x="114" y="1211"/>
                  </a:cubicBezTo>
                  <a:cubicBezTo>
                    <a:pt x="367" y="1225"/>
                    <a:pt x="621" y="1239"/>
                    <a:pt x="860" y="1239"/>
                  </a:cubicBezTo>
                  <a:cubicBezTo>
                    <a:pt x="944" y="2845"/>
                    <a:pt x="902" y="4436"/>
                    <a:pt x="733" y="6027"/>
                  </a:cubicBezTo>
                  <a:cubicBezTo>
                    <a:pt x="726" y="6077"/>
                    <a:pt x="765" y="6101"/>
                    <a:pt x="807" y="6101"/>
                  </a:cubicBezTo>
                  <a:cubicBezTo>
                    <a:pt x="849" y="6101"/>
                    <a:pt x="895" y="6077"/>
                    <a:pt x="902" y="6027"/>
                  </a:cubicBezTo>
                  <a:cubicBezTo>
                    <a:pt x="1057" y="4436"/>
                    <a:pt x="1085" y="2845"/>
                    <a:pt x="1001" y="1254"/>
                  </a:cubicBezTo>
                  <a:lnTo>
                    <a:pt x="1001" y="1254"/>
                  </a:lnTo>
                  <a:cubicBezTo>
                    <a:pt x="3155" y="1338"/>
                    <a:pt x="5310" y="1380"/>
                    <a:pt x="7464" y="1422"/>
                  </a:cubicBezTo>
                  <a:cubicBezTo>
                    <a:pt x="9915" y="1479"/>
                    <a:pt x="12351" y="1521"/>
                    <a:pt x="14801" y="1563"/>
                  </a:cubicBezTo>
                  <a:cubicBezTo>
                    <a:pt x="19673" y="1634"/>
                    <a:pt x="24531" y="1676"/>
                    <a:pt x="29404" y="1676"/>
                  </a:cubicBezTo>
                  <a:cubicBezTo>
                    <a:pt x="32150" y="1676"/>
                    <a:pt x="34895" y="1676"/>
                    <a:pt x="37641" y="1648"/>
                  </a:cubicBezTo>
                  <a:cubicBezTo>
                    <a:pt x="37726" y="1648"/>
                    <a:pt x="37726" y="1521"/>
                    <a:pt x="37641" y="1521"/>
                  </a:cubicBezTo>
                  <a:cubicBezTo>
                    <a:pt x="35910" y="1531"/>
                    <a:pt x="34178" y="1536"/>
                    <a:pt x="32444" y="1536"/>
                  </a:cubicBezTo>
                  <a:cubicBezTo>
                    <a:pt x="29285" y="1536"/>
                    <a:pt x="26124" y="1520"/>
                    <a:pt x="22968" y="1493"/>
                  </a:cubicBezTo>
                  <a:cubicBezTo>
                    <a:pt x="18096" y="1437"/>
                    <a:pt x="13224" y="1352"/>
                    <a:pt x="8351" y="1239"/>
                  </a:cubicBezTo>
                  <a:cubicBezTo>
                    <a:pt x="5901" y="1169"/>
                    <a:pt x="3451" y="1085"/>
                    <a:pt x="987" y="1028"/>
                  </a:cubicBezTo>
                  <a:cubicBezTo>
                    <a:pt x="973" y="718"/>
                    <a:pt x="959" y="395"/>
                    <a:pt x="930" y="85"/>
                  </a:cubicBezTo>
                  <a:cubicBezTo>
                    <a:pt x="930" y="28"/>
                    <a:pt x="888" y="0"/>
                    <a:pt x="832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01374" y="403345"/>
              <a:ext cx="3170560" cy="272323"/>
            </a:xfrm>
            <a:custGeom>
              <a:avLst/>
              <a:gdLst/>
              <a:ahLst/>
              <a:cxnLst/>
              <a:rect l="l" t="t" r="r" b="b"/>
              <a:pathLst>
                <a:path w="22543" h="1936" extrusionOk="0">
                  <a:moveTo>
                    <a:pt x="9468" y="0"/>
                  </a:moveTo>
                  <a:cubicBezTo>
                    <a:pt x="7972" y="0"/>
                    <a:pt x="6477" y="37"/>
                    <a:pt x="4985" y="74"/>
                  </a:cubicBezTo>
                  <a:cubicBezTo>
                    <a:pt x="3408" y="117"/>
                    <a:pt x="1803" y="145"/>
                    <a:pt x="211" y="215"/>
                  </a:cubicBezTo>
                  <a:cubicBezTo>
                    <a:pt x="0" y="215"/>
                    <a:pt x="0" y="525"/>
                    <a:pt x="211" y="525"/>
                  </a:cubicBezTo>
                  <a:cubicBezTo>
                    <a:pt x="883" y="512"/>
                    <a:pt x="1554" y="505"/>
                    <a:pt x="2224" y="505"/>
                  </a:cubicBezTo>
                  <a:cubicBezTo>
                    <a:pt x="4392" y="505"/>
                    <a:pt x="6554" y="578"/>
                    <a:pt x="8717" y="750"/>
                  </a:cubicBezTo>
                  <a:cubicBezTo>
                    <a:pt x="11519" y="976"/>
                    <a:pt x="14335" y="1159"/>
                    <a:pt x="17138" y="1426"/>
                  </a:cubicBezTo>
                  <a:cubicBezTo>
                    <a:pt x="18715" y="1581"/>
                    <a:pt x="20306" y="1806"/>
                    <a:pt x="21883" y="1933"/>
                  </a:cubicBezTo>
                  <a:cubicBezTo>
                    <a:pt x="21899" y="1935"/>
                    <a:pt x="21915" y="1936"/>
                    <a:pt x="21930" y="1936"/>
                  </a:cubicBezTo>
                  <a:cubicBezTo>
                    <a:pt x="22426" y="1936"/>
                    <a:pt x="22543" y="1072"/>
                    <a:pt x="22010" y="990"/>
                  </a:cubicBezTo>
                  <a:cubicBezTo>
                    <a:pt x="20602" y="736"/>
                    <a:pt x="19165" y="610"/>
                    <a:pt x="17743" y="455"/>
                  </a:cubicBezTo>
                  <a:cubicBezTo>
                    <a:pt x="16307" y="314"/>
                    <a:pt x="14913" y="201"/>
                    <a:pt x="13490" y="117"/>
                  </a:cubicBezTo>
                  <a:cubicBezTo>
                    <a:pt x="12152" y="30"/>
                    <a:pt x="10810" y="0"/>
                    <a:pt x="9468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996050" y="3297321"/>
            <a:ext cx="5151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996050" y="1246601"/>
            <a:ext cx="5151900" cy="20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0"/>
              <a:buNone/>
              <a:defRPr sz="90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292606" y="-1463150"/>
            <a:ext cx="9729212" cy="7138666"/>
            <a:chOff x="-292606" y="-1463150"/>
            <a:chExt cx="9729212" cy="7138666"/>
          </a:xfrm>
        </p:grpSpPr>
        <p:sp>
          <p:nvSpPr>
            <p:cNvPr id="90" name="Google Shape;90;p8"/>
            <p:cNvSpPr/>
            <p:nvPr/>
          </p:nvSpPr>
          <p:spPr>
            <a:xfrm rot="-5400000" flipH="1">
              <a:off x="3038635" y="-4155334"/>
              <a:ext cx="3150974" cy="9466843"/>
            </a:xfrm>
            <a:custGeom>
              <a:avLst/>
              <a:gdLst/>
              <a:ahLst/>
              <a:cxnLst/>
              <a:rect l="l" t="t" r="r" b="b"/>
              <a:pathLst>
                <a:path w="41978" h="34713" extrusionOk="0">
                  <a:moveTo>
                    <a:pt x="22968" y="71"/>
                  </a:moveTo>
                  <a:cubicBezTo>
                    <a:pt x="22905" y="116"/>
                    <a:pt x="22826" y="144"/>
                    <a:pt x="22747" y="144"/>
                  </a:cubicBezTo>
                  <a:cubicBezTo>
                    <a:pt x="22702" y="144"/>
                    <a:pt x="22657" y="134"/>
                    <a:pt x="22616" y="114"/>
                  </a:cubicBezTo>
                  <a:lnTo>
                    <a:pt x="22630" y="114"/>
                  </a:lnTo>
                  <a:lnTo>
                    <a:pt x="22630" y="71"/>
                  </a:lnTo>
                  <a:close/>
                  <a:moveTo>
                    <a:pt x="7675" y="1874"/>
                  </a:moveTo>
                  <a:cubicBezTo>
                    <a:pt x="7675" y="1888"/>
                    <a:pt x="7661" y="1888"/>
                    <a:pt x="7661" y="1902"/>
                  </a:cubicBezTo>
                  <a:lnTo>
                    <a:pt x="7604" y="1902"/>
                  </a:lnTo>
                  <a:lnTo>
                    <a:pt x="7675" y="1874"/>
                  </a:lnTo>
                  <a:close/>
                  <a:moveTo>
                    <a:pt x="23151" y="4197"/>
                  </a:moveTo>
                  <a:lnTo>
                    <a:pt x="23094" y="4225"/>
                  </a:lnTo>
                  <a:lnTo>
                    <a:pt x="23038" y="4211"/>
                  </a:lnTo>
                  <a:lnTo>
                    <a:pt x="23151" y="4197"/>
                  </a:lnTo>
                  <a:close/>
                  <a:moveTo>
                    <a:pt x="35078" y="4479"/>
                  </a:moveTo>
                  <a:lnTo>
                    <a:pt x="35064" y="4493"/>
                  </a:lnTo>
                  <a:lnTo>
                    <a:pt x="35036" y="4493"/>
                  </a:lnTo>
                  <a:cubicBezTo>
                    <a:pt x="35036" y="4493"/>
                    <a:pt x="35036" y="4493"/>
                    <a:pt x="35036" y="4479"/>
                  </a:cubicBezTo>
                  <a:close/>
                  <a:moveTo>
                    <a:pt x="479" y="4859"/>
                  </a:moveTo>
                  <a:cubicBezTo>
                    <a:pt x="479" y="4859"/>
                    <a:pt x="479" y="4859"/>
                    <a:pt x="479" y="4873"/>
                  </a:cubicBezTo>
                  <a:lnTo>
                    <a:pt x="437" y="4859"/>
                  </a:lnTo>
                  <a:close/>
                  <a:moveTo>
                    <a:pt x="28375" y="4873"/>
                  </a:moveTo>
                  <a:lnTo>
                    <a:pt x="28474" y="4901"/>
                  </a:lnTo>
                  <a:lnTo>
                    <a:pt x="28389" y="4901"/>
                  </a:lnTo>
                  <a:cubicBezTo>
                    <a:pt x="28375" y="4887"/>
                    <a:pt x="28375" y="4887"/>
                    <a:pt x="28375" y="4873"/>
                  </a:cubicBezTo>
                  <a:close/>
                  <a:moveTo>
                    <a:pt x="26291" y="5169"/>
                  </a:moveTo>
                  <a:lnTo>
                    <a:pt x="26446" y="5183"/>
                  </a:lnTo>
                  <a:cubicBezTo>
                    <a:pt x="26389" y="5183"/>
                    <a:pt x="26347" y="5183"/>
                    <a:pt x="26291" y="5169"/>
                  </a:cubicBezTo>
                  <a:close/>
                  <a:moveTo>
                    <a:pt x="30149" y="6098"/>
                  </a:moveTo>
                  <a:cubicBezTo>
                    <a:pt x="30135" y="6098"/>
                    <a:pt x="30135" y="6112"/>
                    <a:pt x="30121" y="6112"/>
                  </a:cubicBezTo>
                  <a:lnTo>
                    <a:pt x="30079" y="6098"/>
                  </a:lnTo>
                  <a:close/>
                  <a:moveTo>
                    <a:pt x="916" y="6253"/>
                  </a:moveTo>
                  <a:lnTo>
                    <a:pt x="859" y="6281"/>
                  </a:lnTo>
                  <a:lnTo>
                    <a:pt x="817" y="6281"/>
                  </a:lnTo>
                  <a:lnTo>
                    <a:pt x="916" y="6253"/>
                  </a:lnTo>
                  <a:close/>
                  <a:moveTo>
                    <a:pt x="10195" y="7225"/>
                  </a:moveTo>
                  <a:cubicBezTo>
                    <a:pt x="10210" y="7225"/>
                    <a:pt x="10210" y="7225"/>
                    <a:pt x="10210" y="7239"/>
                  </a:cubicBezTo>
                  <a:lnTo>
                    <a:pt x="10195" y="7239"/>
                  </a:lnTo>
                  <a:lnTo>
                    <a:pt x="10195" y="7253"/>
                  </a:lnTo>
                  <a:lnTo>
                    <a:pt x="10153" y="7253"/>
                  </a:lnTo>
                  <a:lnTo>
                    <a:pt x="10181" y="7225"/>
                  </a:lnTo>
                  <a:close/>
                  <a:moveTo>
                    <a:pt x="20799" y="9295"/>
                  </a:moveTo>
                  <a:lnTo>
                    <a:pt x="20813" y="9351"/>
                  </a:lnTo>
                  <a:cubicBezTo>
                    <a:pt x="20750" y="9358"/>
                    <a:pt x="20686" y="9362"/>
                    <a:pt x="20623" y="9362"/>
                  </a:cubicBezTo>
                  <a:cubicBezTo>
                    <a:pt x="20560" y="9362"/>
                    <a:pt x="20496" y="9358"/>
                    <a:pt x="20433" y="9351"/>
                  </a:cubicBezTo>
                  <a:lnTo>
                    <a:pt x="20799" y="9295"/>
                  </a:lnTo>
                  <a:close/>
                  <a:moveTo>
                    <a:pt x="21785" y="12660"/>
                  </a:moveTo>
                  <a:lnTo>
                    <a:pt x="21728" y="12689"/>
                  </a:lnTo>
                  <a:lnTo>
                    <a:pt x="21728" y="12660"/>
                  </a:lnTo>
                  <a:close/>
                  <a:moveTo>
                    <a:pt x="9294" y="13167"/>
                  </a:moveTo>
                  <a:lnTo>
                    <a:pt x="9294" y="13181"/>
                  </a:lnTo>
                  <a:lnTo>
                    <a:pt x="9252" y="13181"/>
                  </a:lnTo>
                  <a:lnTo>
                    <a:pt x="9238" y="13195"/>
                  </a:lnTo>
                  <a:lnTo>
                    <a:pt x="9196" y="13195"/>
                  </a:lnTo>
                  <a:lnTo>
                    <a:pt x="9252" y="13167"/>
                  </a:lnTo>
                  <a:close/>
                  <a:moveTo>
                    <a:pt x="37711" y="13900"/>
                  </a:moveTo>
                  <a:lnTo>
                    <a:pt x="37782" y="13914"/>
                  </a:lnTo>
                  <a:lnTo>
                    <a:pt x="37711" y="13956"/>
                  </a:lnTo>
                  <a:lnTo>
                    <a:pt x="37711" y="13900"/>
                  </a:lnTo>
                  <a:close/>
                  <a:moveTo>
                    <a:pt x="7562" y="16462"/>
                  </a:moveTo>
                  <a:lnTo>
                    <a:pt x="7576" y="16491"/>
                  </a:lnTo>
                  <a:lnTo>
                    <a:pt x="7520" y="16477"/>
                  </a:lnTo>
                  <a:lnTo>
                    <a:pt x="7520" y="16491"/>
                  </a:lnTo>
                  <a:lnTo>
                    <a:pt x="7464" y="16491"/>
                  </a:lnTo>
                  <a:lnTo>
                    <a:pt x="7520" y="16477"/>
                  </a:lnTo>
                  <a:lnTo>
                    <a:pt x="7562" y="16462"/>
                  </a:lnTo>
                  <a:close/>
                  <a:moveTo>
                    <a:pt x="11054" y="16758"/>
                  </a:moveTo>
                  <a:cubicBezTo>
                    <a:pt x="11069" y="16758"/>
                    <a:pt x="11069" y="16772"/>
                    <a:pt x="11083" y="16772"/>
                  </a:cubicBezTo>
                  <a:lnTo>
                    <a:pt x="10928" y="16772"/>
                  </a:lnTo>
                  <a:lnTo>
                    <a:pt x="11054" y="16758"/>
                  </a:lnTo>
                  <a:close/>
                  <a:moveTo>
                    <a:pt x="3464" y="23531"/>
                  </a:moveTo>
                  <a:lnTo>
                    <a:pt x="3464" y="23546"/>
                  </a:lnTo>
                  <a:cubicBezTo>
                    <a:pt x="3408" y="23546"/>
                    <a:pt x="3352" y="23546"/>
                    <a:pt x="3310" y="23531"/>
                  </a:cubicBezTo>
                  <a:close/>
                  <a:moveTo>
                    <a:pt x="30600" y="25700"/>
                  </a:moveTo>
                  <a:lnTo>
                    <a:pt x="30431" y="25728"/>
                  </a:lnTo>
                  <a:lnTo>
                    <a:pt x="30417" y="25728"/>
                  </a:lnTo>
                  <a:lnTo>
                    <a:pt x="30600" y="25700"/>
                  </a:lnTo>
                  <a:close/>
                  <a:moveTo>
                    <a:pt x="1310" y="28235"/>
                  </a:moveTo>
                  <a:lnTo>
                    <a:pt x="1324" y="28249"/>
                  </a:lnTo>
                  <a:lnTo>
                    <a:pt x="1296" y="28249"/>
                  </a:lnTo>
                  <a:lnTo>
                    <a:pt x="1296" y="28263"/>
                  </a:lnTo>
                  <a:lnTo>
                    <a:pt x="1141" y="28249"/>
                  </a:lnTo>
                  <a:cubicBezTo>
                    <a:pt x="1183" y="28249"/>
                    <a:pt x="1240" y="28235"/>
                    <a:pt x="1296" y="28235"/>
                  </a:cubicBezTo>
                  <a:close/>
                  <a:moveTo>
                    <a:pt x="11561" y="28601"/>
                  </a:moveTo>
                  <a:cubicBezTo>
                    <a:pt x="11646" y="28601"/>
                    <a:pt x="11744" y="28615"/>
                    <a:pt x="11829" y="28643"/>
                  </a:cubicBezTo>
                  <a:lnTo>
                    <a:pt x="11561" y="28601"/>
                  </a:lnTo>
                  <a:close/>
                  <a:moveTo>
                    <a:pt x="4859" y="29235"/>
                  </a:moveTo>
                  <a:cubicBezTo>
                    <a:pt x="4859" y="29235"/>
                    <a:pt x="4859" y="29249"/>
                    <a:pt x="4859" y="29249"/>
                  </a:cubicBezTo>
                  <a:lnTo>
                    <a:pt x="4788" y="29249"/>
                  </a:lnTo>
                  <a:lnTo>
                    <a:pt x="4859" y="29235"/>
                  </a:lnTo>
                  <a:close/>
                  <a:moveTo>
                    <a:pt x="14478" y="29516"/>
                  </a:moveTo>
                  <a:lnTo>
                    <a:pt x="14478" y="29516"/>
                  </a:lnTo>
                  <a:cubicBezTo>
                    <a:pt x="14492" y="29517"/>
                    <a:pt x="14505" y="29530"/>
                    <a:pt x="14519" y="29530"/>
                  </a:cubicBezTo>
                  <a:lnTo>
                    <a:pt x="14490" y="29530"/>
                  </a:lnTo>
                  <a:cubicBezTo>
                    <a:pt x="14483" y="29523"/>
                    <a:pt x="14480" y="29520"/>
                    <a:pt x="14478" y="29516"/>
                  </a:cubicBezTo>
                  <a:close/>
                  <a:moveTo>
                    <a:pt x="10533" y="30065"/>
                  </a:moveTo>
                  <a:cubicBezTo>
                    <a:pt x="10548" y="30079"/>
                    <a:pt x="10562" y="30108"/>
                    <a:pt x="10590" y="30122"/>
                  </a:cubicBezTo>
                  <a:cubicBezTo>
                    <a:pt x="10477" y="30108"/>
                    <a:pt x="10477" y="30079"/>
                    <a:pt x="10533" y="30065"/>
                  </a:cubicBezTo>
                  <a:close/>
                  <a:moveTo>
                    <a:pt x="24376" y="30572"/>
                  </a:moveTo>
                  <a:lnTo>
                    <a:pt x="24488" y="30586"/>
                  </a:lnTo>
                  <a:lnTo>
                    <a:pt x="24376" y="30600"/>
                  </a:lnTo>
                  <a:lnTo>
                    <a:pt x="24376" y="30572"/>
                  </a:lnTo>
                  <a:close/>
                  <a:moveTo>
                    <a:pt x="2366" y="1"/>
                  </a:moveTo>
                  <a:lnTo>
                    <a:pt x="2338" y="29"/>
                  </a:lnTo>
                  <a:lnTo>
                    <a:pt x="2310" y="15"/>
                  </a:lnTo>
                  <a:lnTo>
                    <a:pt x="282" y="15"/>
                  </a:lnTo>
                  <a:lnTo>
                    <a:pt x="282" y="14336"/>
                  </a:lnTo>
                  <a:lnTo>
                    <a:pt x="409" y="14336"/>
                  </a:lnTo>
                  <a:lnTo>
                    <a:pt x="423" y="14885"/>
                  </a:lnTo>
                  <a:cubicBezTo>
                    <a:pt x="381" y="14913"/>
                    <a:pt x="381" y="14942"/>
                    <a:pt x="395" y="14956"/>
                  </a:cubicBezTo>
                  <a:lnTo>
                    <a:pt x="282" y="14998"/>
                  </a:lnTo>
                  <a:lnTo>
                    <a:pt x="282" y="16448"/>
                  </a:lnTo>
                  <a:lnTo>
                    <a:pt x="465" y="16448"/>
                  </a:lnTo>
                  <a:cubicBezTo>
                    <a:pt x="451" y="16477"/>
                    <a:pt x="451" y="16505"/>
                    <a:pt x="465" y="16533"/>
                  </a:cubicBezTo>
                  <a:cubicBezTo>
                    <a:pt x="409" y="16561"/>
                    <a:pt x="338" y="16575"/>
                    <a:pt x="282" y="16589"/>
                  </a:cubicBezTo>
                  <a:lnTo>
                    <a:pt x="282" y="16857"/>
                  </a:lnTo>
                  <a:cubicBezTo>
                    <a:pt x="1282" y="16955"/>
                    <a:pt x="550" y="17124"/>
                    <a:pt x="747" y="17265"/>
                  </a:cubicBezTo>
                  <a:cubicBezTo>
                    <a:pt x="1000" y="17448"/>
                    <a:pt x="57" y="17688"/>
                    <a:pt x="1268" y="17828"/>
                  </a:cubicBezTo>
                  <a:lnTo>
                    <a:pt x="1268" y="17927"/>
                  </a:lnTo>
                  <a:cubicBezTo>
                    <a:pt x="0" y="18321"/>
                    <a:pt x="761" y="18716"/>
                    <a:pt x="1310" y="19110"/>
                  </a:cubicBezTo>
                  <a:cubicBezTo>
                    <a:pt x="1211" y="19265"/>
                    <a:pt x="986" y="19391"/>
                    <a:pt x="409" y="19476"/>
                  </a:cubicBezTo>
                  <a:cubicBezTo>
                    <a:pt x="507" y="19560"/>
                    <a:pt x="437" y="19631"/>
                    <a:pt x="282" y="19687"/>
                  </a:cubicBezTo>
                  <a:lnTo>
                    <a:pt x="282" y="32093"/>
                  </a:lnTo>
                  <a:cubicBezTo>
                    <a:pt x="507" y="32192"/>
                    <a:pt x="423" y="32276"/>
                    <a:pt x="282" y="32375"/>
                  </a:cubicBezTo>
                  <a:lnTo>
                    <a:pt x="282" y="34712"/>
                  </a:lnTo>
                  <a:lnTo>
                    <a:pt x="29445" y="34712"/>
                  </a:lnTo>
                  <a:cubicBezTo>
                    <a:pt x="29431" y="34600"/>
                    <a:pt x="29375" y="34501"/>
                    <a:pt x="28840" y="34431"/>
                  </a:cubicBezTo>
                  <a:lnTo>
                    <a:pt x="28783" y="34431"/>
                  </a:lnTo>
                  <a:lnTo>
                    <a:pt x="28910" y="33262"/>
                  </a:lnTo>
                  <a:lnTo>
                    <a:pt x="28741" y="33276"/>
                  </a:lnTo>
                  <a:lnTo>
                    <a:pt x="28741" y="33248"/>
                  </a:lnTo>
                  <a:lnTo>
                    <a:pt x="28910" y="33262"/>
                  </a:lnTo>
                  <a:lnTo>
                    <a:pt x="29699" y="33093"/>
                  </a:lnTo>
                  <a:lnTo>
                    <a:pt x="29699" y="32558"/>
                  </a:lnTo>
                  <a:cubicBezTo>
                    <a:pt x="30023" y="32431"/>
                    <a:pt x="30065" y="32304"/>
                    <a:pt x="29699" y="32206"/>
                  </a:cubicBezTo>
                  <a:cubicBezTo>
                    <a:pt x="29614" y="31868"/>
                    <a:pt x="29065" y="31502"/>
                    <a:pt x="29586" y="31206"/>
                  </a:cubicBezTo>
                  <a:cubicBezTo>
                    <a:pt x="30008" y="30953"/>
                    <a:pt x="29896" y="30784"/>
                    <a:pt x="29670" y="30572"/>
                  </a:cubicBezTo>
                  <a:lnTo>
                    <a:pt x="29614" y="30108"/>
                  </a:lnTo>
                  <a:lnTo>
                    <a:pt x="29727" y="29573"/>
                  </a:lnTo>
                  <a:cubicBezTo>
                    <a:pt x="30713" y="29347"/>
                    <a:pt x="29572" y="29037"/>
                    <a:pt x="30459" y="28798"/>
                  </a:cubicBezTo>
                  <a:lnTo>
                    <a:pt x="30459" y="28798"/>
                  </a:lnTo>
                  <a:lnTo>
                    <a:pt x="30994" y="30023"/>
                  </a:lnTo>
                  <a:cubicBezTo>
                    <a:pt x="30994" y="30023"/>
                    <a:pt x="30994" y="30023"/>
                    <a:pt x="30994" y="30023"/>
                  </a:cubicBezTo>
                  <a:lnTo>
                    <a:pt x="30994" y="30023"/>
                  </a:lnTo>
                  <a:cubicBezTo>
                    <a:pt x="31149" y="30037"/>
                    <a:pt x="31205" y="30065"/>
                    <a:pt x="31219" y="30094"/>
                  </a:cubicBezTo>
                  <a:lnTo>
                    <a:pt x="30994" y="30023"/>
                  </a:lnTo>
                  <a:lnTo>
                    <a:pt x="30994" y="30023"/>
                  </a:lnTo>
                  <a:cubicBezTo>
                    <a:pt x="31188" y="30108"/>
                    <a:pt x="30610" y="30308"/>
                    <a:pt x="31389" y="30308"/>
                  </a:cubicBezTo>
                  <a:cubicBezTo>
                    <a:pt x="31514" y="30308"/>
                    <a:pt x="31676" y="30302"/>
                    <a:pt x="31881" y="30291"/>
                  </a:cubicBezTo>
                  <a:lnTo>
                    <a:pt x="31966" y="30206"/>
                  </a:lnTo>
                  <a:cubicBezTo>
                    <a:pt x="31909" y="30136"/>
                    <a:pt x="31966" y="30065"/>
                    <a:pt x="32318" y="30023"/>
                  </a:cubicBezTo>
                  <a:lnTo>
                    <a:pt x="32262" y="29742"/>
                  </a:lnTo>
                  <a:lnTo>
                    <a:pt x="32304" y="29488"/>
                  </a:lnTo>
                  <a:cubicBezTo>
                    <a:pt x="32262" y="29178"/>
                    <a:pt x="32895" y="28883"/>
                    <a:pt x="32304" y="28587"/>
                  </a:cubicBezTo>
                  <a:lnTo>
                    <a:pt x="32318" y="28404"/>
                  </a:lnTo>
                  <a:cubicBezTo>
                    <a:pt x="31755" y="28319"/>
                    <a:pt x="32163" y="28136"/>
                    <a:pt x="31417" y="28066"/>
                  </a:cubicBezTo>
                  <a:cubicBezTo>
                    <a:pt x="30910" y="28009"/>
                    <a:pt x="31600" y="27939"/>
                    <a:pt x="31403" y="27869"/>
                  </a:cubicBezTo>
                  <a:lnTo>
                    <a:pt x="31417" y="26784"/>
                  </a:lnTo>
                  <a:cubicBezTo>
                    <a:pt x="31346" y="26418"/>
                    <a:pt x="31036" y="26052"/>
                    <a:pt x="30600" y="25700"/>
                  </a:cubicBezTo>
                  <a:lnTo>
                    <a:pt x="29670" y="24447"/>
                  </a:lnTo>
                  <a:cubicBezTo>
                    <a:pt x="29882" y="24376"/>
                    <a:pt x="29220" y="24320"/>
                    <a:pt x="29656" y="24250"/>
                  </a:cubicBezTo>
                  <a:cubicBezTo>
                    <a:pt x="30403" y="24179"/>
                    <a:pt x="30544" y="24010"/>
                    <a:pt x="30980" y="23884"/>
                  </a:cubicBezTo>
                  <a:cubicBezTo>
                    <a:pt x="31572" y="23729"/>
                    <a:pt x="32163" y="23602"/>
                    <a:pt x="32768" y="23531"/>
                  </a:cubicBezTo>
                  <a:lnTo>
                    <a:pt x="33163" y="23531"/>
                  </a:lnTo>
                  <a:lnTo>
                    <a:pt x="33219" y="23362"/>
                  </a:lnTo>
                  <a:cubicBezTo>
                    <a:pt x="33346" y="23334"/>
                    <a:pt x="33402" y="23292"/>
                    <a:pt x="33402" y="23264"/>
                  </a:cubicBezTo>
                  <a:cubicBezTo>
                    <a:pt x="33839" y="22996"/>
                    <a:pt x="34036" y="22743"/>
                    <a:pt x="34022" y="22447"/>
                  </a:cubicBezTo>
                  <a:lnTo>
                    <a:pt x="34022" y="22095"/>
                  </a:lnTo>
                  <a:lnTo>
                    <a:pt x="34163" y="21997"/>
                  </a:lnTo>
                  <a:cubicBezTo>
                    <a:pt x="33796" y="21645"/>
                    <a:pt x="34374" y="21321"/>
                    <a:pt x="34965" y="20997"/>
                  </a:cubicBezTo>
                  <a:cubicBezTo>
                    <a:pt x="35275" y="20955"/>
                    <a:pt x="35500" y="20898"/>
                    <a:pt x="35402" y="20828"/>
                  </a:cubicBezTo>
                  <a:lnTo>
                    <a:pt x="35895" y="20757"/>
                  </a:lnTo>
                  <a:lnTo>
                    <a:pt x="35909" y="20659"/>
                  </a:lnTo>
                  <a:lnTo>
                    <a:pt x="36740" y="20462"/>
                  </a:lnTo>
                  <a:lnTo>
                    <a:pt x="36810" y="20377"/>
                  </a:lnTo>
                  <a:cubicBezTo>
                    <a:pt x="37063" y="20194"/>
                    <a:pt x="36993" y="20011"/>
                    <a:pt x="37134" y="19828"/>
                  </a:cubicBezTo>
                  <a:cubicBezTo>
                    <a:pt x="36951" y="19786"/>
                    <a:pt x="36782" y="19758"/>
                    <a:pt x="36655" y="19729"/>
                  </a:cubicBezTo>
                  <a:lnTo>
                    <a:pt x="36782" y="19377"/>
                  </a:lnTo>
                  <a:cubicBezTo>
                    <a:pt x="36571" y="19265"/>
                    <a:pt x="36866" y="19124"/>
                    <a:pt x="36331" y="19025"/>
                  </a:cubicBezTo>
                  <a:cubicBezTo>
                    <a:pt x="36402" y="18856"/>
                    <a:pt x="36303" y="18716"/>
                    <a:pt x="35881" y="18575"/>
                  </a:cubicBezTo>
                  <a:lnTo>
                    <a:pt x="35838" y="18476"/>
                  </a:lnTo>
                  <a:lnTo>
                    <a:pt x="35810" y="18223"/>
                  </a:lnTo>
                  <a:cubicBezTo>
                    <a:pt x="35430" y="18138"/>
                    <a:pt x="34923" y="18068"/>
                    <a:pt x="35050" y="17941"/>
                  </a:cubicBezTo>
                  <a:lnTo>
                    <a:pt x="35402" y="17941"/>
                  </a:lnTo>
                  <a:lnTo>
                    <a:pt x="36697" y="17758"/>
                  </a:lnTo>
                  <a:cubicBezTo>
                    <a:pt x="37345" y="17688"/>
                    <a:pt x="37542" y="17547"/>
                    <a:pt x="37641" y="17406"/>
                  </a:cubicBezTo>
                  <a:lnTo>
                    <a:pt x="37190" y="17406"/>
                  </a:lnTo>
                  <a:cubicBezTo>
                    <a:pt x="37120" y="17181"/>
                    <a:pt x="38612" y="17110"/>
                    <a:pt x="38514" y="16871"/>
                  </a:cubicBezTo>
                  <a:cubicBezTo>
                    <a:pt x="39049" y="16702"/>
                    <a:pt x="38838" y="16519"/>
                    <a:pt x="38950" y="16336"/>
                  </a:cubicBezTo>
                  <a:lnTo>
                    <a:pt x="38486" y="15801"/>
                  </a:lnTo>
                  <a:lnTo>
                    <a:pt x="38486" y="15097"/>
                  </a:lnTo>
                  <a:lnTo>
                    <a:pt x="38542" y="13533"/>
                  </a:lnTo>
                  <a:cubicBezTo>
                    <a:pt x="39443" y="13407"/>
                    <a:pt x="38753" y="13153"/>
                    <a:pt x="39415" y="12998"/>
                  </a:cubicBezTo>
                  <a:cubicBezTo>
                    <a:pt x="39147" y="12914"/>
                    <a:pt x="38457" y="12872"/>
                    <a:pt x="38556" y="12731"/>
                  </a:cubicBezTo>
                  <a:lnTo>
                    <a:pt x="38486" y="12618"/>
                  </a:lnTo>
                  <a:lnTo>
                    <a:pt x="38457" y="12449"/>
                  </a:lnTo>
                  <a:lnTo>
                    <a:pt x="38626" y="12196"/>
                  </a:lnTo>
                  <a:cubicBezTo>
                    <a:pt x="39119" y="11956"/>
                    <a:pt x="39471" y="11717"/>
                    <a:pt x="39471" y="11463"/>
                  </a:cubicBezTo>
                  <a:cubicBezTo>
                    <a:pt x="40598" y="11210"/>
                    <a:pt x="40316" y="10886"/>
                    <a:pt x="40344" y="10590"/>
                  </a:cubicBezTo>
                  <a:cubicBezTo>
                    <a:pt x="40316" y="10576"/>
                    <a:pt x="40288" y="10576"/>
                    <a:pt x="40260" y="10562"/>
                  </a:cubicBezTo>
                  <a:lnTo>
                    <a:pt x="40330" y="10562"/>
                  </a:lnTo>
                  <a:lnTo>
                    <a:pt x="40344" y="10590"/>
                  </a:lnTo>
                  <a:lnTo>
                    <a:pt x="41147" y="10562"/>
                  </a:lnTo>
                  <a:lnTo>
                    <a:pt x="41232" y="10041"/>
                  </a:lnTo>
                  <a:cubicBezTo>
                    <a:pt x="41978" y="9675"/>
                    <a:pt x="41795" y="9309"/>
                    <a:pt x="41203" y="8943"/>
                  </a:cubicBezTo>
                  <a:lnTo>
                    <a:pt x="41203" y="8520"/>
                  </a:lnTo>
                  <a:cubicBezTo>
                    <a:pt x="40823" y="8098"/>
                    <a:pt x="41753" y="7661"/>
                    <a:pt x="40823" y="7225"/>
                  </a:cubicBezTo>
                  <a:cubicBezTo>
                    <a:pt x="41105" y="6971"/>
                    <a:pt x="39753" y="6788"/>
                    <a:pt x="39908" y="6521"/>
                  </a:cubicBezTo>
                  <a:cubicBezTo>
                    <a:pt x="40401" y="6422"/>
                    <a:pt x="40373" y="6295"/>
                    <a:pt x="40288" y="6155"/>
                  </a:cubicBezTo>
                  <a:lnTo>
                    <a:pt x="40415" y="5817"/>
                  </a:lnTo>
                  <a:cubicBezTo>
                    <a:pt x="41049" y="5591"/>
                    <a:pt x="41189" y="5352"/>
                    <a:pt x="41203" y="5098"/>
                  </a:cubicBezTo>
                  <a:lnTo>
                    <a:pt x="41260" y="4986"/>
                  </a:lnTo>
                  <a:cubicBezTo>
                    <a:pt x="39626" y="4620"/>
                    <a:pt x="39345" y="4169"/>
                    <a:pt x="39443" y="3704"/>
                  </a:cubicBezTo>
                  <a:cubicBezTo>
                    <a:pt x="39429" y="3676"/>
                    <a:pt x="39443" y="3648"/>
                    <a:pt x="39485" y="3620"/>
                  </a:cubicBezTo>
                  <a:lnTo>
                    <a:pt x="39415" y="3254"/>
                  </a:lnTo>
                  <a:cubicBezTo>
                    <a:pt x="39542" y="3085"/>
                    <a:pt x="39767" y="2902"/>
                    <a:pt x="39795" y="2733"/>
                  </a:cubicBezTo>
                  <a:cubicBezTo>
                    <a:pt x="39866" y="2240"/>
                    <a:pt x="40527" y="1747"/>
                    <a:pt x="39570" y="1240"/>
                  </a:cubicBezTo>
                  <a:cubicBezTo>
                    <a:pt x="39542" y="1099"/>
                    <a:pt x="39415" y="958"/>
                    <a:pt x="38711" y="860"/>
                  </a:cubicBezTo>
                  <a:cubicBezTo>
                    <a:pt x="38739" y="705"/>
                    <a:pt x="38697" y="550"/>
                    <a:pt x="38091" y="423"/>
                  </a:cubicBezTo>
                  <a:cubicBezTo>
                    <a:pt x="38204" y="325"/>
                    <a:pt x="38331" y="226"/>
                    <a:pt x="37739" y="156"/>
                  </a:cubicBezTo>
                  <a:cubicBezTo>
                    <a:pt x="37598" y="85"/>
                    <a:pt x="37458" y="43"/>
                    <a:pt x="37303" y="1"/>
                  </a:cubicBezTo>
                  <a:close/>
                </a:path>
              </a:pathLst>
            </a:custGeom>
            <a:solidFill>
              <a:srgbClr val="B8D8E4">
                <a:alpha val="26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5400000" flipH="1">
              <a:off x="-237674" y="3179463"/>
              <a:ext cx="2351993" cy="2461857"/>
            </a:xfrm>
            <a:custGeom>
              <a:avLst/>
              <a:gdLst/>
              <a:ahLst/>
              <a:cxnLst/>
              <a:rect l="l" t="t" r="r" b="b"/>
              <a:pathLst>
                <a:path w="23335" h="24425" extrusionOk="0">
                  <a:moveTo>
                    <a:pt x="8196" y="334"/>
                  </a:moveTo>
                  <a:cubicBezTo>
                    <a:pt x="8228" y="334"/>
                    <a:pt x="8260" y="337"/>
                    <a:pt x="8295" y="344"/>
                  </a:cubicBezTo>
                  <a:lnTo>
                    <a:pt x="8098" y="344"/>
                  </a:lnTo>
                  <a:cubicBezTo>
                    <a:pt x="8133" y="337"/>
                    <a:pt x="8165" y="334"/>
                    <a:pt x="8196" y="334"/>
                  </a:cubicBezTo>
                  <a:close/>
                  <a:moveTo>
                    <a:pt x="1817" y="5019"/>
                  </a:moveTo>
                  <a:cubicBezTo>
                    <a:pt x="1874" y="5034"/>
                    <a:pt x="1916" y="5048"/>
                    <a:pt x="1958" y="5076"/>
                  </a:cubicBezTo>
                  <a:lnTo>
                    <a:pt x="1803" y="5062"/>
                  </a:lnTo>
                  <a:lnTo>
                    <a:pt x="1817" y="5019"/>
                  </a:lnTo>
                  <a:close/>
                  <a:moveTo>
                    <a:pt x="5634" y="6357"/>
                  </a:moveTo>
                  <a:lnTo>
                    <a:pt x="5634" y="6371"/>
                  </a:lnTo>
                  <a:lnTo>
                    <a:pt x="5605" y="6385"/>
                  </a:lnTo>
                  <a:lnTo>
                    <a:pt x="5591" y="6385"/>
                  </a:lnTo>
                  <a:cubicBezTo>
                    <a:pt x="5563" y="6357"/>
                    <a:pt x="5591" y="6357"/>
                    <a:pt x="5634" y="6357"/>
                  </a:cubicBezTo>
                  <a:close/>
                  <a:moveTo>
                    <a:pt x="10407" y="9765"/>
                  </a:moveTo>
                  <a:cubicBezTo>
                    <a:pt x="10435" y="9779"/>
                    <a:pt x="10464" y="9793"/>
                    <a:pt x="10492" y="9807"/>
                  </a:cubicBezTo>
                  <a:lnTo>
                    <a:pt x="10337" y="9807"/>
                  </a:lnTo>
                  <a:lnTo>
                    <a:pt x="10407" y="9765"/>
                  </a:lnTo>
                  <a:close/>
                  <a:moveTo>
                    <a:pt x="14632" y="12807"/>
                  </a:moveTo>
                  <a:lnTo>
                    <a:pt x="14660" y="12835"/>
                  </a:lnTo>
                  <a:lnTo>
                    <a:pt x="14618" y="12835"/>
                  </a:lnTo>
                  <a:lnTo>
                    <a:pt x="14632" y="12807"/>
                  </a:lnTo>
                  <a:close/>
                  <a:moveTo>
                    <a:pt x="10196" y="14595"/>
                  </a:moveTo>
                  <a:lnTo>
                    <a:pt x="10196" y="14609"/>
                  </a:lnTo>
                  <a:cubicBezTo>
                    <a:pt x="10196" y="14609"/>
                    <a:pt x="10140" y="14595"/>
                    <a:pt x="10140" y="14595"/>
                  </a:cubicBezTo>
                  <a:close/>
                  <a:moveTo>
                    <a:pt x="8661" y="14750"/>
                  </a:moveTo>
                  <a:cubicBezTo>
                    <a:pt x="8746" y="14764"/>
                    <a:pt x="8830" y="14778"/>
                    <a:pt x="8915" y="14806"/>
                  </a:cubicBezTo>
                  <a:cubicBezTo>
                    <a:pt x="8816" y="14806"/>
                    <a:pt x="8732" y="14792"/>
                    <a:pt x="8661" y="14750"/>
                  </a:cubicBezTo>
                  <a:close/>
                  <a:moveTo>
                    <a:pt x="11027" y="16271"/>
                  </a:moveTo>
                  <a:lnTo>
                    <a:pt x="11027" y="16285"/>
                  </a:lnTo>
                  <a:lnTo>
                    <a:pt x="10956" y="16285"/>
                  </a:lnTo>
                  <a:lnTo>
                    <a:pt x="11027" y="16271"/>
                  </a:lnTo>
                  <a:close/>
                  <a:moveTo>
                    <a:pt x="8253" y="18918"/>
                  </a:moveTo>
                  <a:cubicBezTo>
                    <a:pt x="8281" y="18918"/>
                    <a:pt x="8323" y="18932"/>
                    <a:pt x="8365" y="18960"/>
                  </a:cubicBezTo>
                  <a:lnTo>
                    <a:pt x="8267" y="18960"/>
                  </a:lnTo>
                  <a:cubicBezTo>
                    <a:pt x="8239" y="18946"/>
                    <a:pt x="8239" y="18932"/>
                    <a:pt x="8253" y="18918"/>
                  </a:cubicBezTo>
                  <a:close/>
                  <a:moveTo>
                    <a:pt x="18814" y="21256"/>
                  </a:moveTo>
                  <a:lnTo>
                    <a:pt x="18842" y="21284"/>
                  </a:lnTo>
                  <a:lnTo>
                    <a:pt x="18758" y="21284"/>
                  </a:lnTo>
                  <a:lnTo>
                    <a:pt x="18814" y="21256"/>
                  </a:lnTo>
                  <a:close/>
                  <a:moveTo>
                    <a:pt x="1916" y="21509"/>
                  </a:moveTo>
                  <a:lnTo>
                    <a:pt x="2071" y="21537"/>
                  </a:lnTo>
                  <a:lnTo>
                    <a:pt x="2000" y="21537"/>
                  </a:lnTo>
                  <a:lnTo>
                    <a:pt x="1916" y="21509"/>
                  </a:lnTo>
                  <a:close/>
                  <a:moveTo>
                    <a:pt x="20588" y="21974"/>
                  </a:moveTo>
                  <a:cubicBezTo>
                    <a:pt x="20659" y="21988"/>
                    <a:pt x="20729" y="22002"/>
                    <a:pt x="20814" y="22030"/>
                  </a:cubicBezTo>
                  <a:cubicBezTo>
                    <a:pt x="20743" y="22030"/>
                    <a:pt x="20673" y="22016"/>
                    <a:pt x="20602" y="22002"/>
                  </a:cubicBezTo>
                  <a:cubicBezTo>
                    <a:pt x="20602" y="22002"/>
                    <a:pt x="20602" y="21988"/>
                    <a:pt x="20588" y="21974"/>
                  </a:cubicBezTo>
                  <a:close/>
                  <a:moveTo>
                    <a:pt x="10802" y="22157"/>
                  </a:moveTo>
                  <a:lnTo>
                    <a:pt x="10900" y="22171"/>
                  </a:lnTo>
                  <a:lnTo>
                    <a:pt x="10802" y="22171"/>
                  </a:lnTo>
                  <a:lnTo>
                    <a:pt x="10802" y="22157"/>
                  </a:lnTo>
                  <a:close/>
                  <a:moveTo>
                    <a:pt x="4620" y="22171"/>
                  </a:moveTo>
                  <a:lnTo>
                    <a:pt x="4620" y="22227"/>
                  </a:lnTo>
                  <a:cubicBezTo>
                    <a:pt x="4521" y="22213"/>
                    <a:pt x="4423" y="22213"/>
                    <a:pt x="4324" y="22185"/>
                  </a:cubicBezTo>
                  <a:lnTo>
                    <a:pt x="4620" y="22171"/>
                  </a:lnTo>
                  <a:close/>
                  <a:moveTo>
                    <a:pt x="3352" y="23044"/>
                  </a:moveTo>
                  <a:lnTo>
                    <a:pt x="3310" y="23072"/>
                  </a:lnTo>
                  <a:lnTo>
                    <a:pt x="3240" y="23044"/>
                  </a:lnTo>
                  <a:close/>
                  <a:moveTo>
                    <a:pt x="19194" y="23280"/>
                  </a:moveTo>
                  <a:cubicBezTo>
                    <a:pt x="19201" y="23280"/>
                    <a:pt x="19208" y="23291"/>
                    <a:pt x="19208" y="23312"/>
                  </a:cubicBezTo>
                  <a:lnTo>
                    <a:pt x="19180" y="23312"/>
                  </a:lnTo>
                  <a:cubicBezTo>
                    <a:pt x="19180" y="23291"/>
                    <a:pt x="19187" y="23280"/>
                    <a:pt x="19194" y="23280"/>
                  </a:cubicBezTo>
                  <a:close/>
                  <a:moveTo>
                    <a:pt x="7886" y="0"/>
                  </a:moveTo>
                  <a:cubicBezTo>
                    <a:pt x="6849" y="0"/>
                    <a:pt x="5809" y="146"/>
                    <a:pt x="4789" y="175"/>
                  </a:cubicBezTo>
                  <a:lnTo>
                    <a:pt x="4648" y="358"/>
                  </a:lnTo>
                  <a:lnTo>
                    <a:pt x="4577" y="373"/>
                  </a:lnTo>
                  <a:lnTo>
                    <a:pt x="4634" y="401"/>
                  </a:lnTo>
                  <a:cubicBezTo>
                    <a:pt x="3535" y="851"/>
                    <a:pt x="4662" y="1598"/>
                    <a:pt x="4085" y="2048"/>
                  </a:cubicBezTo>
                  <a:cubicBezTo>
                    <a:pt x="3380" y="2147"/>
                    <a:pt x="2944" y="2288"/>
                    <a:pt x="2803" y="2485"/>
                  </a:cubicBezTo>
                  <a:cubicBezTo>
                    <a:pt x="2676" y="2485"/>
                    <a:pt x="2634" y="2527"/>
                    <a:pt x="2676" y="2555"/>
                  </a:cubicBezTo>
                  <a:cubicBezTo>
                    <a:pt x="1226" y="2949"/>
                    <a:pt x="944" y="3851"/>
                    <a:pt x="1564" y="5019"/>
                  </a:cubicBezTo>
                  <a:lnTo>
                    <a:pt x="1550" y="5019"/>
                  </a:lnTo>
                  <a:cubicBezTo>
                    <a:pt x="1451" y="5118"/>
                    <a:pt x="1423" y="5217"/>
                    <a:pt x="1634" y="5315"/>
                  </a:cubicBezTo>
                  <a:cubicBezTo>
                    <a:pt x="1747" y="6146"/>
                    <a:pt x="1874" y="6977"/>
                    <a:pt x="1972" y="7808"/>
                  </a:cubicBezTo>
                  <a:cubicBezTo>
                    <a:pt x="2000" y="8033"/>
                    <a:pt x="1677" y="8272"/>
                    <a:pt x="2324" y="8512"/>
                  </a:cubicBezTo>
                  <a:lnTo>
                    <a:pt x="2381" y="8667"/>
                  </a:lnTo>
                  <a:lnTo>
                    <a:pt x="1564" y="9230"/>
                  </a:lnTo>
                  <a:cubicBezTo>
                    <a:pt x="1451" y="9230"/>
                    <a:pt x="1226" y="9258"/>
                    <a:pt x="1536" y="9300"/>
                  </a:cubicBezTo>
                  <a:cubicBezTo>
                    <a:pt x="325" y="9821"/>
                    <a:pt x="564" y="10187"/>
                    <a:pt x="1113" y="10835"/>
                  </a:cubicBezTo>
                  <a:cubicBezTo>
                    <a:pt x="2296" y="11131"/>
                    <a:pt x="1043" y="11708"/>
                    <a:pt x="2296" y="11849"/>
                  </a:cubicBezTo>
                  <a:cubicBezTo>
                    <a:pt x="2310" y="11934"/>
                    <a:pt x="1494" y="12257"/>
                    <a:pt x="1437" y="12286"/>
                  </a:cubicBezTo>
                  <a:cubicBezTo>
                    <a:pt x="1395" y="12694"/>
                    <a:pt x="902" y="13088"/>
                    <a:pt x="1691" y="13525"/>
                  </a:cubicBezTo>
                  <a:cubicBezTo>
                    <a:pt x="1775" y="13778"/>
                    <a:pt x="2043" y="14046"/>
                    <a:pt x="2592" y="14299"/>
                  </a:cubicBezTo>
                  <a:cubicBezTo>
                    <a:pt x="3366" y="15510"/>
                    <a:pt x="1677" y="15299"/>
                    <a:pt x="2268" y="16327"/>
                  </a:cubicBezTo>
                  <a:cubicBezTo>
                    <a:pt x="2099" y="16398"/>
                    <a:pt x="2127" y="16482"/>
                    <a:pt x="2507" y="16552"/>
                  </a:cubicBezTo>
                  <a:lnTo>
                    <a:pt x="2127" y="16609"/>
                  </a:lnTo>
                  <a:cubicBezTo>
                    <a:pt x="2127" y="16637"/>
                    <a:pt x="2127" y="16665"/>
                    <a:pt x="2127" y="16693"/>
                  </a:cubicBezTo>
                  <a:cubicBezTo>
                    <a:pt x="2803" y="16848"/>
                    <a:pt x="2184" y="17045"/>
                    <a:pt x="2916" y="17186"/>
                  </a:cubicBezTo>
                  <a:lnTo>
                    <a:pt x="3042" y="17651"/>
                  </a:lnTo>
                  <a:lnTo>
                    <a:pt x="2451" y="17989"/>
                  </a:lnTo>
                  <a:cubicBezTo>
                    <a:pt x="1747" y="18200"/>
                    <a:pt x="2155" y="18482"/>
                    <a:pt x="2029" y="18721"/>
                  </a:cubicBezTo>
                  <a:cubicBezTo>
                    <a:pt x="1268" y="19143"/>
                    <a:pt x="1325" y="19608"/>
                    <a:pt x="1789" y="20059"/>
                  </a:cubicBezTo>
                  <a:cubicBezTo>
                    <a:pt x="1775" y="20115"/>
                    <a:pt x="1831" y="20171"/>
                    <a:pt x="1958" y="20228"/>
                  </a:cubicBezTo>
                  <a:cubicBezTo>
                    <a:pt x="1817" y="20636"/>
                    <a:pt x="2733" y="21087"/>
                    <a:pt x="1930" y="21495"/>
                  </a:cubicBezTo>
                  <a:cubicBezTo>
                    <a:pt x="1677" y="21720"/>
                    <a:pt x="198" y="21805"/>
                    <a:pt x="550" y="22115"/>
                  </a:cubicBezTo>
                  <a:cubicBezTo>
                    <a:pt x="1" y="22424"/>
                    <a:pt x="142" y="22777"/>
                    <a:pt x="240" y="23114"/>
                  </a:cubicBezTo>
                  <a:lnTo>
                    <a:pt x="564" y="23241"/>
                  </a:lnTo>
                  <a:cubicBezTo>
                    <a:pt x="635" y="23495"/>
                    <a:pt x="1522" y="23706"/>
                    <a:pt x="1860" y="23945"/>
                  </a:cubicBezTo>
                  <a:cubicBezTo>
                    <a:pt x="1733" y="24072"/>
                    <a:pt x="1930" y="24199"/>
                    <a:pt x="2324" y="24311"/>
                  </a:cubicBezTo>
                  <a:cubicBezTo>
                    <a:pt x="2282" y="24340"/>
                    <a:pt x="2254" y="24382"/>
                    <a:pt x="2254" y="24424"/>
                  </a:cubicBezTo>
                  <a:lnTo>
                    <a:pt x="23179" y="24424"/>
                  </a:lnTo>
                  <a:cubicBezTo>
                    <a:pt x="23024" y="24255"/>
                    <a:pt x="23334" y="24058"/>
                    <a:pt x="22320" y="23931"/>
                  </a:cubicBezTo>
                  <a:cubicBezTo>
                    <a:pt x="22377" y="23903"/>
                    <a:pt x="22363" y="23875"/>
                    <a:pt x="22278" y="23847"/>
                  </a:cubicBezTo>
                  <a:cubicBezTo>
                    <a:pt x="21926" y="23213"/>
                    <a:pt x="22954" y="22622"/>
                    <a:pt x="22672" y="21974"/>
                  </a:cubicBezTo>
                  <a:lnTo>
                    <a:pt x="22841" y="21946"/>
                  </a:lnTo>
                  <a:lnTo>
                    <a:pt x="22334" y="21763"/>
                  </a:lnTo>
                  <a:cubicBezTo>
                    <a:pt x="22334" y="21734"/>
                    <a:pt x="22334" y="21692"/>
                    <a:pt x="22334" y="21664"/>
                  </a:cubicBezTo>
                  <a:cubicBezTo>
                    <a:pt x="22250" y="21509"/>
                    <a:pt x="22616" y="21354"/>
                    <a:pt x="21926" y="21199"/>
                  </a:cubicBezTo>
                  <a:cubicBezTo>
                    <a:pt x="21912" y="21171"/>
                    <a:pt x="21912" y="21143"/>
                    <a:pt x="21912" y="21115"/>
                  </a:cubicBezTo>
                  <a:cubicBezTo>
                    <a:pt x="21517" y="21062"/>
                    <a:pt x="21235" y="21016"/>
                    <a:pt x="21028" y="21016"/>
                  </a:cubicBezTo>
                  <a:cubicBezTo>
                    <a:pt x="20792" y="21016"/>
                    <a:pt x="20651" y="21076"/>
                    <a:pt x="20546" y="21256"/>
                  </a:cubicBezTo>
                  <a:lnTo>
                    <a:pt x="18687" y="21115"/>
                  </a:lnTo>
                  <a:cubicBezTo>
                    <a:pt x="18082" y="20988"/>
                    <a:pt x="18406" y="20861"/>
                    <a:pt x="18307" y="20749"/>
                  </a:cubicBezTo>
                  <a:cubicBezTo>
                    <a:pt x="18180" y="20735"/>
                    <a:pt x="18054" y="20721"/>
                    <a:pt x="17941" y="20707"/>
                  </a:cubicBezTo>
                  <a:cubicBezTo>
                    <a:pt x="17871" y="20242"/>
                    <a:pt x="18011" y="19791"/>
                    <a:pt x="17561" y="19327"/>
                  </a:cubicBezTo>
                  <a:lnTo>
                    <a:pt x="17575" y="18679"/>
                  </a:lnTo>
                  <a:cubicBezTo>
                    <a:pt x="17730" y="18468"/>
                    <a:pt x="17842" y="18242"/>
                    <a:pt x="17195" y="18017"/>
                  </a:cubicBezTo>
                  <a:cubicBezTo>
                    <a:pt x="17082" y="17806"/>
                    <a:pt x="17068" y="17341"/>
                    <a:pt x="17082" y="17116"/>
                  </a:cubicBezTo>
                  <a:cubicBezTo>
                    <a:pt x="16660" y="16834"/>
                    <a:pt x="16265" y="16552"/>
                    <a:pt x="16265" y="16271"/>
                  </a:cubicBezTo>
                  <a:lnTo>
                    <a:pt x="16406" y="15933"/>
                  </a:lnTo>
                  <a:cubicBezTo>
                    <a:pt x="18490" y="15215"/>
                    <a:pt x="16237" y="14849"/>
                    <a:pt x="16955" y="13919"/>
                  </a:cubicBezTo>
                  <a:lnTo>
                    <a:pt x="17279" y="13919"/>
                  </a:lnTo>
                  <a:lnTo>
                    <a:pt x="17279" y="13750"/>
                  </a:lnTo>
                  <a:cubicBezTo>
                    <a:pt x="17800" y="13666"/>
                    <a:pt x="17856" y="13539"/>
                    <a:pt x="17772" y="13398"/>
                  </a:cubicBezTo>
                  <a:lnTo>
                    <a:pt x="17899" y="13314"/>
                  </a:lnTo>
                  <a:lnTo>
                    <a:pt x="17758" y="13131"/>
                  </a:lnTo>
                  <a:cubicBezTo>
                    <a:pt x="18575" y="13032"/>
                    <a:pt x="17969" y="12821"/>
                    <a:pt x="18208" y="12680"/>
                  </a:cubicBezTo>
                  <a:cubicBezTo>
                    <a:pt x="18828" y="12469"/>
                    <a:pt x="19067" y="12229"/>
                    <a:pt x="18265" y="11962"/>
                  </a:cubicBezTo>
                  <a:cubicBezTo>
                    <a:pt x="18096" y="11793"/>
                    <a:pt x="18504" y="11638"/>
                    <a:pt x="17871" y="11469"/>
                  </a:cubicBezTo>
                  <a:cubicBezTo>
                    <a:pt x="17730" y="11103"/>
                    <a:pt x="17279" y="10131"/>
                    <a:pt x="17364" y="9737"/>
                  </a:cubicBezTo>
                  <a:lnTo>
                    <a:pt x="17533" y="9652"/>
                  </a:lnTo>
                  <a:cubicBezTo>
                    <a:pt x="18110" y="9765"/>
                    <a:pt x="17631" y="9934"/>
                    <a:pt x="18307" y="10047"/>
                  </a:cubicBezTo>
                  <a:cubicBezTo>
                    <a:pt x="17941" y="9751"/>
                    <a:pt x="19180" y="9469"/>
                    <a:pt x="17476" y="9188"/>
                  </a:cubicBezTo>
                  <a:lnTo>
                    <a:pt x="17420" y="8653"/>
                  </a:lnTo>
                  <a:cubicBezTo>
                    <a:pt x="18237" y="8188"/>
                    <a:pt x="18462" y="7709"/>
                    <a:pt x="17110" y="7146"/>
                  </a:cubicBezTo>
                  <a:lnTo>
                    <a:pt x="17054" y="6963"/>
                  </a:lnTo>
                  <a:lnTo>
                    <a:pt x="17673" y="6484"/>
                  </a:lnTo>
                  <a:cubicBezTo>
                    <a:pt x="18025" y="6456"/>
                    <a:pt x="18054" y="6371"/>
                    <a:pt x="18082" y="6301"/>
                  </a:cubicBezTo>
                  <a:lnTo>
                    <a:pt x="18518" y="6231"/>
                  </a:lnTo>
                  <a:cubicBezTo>
                    <a:pt x="18251" y="6019"/>
                    <a:pt x="18870" y="5808"/>
                    <a:pt x="18040" y="5583"/>
                  </a:cubicBezTo>
                  <a:lnTo>
                    <a:pt x="17617" y="5372"/>
                  </a:lnTo>
                  <a:lnTo>
                    <a:pt x="17603" y="5188"/>
                  </a:lnTo>
                  <a:lnTo>
                    <a:pt x="16828" y="5019"/>
                  </a:lnTo>
                  <a:lnTo>
                    <a:pt x="16871" y="4597"/>
                  </a:lnTo>
                  <a:cubicBezTo>
                    <a:pt x="16985" y="4600"/>
                    <a:pt x="17093" y="4602"/>
                    <a:pt x="17195" y="4602"/>
                  </a:cubicBezTo>
                  <a:cubicBezTo>
                    <a:pt x="17989" y="4602"/>
                    <a:pt x="18436" y="4507"/>
                    <a:pt x="18673" y="4358"/>
                  </a:cubicBezTo>
                  <a:cubicBezTo>
                    <a:pt x="18463" y="4311"/>
                    <a:pt x="18253" y="4284"/>
                    <a:pt x="18043" y="4284"/>
                  </a:cubicBezTo>
                  <a:cubicBezTo>
                    <a:pt x="18000" y="4284"/>
                    <a:pt x="17956" y="4285"/>
                    <a:pt x="17913" y="4287"/>
                  </a:cubicBezTo>
                  <a:cubicBezTo>
                    <a:pt x="18194" y="4189"/>
                    <a:pt x="18631" y="4104"/>
                    <a:pt x="18152" y="3949"/>
                  </a:cubicBezTo>
                  <a:lnTo>
                    <a:pt x="18166" y="3865"/>
                  </a:lnTo>
                  <a:cubicBezTo>
                    <a:pt x="17434" y="3724"/>
                    <a:pt x="16505" y="3639"/>
                    <a:pt x="15984" y="3442"/>
                  </a:cubicBezTo>
                  <a:cubicBezTo>
                    <a:pt x="15350" y="3386"/>
                    <a:pt x="15167" y="3245"/>
                    <a:pt x="14730" y="3161"/>
                  </a:cubicBezTo>
                  <a:cubicBezTo>
                    <a:pt x="14618" y="2978"/>
                    <a:pt x="14111" y="2907"/>
                    <a:pt x="13421" y="2865"/>
                  </a:cubicBezTo>
                  <a:lnTo>
                    <a:pt x="13294" y="2682"/>
                  </a:lnTo>
                  <a:cubicBezTo>
                    <a:pt x="13137" y="2670"/>
                    <a:pt x="12994" y="2665"/>
                    <a:pt x="12860" y="2665"/>
                  </a:cubicBezTo>
                  <a:cubicBezTo>
                    <a:pt x="12211" y="2665"/>
                    <a:pt x="11784" y="2783"/>
                    <a:pt x="11154" y="2795"/>
                  </a:cubicBezTo>
                  <a:cubicBezTo>
                    <a:pt x="10309" y="2626"/>
                    <a:pt x="9112" y="2344"/>
                    <a:pt x="10224" y="2231"/>
                  </a:cubicBezTo>
                  <a:cubicBezTo>
                    <a:pt x="11872" y="2076"/>
                    <a:pt x="11463" y="1724"/>
                    <a:pt x="11280" y="1358"/>
                  </a:cubicBezTo>
                  <a:cubicBezTo>
                    <a:pt x="11377" y="1272"/>
                    <a:pt x="11833" y="1270"/>
                    <a:pt x="12296" y="1270"/>
                  </a:cubicBezTo>
                  <a:cubicBezTo>
                    <a:pt x="12319" y="1270"/>
                    <a:pt x="12342" y="1270"/>
                    <a:pt x="12365" y="1270"/>
                  </a:cubicBezTo>
                  <a:cubicBezTo>
                    <a:pt x="13093" y="1270"/>
                    <a:pt x="13792" y="1265"/>
                    <a:pt x="13083" y="936"/>
                  </a:cubicBezTo>
                  <a:cubicBezTo>
                    <a:pt x="11829" y="936"/>
                    <a:pt x="10534" y="612"/>
                    <a:pt x="9168" y="584"/>
                  </a:cubicBezTo>
                  <a:cubicBezTo>
                    <a:pt x="8675" y="527"/>
                    <a:pt x="8281" y="457"/>
                    <a:pt x="8295" y="316"/>
                  </a:cubicBezTo>
                  <a:cubicBezTo>
                    <a:pt x="8703" y="274"/>
                    <a:pt x="9253" y="260"/>
                    <a:pt x="9238" y="105"/>
                  </a:cubicBezTo>
                  <a:cubicBezTo>
                    <a:pt x="8790" y="28"/>
                    <a:pt x="8338" y="0"/>
                    <a:pt x="7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 flipH="1">
              <a:off x="5987654" y="-2282490"/>
              <a:ext cx="1253929" cy="5643975"/>
            </a:xfrm>
            <a:custGeom>
              <a:avLst/>
              <a:gdLst/>
              <a:ahLst/>
              <a:cxnLst/>
              <a:rect l="l" t="t" r="r" b="b"/>
              <a:pathLst>
                <a:path w="4367" h="19656" extrusionOk="0">
                  <a:moveTo>
                    <a:pt x="1" y="1"/>
                  </a:moveTo>
                  <a:lnTo>
                    <a:pt x="1" y="19630"/>
                  </a:lnTo>
                  <a:cubicBezTo>
                    <a:pt x="28" y="19617"/>
                    <a:pt x="116" y="19612"/>
                    <a:pt x="249" y="19612"/>
                  </a:cubicBezTo>
                  <a:cubicBezTo>
                    <a:pt x="644" y="19612"/>
                    <a:pt x="1432" y="19656"/>
                    <a:pt x="2185" y="19656"/>
                  </a:cubicBezTo>
                  <a:cubicBezTo>
                    <a:pt x="3310" y="19656"/>
                    <a:pt x="4355" y="19558"/>
                    <a:pt x="3887" y="19067"/>
                  </a:cubicBezTo>
                  <a:cubicBezTo>
                    <a:pt x="4084" y="18250"/>
                    <a:pt x="2592" y="18504"/>
                    <a:pt x="2972" y="17406"/>
                  </a:cubicBezTo>
                  <a:cubicBezTo>
                    <a:pt x="2803" y="17138"/>
                    <a:pt x="3169" y="16899"/>
                    <a:pt x="3437" y="16659"/>
                  </a:cubicBezTo>
                  <a:cubicBezTo>
                    <a:pt x="3169" y="16138"/>
                    <a:pt x="4366" y="15575"/>
                    <a:pt x="2197" y="15096"/>
                  </a:cubicBezTo>
                  <a:cubicBezTo>
                    <a:pt x="3859" y="14646"/>
                    <a:pt x="3521" y="14040"/>
                    <a:pt x="2859" y="13547"/>
                  </a:cubicBezTo>
                  <a:cubicBezTo>
                    <a:pt x="2057" y="12984"/>
                    <a:pt x="2972" y="12463"/>
                    <a:pt x="3071" y="11900"/>
                  </a:cubicBezTo>
                  <a:cubicBezTo>
                    <a:pt x="2507" y="11787"/>
                    <a:pt x="3366" y="11632"/>
                    <a:pt x="3479" y="11533"/>
                  </a:cubicBezTo>
                  <a:cubicBezTo>
                    <a:pt x="3479" y="11366"/>
                    <a:pt x="3351" y="11329"/>
                    <a:pt x="3189" y="11329"/>
                  </a:cubicBezTo>
                  <a:cubicBezTo>
                    <a:pt x="3064" y="11329"/>
                    <a:pt x="2919" y="11351"/>
                    <a:pt x="2798" y="11351"/>
                  </a:cubicBezTo>
                  <a:cubicBezTo>
                    <a:pt x="2748" y="11351"/>
                    <a:pt x="2701" y="11347"/>
                    <a:pt x="2662" y="11336"/>
                  </a:cubicBezTo>
                  <a:cubicBezTo>
                    <a:pt x="3859" y="10407"/>
                    <a:pt x="1789" y="9928"/>
                    <a:pt x="2212" y="9041"/>
                  </a:cubicBezTo>
                  <a:cubicBezTo>
                    <a:pt x="2437" y="7872"/>
                    <a:pt x="1155" y="8647"/>
                    <a:pt x="2197" y="7492"/>
                  </a:cubicBezTo>
                  <a:cubicBezTo>
                    <a:pt x="888" y="6957"/>
                    <a:pt x="4141" y="7295"/>
                    <a:pt x="4028" y="6689"/>
                  </a:cubicBezTo>
                  <a:cubicBezTo>
                    <a:pt x="2578" y="6239"/>
                    <a:pt x="3380" y="5760"/>
                    <a:pt x="3169" y="5281"/>
                  </a:cubicBezTo>
                  <a:lnTo>
                    <a:pt x="3169" y="5281"/>
                  </a:lnTo>
                  <a:cubicBezTo>
                    <a:pt x="2057" y="5464"/>
                    <a:pt x="2817" y="5816"/>
                    <a:pt x="1691" y="5985"/>
                  </a:cubicBezTo>
                  <a:cubicBezTo>
                    <a:pt x="1831" y="5506"/>
                    <a:pt x="2366" y="5028"/>
                    <a:pt x="1338" y="4535"/>
                  </a:cubicBezTo>
                  <a:cubicBezTo>
                    <a:pt x="156" y="3873"/>
                    <a:pt x="1353" y="3239"/>
                    <a:pt x="1001" y="2493"/>
                  </a:cubicBezTo>
                  <a:cubicBezTo>
                    <a:pt x="902" y="2056"/>
                    <a:pt x="972" y="1634"/>
                    <a:pt x="1451" y="1212"/>
                  </a:cubicBezTo>
                  <a:cubicBezTo>
                    <a:pt x="1578" y="409"/>
                    <a:pt x="1803" y="282"/>
                    <a:pt x="1" y="1"/>
                  </a:cubicBezTo>
                  <a:close/>
                </a:path>
              </a:pathLst>
            </a:custGeom>
            <a:solidFill>
              <a:srgbClr val="B8D8E4">
                <a:alpha val="45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2160081" y="-1463150"/>
              <a:ext cx="7276525" cy="3517464"/>
            </a:xfrm>
            <a:custGeom>
              <a:avLst/>
              <a:gdLst/>
              <a:ahLst/>
              <a:cxnLst/>
              <a:rect l="l" t="t" r="r" b="b"/>
              <a:pathLst>
                <a:path w="64092" h="30982" extrusionOk="0">
                  <a:moveTo>
                    <a:pt x="36421" y="5144"/>
                  </a:moveTo>
                  <a:cubicBezTo>
                    <a:pt x="36590" y="5327"/>
                    <a:pt x="36759" y="5496"/>
                    <a:pt x="36914" y="5679"/>
                  </a:cubicBezTo>
                  <a:cubicBezTo>
                    <a:pt x="37013" y="5764"/>
                    <a:pt x="37097" y="5848"/>
                    <a:pt x="37167" y="5947"/>
                  </a:cubicBezTo>
                  <a:cubicBezTo>
                    <a:pt x="37252" y="6088"/>
                    <a:pt x="37182" y="6130"/>
                    <a:pt x="37069" y="6229"/>
                  </a:cubicBezTo>
                  <a:lnTo>
                    <a:pt x="37013" y="6285"/>
                  </a:lnTo>
                  <a:lnTo>
                    <a:pt x="36956" y="6257"/>
                  </a:lnTo>
                  <a:cubicBezTo>
                    <a:pt x="36562" y="6074"/>
                    <a:pt x="36154" y="5567"/>
                    <a:pt x="36421" y="5144"/>
                  </a:cubicBezTo>
                  <a:close/>
                  <a:moveTo>
                    <a:pt x="14379" y="21538"/>
                  </a:moveTo>
                  <a:cubicBezTo>
                    <a:pt x="14454" y="21538"/>
                    <a:pt x="14528" y="21554"/>
                    <a:pt x="14595" y="21592"/>
                  </a:cubicBezTo>
                  <a:cubicBezTo>
                    <a:pt x="14792" y="21704"/>
                    <a:pt x="14918" y="22014"/>
                    <a:pt x="14637" y="22042"/>
                  </a:cubicBezTo>
                  <a:cubicBezTo>
                    <a:pt x="14468" y="22028"/>
                    <a:pt x="14285" y="21986"/>
                    <a:pt x="14116" y="21930"/>
                  </a:cubicBezTo>
                  <a:lnTo>
                    <a:pt x="13651" y="21831"/>
                  </a:lnTo>
                  <a:cubicBezTo>
                    <a:pt x="13750" y="21775"/>
                    <a:pt x="13862" y="21704"/>
                    <a:pt x="13961" y="21662"/>
                  </a:cubicBezTo>
                  <a:cubicBezTo>
                    <a:pt x="14082" y="21597"/>
                    <a:pt x="14234" y="21538"/>
                    <a:pt x="14379" y="21538"/>
                  </a:cubicBezTo>
                  <a:close/>
                  <a:moveTo>
                    <a:pt x="43649" y="0"/>
                  </a:moveTo>
                  <a:cubicBezTo>
                    <a:pt x="43190" y="0"/>
                    <a:pt x="42732" y="11"/>
                    <a:pt x="42279" y="47"/>
                  </a:cubicBezTo>
                  <a:cubicBezTo>
                    <a:pt x="41491" y="103"/>
                    <a:pt x="40674" y="244"/>
                    <a:pt x="39998" y="680"/>
                  </a:cubicBezTo>
                  <a:cubicBezTo>
                    <a:pt x="39294" y="1131"/>
                    <a:pt x="38942" y="1863"/>
                    <a:pt x="38843" y="2694"/>
                  </a:cubicBezTo>
                  <a:cubicBezTo>
                    <a:pt x="38731" y="3736"/>
                    <a:pt x="38956" y="4933"/>
                    <a:pt x="38294" y="5848"/>
                  </a:cubicBezTo>
                  <a:cubicBezTo>
                    <a:pt x="38066" y="6156"/>
                    <a:pt x="37745" y="6363"/>
                    <a:pt x="37393" y="6363"/>
                  </a:cubicBezTo>
                  <a:cubicBezTo>
                    <a:pt x="37310" y="6363"/>
                    <a:pt x="37225" y="6351"/>
                    <a:pt x="37139" y="6327"/>
                  </a:cubicBezTo>
                  <a:cubicBezTo>
                    <a:pt x="37224" y="6257"/>
                    <a:pt x="37308" y="6186"/>
                    <a:pt x="37379" y="6102"/>
                  </a:cubicBezTo>
                  <a:cubicBezTo>
                    <a:pt x="37407" y="6074"/>
                    <a:pt x="37407" y="6031"/>
                    <a:pt x="37379" y="6003"/>
                  </a:cubicBezTo>
                  <a:cubicBezTo>
                    <a:pt x="37083" y="5665"/>
                    <a:pt x="36773" y="5327"/>
                    <a:pt x="36463" y="4975"/>
                  </a:cubicBezTo>
                  <a:cubicBezTo>
                    <a:pt x="36449" y="4961"/>
                    <a:pt x="36432" y="4954"/>
                    <a:pt x="36414" y="4954"/>
                  </a:cubicBezTo>
                  <a:cubicBezTo>
                    <a:pt x="36397" y="4954"/>
                    <a:pt x="36379" y="4961"/>
                    <a:pt x="36365" y="4975"/>
                  </a:cubicBezTo>
                  <a:cubicBezTo>
                    <a:pt x="35942" y="5510"/>
                    <a:pt x="36323" y="6144"/>
                    <a:pt x="36858" y="6412"/>
                  </a:cubicBezTo>
                  <a:cubicBezTo>
                    <a:pt x="36534" y="6665"/>
                    <a:pt x="36196" y="6890"/>
                    <a:pt x="35844" y="7074"/>
                  </a:cubicBezTo>
                  <a:cubicBezTo>
                    <a:pt x="34999" y="7538"/>
                    <a:pt x="34098" y="7904"/>
                    <a:pt x="33225" y="8313"/>
                  </a:cubicBezTo>
                  <a:cubicBezTo>
                    <a:pt x="31408" y="9158"/>
                    <a:pt x="29634" y="10059"/>
                    <a:pt x="27874" y="11031"/>
                  </a:cubicBezTo>
                  <a:cubicBezTo>
                    <a:pt x="24325" y="12960"/>
                    <a:pt x="20903" y="15114"/>
                    <a:pt x="17622" y="17480"/>
                  </a:cubicBezTo>
                  <a:cubicBezTo>
                    <a:pt x="15806" y="18790"/>
                    <a:pt x="14031" y="20155"/>
                    <a:pt x="12327" y="21606"/>
                  </a:cubicBezTo>
                  <a:cubicBezTo>
                    <a:pt x="12257" y="21676"/>
                    <a:pt x="12285" y="21789"/>
                    <a:pt x="12384" y="21831"/>
                  </a:cubicBezTo>
                  <a:lnTo>
                    <a:pt x="13130" y="21958"/>
                  </a:lnTo>
                  <a:cubicBezTo>
                    <a:pt x="12679" y="22225"/>
                    <a:pt x="12243" y="22507"/>
                    <a:pt x="11792" y="22775"/>
                  </a:cubicBezTo>
                  <a:cubicBezTo>
                    <a:pt x="9229" y="24366"/>
                    <a:pt x="6709" y="26042"/>
                    <a:pt x="4230" y="27774"/>
                  </a:cubicBezTo>
                  <a:cubicBezTo>
                    <a:pt x="2836" y="28745"/>
                    <a:pt x="1456" y="29745"/>
                    <a:pt x="104" y="30759"/>
                  </a:cubicBezTo>
                  <a:cubicBezTo>
                    <a:pt x="1" y="30828"/>
                    <a:pt x="67" y="30982"/>
                    <a:pt x="156" y="30982"/>
                  </a:cubicBezTo>
                  <a:cubicBezTo>
                    <a:pt x="175" y="30982"/>
                    <a:pt x="197" y="30974"/>
                    <a:pt x="217" y="30956"/>
                  </a:cubicBezTo>
                  <a:cubicBezTo>
                    <a:pt x="4371" y="27844"/>
                    <a:pt x="8652" y="24915"/>
                    <a:pt x="13060" y="22183"/>
                  </a:cubicBezTo>
                  <a:lnTo>
                    <a:pt x="13369" y="22000"/>
                  </a:lnTo>
                  <a:lnTo>
                    <a:pt x="14651" y="22211"/>
                  </a:lnTo>
                  <a:cubicBezTo>
                    <a:pt x="14696" y="22220"/>
                    <a:pt x="14735" y="22225"/>
                    <a:pt x="14769" y="22225"/>
                  </a:cubicBezTo>
                  <a:cubicBezTo>
                    <a:pt x="14852" y="22225"/>
                    <a:pt x="14907" y="22191"/>
                    <a:pt x="14947" y="22071"/>
                  </a:cubicBezTo>
                  <a:cubicBezTo>
                    <a:pt x="14989" y="21916"/>
                    <a:pt x="14947" y="21747"/>
                    <a:pt x="14848" y="21620"/>
                  </a:cubicBezTo>
                  <a:cubicBezTo>
                    <a:pt x="14721" y="21451"/>
                    <a:pt x="14555" y="21388"/>
                    <a:pt x="14380" y="21388"/>
                  </a:cubicBezTo>
                  <a:cubicBezTo>
                    <a:pt x="14146" y="21388"/>
                    <a:pt x="13894" y="21499"/>
                    <a:pt x="13693" y="21620"/>
                  </a:cubicBezTo>
                  <a:cubicBezTo>
                    <a:pt x="13595" y="21676"/>
                    <a:pt x="13510" y="21733"/>
                    <a:pt x="13412" y="21789"/>
                  </a:cubicBezTo>
                  <a:lnTo>
                    <a:pt x="12708" y="21634"/>
                  </a:lnTo>
                  <a:cubicBezTo>
                    <a:pt x="15665" y="19198"/>
                    <a:pt x="18749" y="16917"/>
                    <a:pt x="21945" y="14818"/>
                  </a:cubicBezTo>
                  <a:cubicBezTo>
                    <a:pt x="25184" y="12692"/>
                    <a:pt x="28549" y="10777"/>
                    <a:pt x="32014" y="9059"/>
                  </a:cubicBezTo>
                  <a:cubicBezTo>
                    <a:pt x="32971" y="8580"/>
                    <a:pt x="33957" y="8130"/>
                    <a:pt x="34929" y="7679"/>
                  </a:cubicBezTo>
                  <a:cubicBezTo>
                    <a:pt x="35661" y="7369"/>
                    <a:pt x="36351" y="6961"/>
                    <a:pt x="36984" y="6468"/>
                  </a:cubicBezTo>
                  <a:cubicBezTo>
                    <a:pt x="37121" y="6522"/>
                    <a:pt x="37257" y="6546"/>
                    <a:pt x="37390" y="6546"/>
                  </a:cubicBezTo>
                  <a:cubicBezTo>
                    <a:pt x="37887" y="6546"/>
                    <a:pt x="38337" y="6202"/>
                    <a:pt x="38604" y="5736"/>
                  </a:cubicBezTo>
                  <a:cubicBezTo>
                    <a:pt x="39083" y="4905"/>
                    <a:pt x="38998" y="3933"/>
                    <a:pt x="39054" y="3004"/>
                  </a:cubicBezTo>
                  <a:cubicBezTo>
                    <a:pt x="39083" y="2455"/>
                    <a:pt x="39195" y="1906"/>
                    <a:pt x="39519" y="1441"/>
                  </a:cubicBezTo>
                  <a:cubicBezTo>
                    <a:pt x="39829" y="1061"/>
                    <a:pt x="40223" y="765"/>
                    <a:pt x="40688" y="610"/>
                  </a:cubicBezTo>
                  <a:cubicBezTo>
                    <a:pt x="41547" y="272"/>
                    <a:pt x="42490" y="258"/>
                    <a:pt x="43392" y="258"/>
                  </a:cubicBezTo>
                  <a:lnTo>
                    <a:pt x="64021" y="258"/>
                  </a:lnTo>
                  <a:cubicBezTo>
                    <a:pt x="64092" y="230"/>
                    <a:pt x="64092" y="145"/>
                    <a:pt x="64021" y="117"/>
                  </a:cubicBezTo>
                  <a:lnTo>
                    <a:pt x="49236" y="33"/>
                  </a:lnTo>
                  <a:lnTo>
                    <a:pt x="45490" y="19"/>
                  </a:lnTo>
                  <a:cubicBezTo>
                    <a:pt x="44878" y="19"/>
                    <a:pt x="44262" y="0"/>
                    <a:pt x="43649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 flipH="1">
              <a:off x="6530151" y="2858154"/>
              <a:ext cx="1698463" cy="3936260"/>
            </a:xfrm>
            <a:custGeom>
              <a:avLst/>
              <a:gdLst/>
              <a:ahLst/>
              <a:cxnLst/>
              <a:rect l="l" t="t" r="r" b="b"/>
              <a:pathLst>
                <a:path w="19040" h="44126" extrusionOk="0">
                  <a:moveTo>
                    <a:pt x="12491" y="571"/>
                  </a:moveTo>
                  <a:lnTo>
                    <a:pt x="12491" y="571"/>
                  </a:lnTo>
                  <a:cubicBezTo>
                    <a:pt x="12499" y="571"/>
                    <a:pt x="12502" y="576"/>
                    <a:pt x="12504" y="582"/>
                  </a:cubicBezTo>
                  <a:lnTo>
                    <a:pt x="12504" y="582"/>
                  </a:lnTo>
                  <a:cubicBezTo>
                    <a:pt x="12500" y="579"/>
                    <a:pt x="12496" y="576"/>
                    <a:pt x="12491" y="571"/>
                  </a:cubicBezTo>
                  <a:close/>
                  <a:moveTo>
                    <a:pt x="12519" y="740"/>
                  </a:moveTo>
                  <a:lnTo>
                    <a:pt x="12519" y="754"/>
                  </a:lnTo>
                  <a:lnTo>
                    <a:pt x="12491" y="754"/>
                  </a:lnTo>
                  <a:cubicBezTo>
                    <a:pt x="12491" y="754"/>
                    <a:pt x="12505" y="740"/>
                    <a:pt x="12519" y="740"/>
                  </a:cubicBezTo>
                  <a:close/>
                  <a:moveTo>
                    <a:pt x="15265" y="1388"/>
                  </a:moveTo>
                  <a:cubicBezTo>
                    <a:pt x="15265" y="1388"/>
                    <a:pt x="15293" y="1388"/>
                    <a:pt x="15279" y="1416"/>
                  </a:cubicBezTo>
                  <a:cubicBezTo>
                    <a:pt x="15279" y="1402"/>
                    <a:pt x="15265" y="1388"/>
                    <a:pt x="15265" y="1388"/>
                  </a:cubicBezTo>
                  <a:close/>
                  <a:moveTo>
                    <a:pt x="17079" y="2072"/>
                  </a:moveTo>
                  <a:cubicBezTo>
                    <a:pt x="17082" y="2072"/>
                    <a:pt x="17091" y="2078"/>
                    <a:pt x="17082" y="2078"/>
                  </a:cubicBezTo>
                  <a:cubicBezTo>
                    <a:pt x="17077" y="2073"/>
                    <a:pt x="17077" y="2072"/>
                    <a:pt x="17079" y="2072"/>
                  </a:cubicBezTo>
                  <a:close/>
                  <a:moveTo>
                    <a:pt x="10217" y="2821"/>
                  </a:moveTo>
                  <a:cubicBezTo>
                    <a:pt x="10224" y="2821"/>
                    <a:pt x="10224" y="2824"/>
                    <a:pt x="10210" y="2839"/>
                  </a:cubicBezTo>
                  <a:lnTo>
                    <a:pt x="10182" y="2824"/>
                  </a:lnTo>
                  <a:cubicBezTo>
                    <a:pt x="10196" y="2824"/>
                    <a:pt x="10210" y="2821"/>
                    <a:pt x="10217" y="2821"/>
                  </a:cubicBezTo>
                  <a:close/>
                  <a:moveTo>
                    <a:pt x="15716" y="3275"/>
                  </a:moveTo>
                  <a:lnTo>
                    <a:pt x="15730" y="3289"/>
                  </a:lnTo>
                  <a:cubicBezTo>
                    <a:pt x="15730" y="3303"/>
                    <a:pt x="15730" y="3303"/>
                    <a:pt x="15730" y="3317"/>
                  </a:cubicBezTo>
                  <a:cubicBezTo>
                    <a:pt x="15716" y="3303"/>
                    <a:pt x="15730" y="3289"/>
                    <a:pt x="15716" y="3275"/>
                  </a:cubicBezTo>
                  <a:close/>
                  <a:moveTo>
                    <a:pt x="12181" y="3430"/>
                  </a:moveTo>
                  <a:cubicBezTo>
                    <a:pt x="12177" y="3435"/>
                    <a:pt x="12174" y="3436"/>
                    <a:pt x="12171" y="3436"/>
                  </a:cubicBezTo>
                  <a:cubicBezTo>
                    <a:pt x="12166" y="3436"/>
                    <a:pt x="12163" y="3430"/>
                    <a:pt x="12153" y="3430"/>
                  </a:cubicBezTo>
                  <a:close/>
                  <a:moveTo>
                    <a:pt x="15631" y="4359"/>
                  </a:moveTo>
                  <a:cubicBezTo>
                    <a:pt x="15631" y="4371"/>
                    <a:pt x="15629" y="4376"/>
                    <a:pt x="15625" y="4376"/>
                  </a:cubicBezTo>
                  <a:cubicBezTo>
                    <a:pt x="15620" y="4376"/>
                    <a:pt x="15611" y="4367"/>
                    <a:pt x="15603" y="4359"/>
                  </a:cubicBezTo>
                  <a:close/>
                  <a:moveTo>
                    <a:pt x="14575" y="4683"/>
                  </a:moveTo>
                  <a:lnTo>
                    <a:pt x="14575" y="4683"/>
                  </a:lnTo>
                  <a:cubicBezTo>
                    <a:pt x="14592" y="4691"/>
                    <a:pt x="14589" y="4699"/>
                    <a:pt x="14584" y="4699"/>
                  </a:cubicBezTo>
                  <a:cubicBezTo>
                    <a:pt x="14580" y="4699"/>
                    <a:pt x="14575" y="4695"/>
                    <a:pt x="14575" y="4683"/>
                  </a:cubicBezTo>
                  <a:close/>
                  <a:moveTo>
                    <a:pt x="15631" y="6458"/>
                  </a:moveTo>
                  <a:cubicBezTo>
                    <a:pt x="15631" y="6458"/>
                    <a:pt x="15674" y="6458"/>
                    <a:pt x="15674" y="6472"/>
                  </a:cubicBezTo>
                  <a:lnTo>
                    <a:pt x="15660" y="6472"/>
                  </a:lnTo>
                  <a:lnTo>
                    <a:pt x="15631" y="6458"/>
                  </a:lnTo>
                  <a:close/>
                  <a:moveTo>
                    <a:pt x="13566" y="6860"/>
                  </a:moveTo>
                  <a:cubicBezTo>
                    <a:pt x="13584" y="6860"/>
                    <a:pt x="13644" y="6922"/>
                    <a:pt x="13632" y="6922"/>
                  </a:cubicBezTo>
                  <a:cubicBezTo>
                    <a:pt x="13618" y="6894"/>
                    <a:pt x="13590" y="6880"/>
                    <a:pt x="13561" y="6866"/>
                  </a:cubicBezTo>
                  <a:cubicBezTo>
                    <a:pt x="13561" y="6862"/>
                    <a:pt x="13563" y="6860"/>
                    <a:pt x="13566" y="6860"/>
                  </a:cubicBezTo>
                  <a:close/>
                  <a:moveTo>
                    <a:pt x="12900" y="6936"/>
                  </a:moveTo>
                  <a:cubicBezTo>
                    <a:pt x="12900" y="6936"/>
                    <a:pt x="12914" y="6950"/>
                    <a:pt x="12900" y="6950"/>
                  </a:cubicBezTo>
                  <a:lnTo>
                    <a:pt x="12900" y="6936"/>
                  </a:lnTo>
                  <a:close/>
                  <a:moveTo>
                    <a:pt x="7478" y="7091"/>
                  </a:moveTo>
                  <a:lnTo>
                    <a:pt x="7492" y="7105"/>
                  </a:lnTo>
                  <a:cubicBezTo>
                    <a:pt x="7478" y="7105"/>
                    <a:pt x="7478" y="7105"/>
                    <a:pt x="7478" y="7091"/>
                  </a:cubicBezTo>
                  <a:close/>
                  <a:moveTo>
                    <a:pt x="15660" y="7063"/>
                  </a:moveTo>
                  <a:cubicBezTo>
                    <a:pt x="15702" y="7063"/>
                    <a:pt x="15730" y="7077"/>
                    <a:pt x="15758" y="7105"/>
                  </a:cubicBezTo>
                  <a:cubicBezTo>
                    <a:pt x="15730" y="7091"/>
                    <a:pt x="15688" y="7077"/>
                    <a:pt x="15660" y="7063"/>
                  </a:cubicBezTo>
                  <a:close/>
                  <a:moveTo>
                    <a:pt x="8013" y="7936"/>
                  </a:moveTo>
                  <a:lnTo>
                    <a:pt x="8041" y="7950"/>
                  </a:lnTo>
                  <a:cubicBezTo>
                    <a:pt x="8041" y="7954"/>
                    <a:pt x="8040" y="7956"/>
                    <a:pt x="8038" y="7956"/>
                  </a:cubicBezTo>
                  <a:cubicBezTo>
                    <a:pt x="8033" y="7956"/>
                    <a:pt x="8023" y="7946"/>
                    <a:pt x="8013" y="7936"/>
                  </a:cubicBezTo>
                  <a:close/>
                  <a:moveTo>
                    <a:pt x="3845" y="9992"/>
                  </a:moveTo>
                  <a:cubicBezTo>
                    <a:pt x="3845" y="9997"/>
                    <a:pt x="3843" y="9998"/>
                    <a:pt x="3842" y="9998"/>
                  </a:cubicBezTo>
                  <a:cubicBezTo>
                    <a:pt x="3839" y="9998"/>
                    <a:pt x="3836" y="9992"/>
                    <a:pt x="3845" y="9992"/>
                  </a:cubicBezTo>
                  <a:close/>
                  <a:moveTo>
                    <a:pt x="4535" y="11555"/>
                  </a:moveTo>
                  <a:cubicBezTo>
                    <a:pt x="4549" y="11569"/>
                    <a:pt x="4577" y="11583"/>
                    <a:pt x="4591" y="11597"/>
                  </a:cubicBezTo>
                  <a:cubicBezTo>
                    <a:pt x="4563" y="11583"/>
                    <a:pt x="4549" y="11569"/>
                    <a:pt x="4535" y="11555"/>
                  </a:cubicBezTo>
                  <a:close/>
                  <a:moveTo>
                    <a:pt x="6464" y="11921"/>
                  </a:moveTo>
                  <a:cubicBezTo>
                    <a:pt x="6464" y="11921"/>
                    <a:pt x="6458" y="11927"/>
                    <a:pt x="6454" y="11927"/>
                  </a:cubicBezTo>
                  <a:cubicBezTo>
                    <a:pt x="6452" y="11927"/>
                    <a:pt x="6450" y="11926"/>
                    <a:pt x="6450" y="11921"/>
                  </a:cubicBezTo>
                  <a:close/>
                  <a:moveTo>
                    <a:pt x="13942" y="11949"/>
                  </a:moveTo>
                  <a:lnTo>
                    <a:pt x="13984" y="11963"/>
                  </a:lnTo>
                  <a:lnTo>
                    <a:pt x="13970" y="11963"/>
                  </a:lnTo>
                  <a:lnTo>
                    <a:pt x="13942" y="11949"/>
                  </a:lnTo>
                  <a:close/>
                  <a:moveTo>
                    <a:pt x="6070" y="12090"/>
                  </a:moveTo>
                  <a:lnTo>
                    <a:pt x="6070" y="12090"/>
                  </a:lnTo>
                  <a:cubicBezTo>
                    <a:pt x="6084" y="12090"/>
                    <a:pt x="6112" y="12104"/>
                    <a:pt x="6098" y="12104"/>
                  </a:cubicBezTo>
                  <a:lnTo>
                    <a:pt x="6070" y="12090"/>
                  </a:lnTo>
                  <a:close/>
                  <a:moveTo>
                    <a:pt x="2564" y="12766"/>
                  </a:moveTo>
                  <a:cubicBezTo>
                    <a:pt x="2564" y="12771"/>
                    <a:pt x="2564" y="12772"/>
                    <a:pt x="2563" y="12772"/>
                  </a:cubicBezTo>
                  <a:cubicBezTo>
                    <a:pt x="2560" y="12772"/>
                    <a:pt x="2554" y="12766"/>
                    <a:pt x="2535" y="12766"/>
                  </a:cubicBezTo>
                  <a:close/>
                  <a:moveTo>
                    <a:pt x="11351" y="13935"/>
                  </a:moveTo>
                  <a:lnTo>
                    <a:pt x="11379" y="13949"/>
                  </a:lnTo>
                  <a:cubicBezTo>
                    <a:pt x="11365" y="13949"/>
                    <a:pt x="11351" y="13949"/>
                    <a:pt x="11336" y="13935"/>
                  </a:cubicBezTo>
                  <a:close/>
                  <a:moveTo>
                    <a:pt x="7798" y="14199"/>
                  </a:moveTo>
                  <a:cubicBezTo>
                    <a:pt x="7806" y="14199"/>
                    <a:pt x="7809" y="14202"/>
                    <a:pt x="7802" y="14217"/>
                  </a:cubicBezTo>
                  <a:lnTo>
                    <a:pt x="7774" y="14202"/>
                  </a:lnTo>
                  <a:cubicBezTo>
                    <a:pt x="7781" y="14202"/>
                    <a:pt x="7791" y="14199"/>
                    <a:pt x="7798" y="14199"/>
                  </a:cubicBezTo>
                  <a:close/>
                  <a:moveTo>
                    <a:pt x="9902" y="15052"/>
                  </a:moveTo>
                  <a:cubicBezTo>
                    <a:pt x="9905" y="15052"/>
                    <a:pt x="9909" y="15064"/>
                    <a:pt x="9905" y="15064"/>
                  </a:cubicBezTo>
                  <a:cubicBezTo>
                    <a:pt x="9904" y="15064"/>
                    <a:pt x="9902" y="15064"/>
                    <a:pt x="9900" y="15061"/>
                  </a:cubicBezTo>
                  <a:cubicBezTo>
                    <a:pt x="9900" y="15054"/>
                    <a:pt x="9901" y="15052"/>
                    <a:pt x="9902" y="15052"/>
                  </a:cubicBezTo>
                  <a:close/>
                  <a:moveTo>
                    <a:pt x="4130" y="15084"/>
                  </a:moveTo>
                  <a:cubicBezTo>
                    <a:pt x="4138" y="15084"/>
                    <a:pt x="4147" y="15085"/>
                    <a:pt x="4155" y="15090"/>
                  </a:cubicBezTo>
                  <a:cubicBezTo>
                    <a:pt x="4127" y="15090"/>
                    <a:pt x="4113" y="15104"/>
                    <a:pt x="4098" y="15104"/>
                  </a:cubicBezTo>
                  <a:lnTo>
                    <a:pt x="4084" y="15104"/>
                  </a:lnTo>
                  <a:cubicBezTo>
                    <a:pt x="4094" y="15094"/>
                    <a:pt x="4111" y="15084"/>
                    <a:pt x="4130" y="15084"/>
                  </a:cubicBezTo>
                  <a:close/>
                  <a:moveTo>
                    <a:pt x="10125" y="15188"/>
                  </a:moveTo>
                  <a:cubicBezTo>
                    <a:pt x="10125" y="15202"/>
                    <a:pt x="10097" y="15202"/>
                    <a:pt x="10083" y="15202"/>
                  </a:cubicBezTo>
                  <a:cubicBezTo>
                    <a:pt x="10083" y="15202"/>
                    <a:pt x="10111" y="15188"/>
                    <a:pt x="10125" y="15188"/>
                  </a:cubicBezTo>
                  <a:close/>
                  <a:moveTo>
                    <a:pt x="11520" y="15245"/>
                  </a:moveTo>
                  <a:cubicBezTo>
                    <a:pt x="11520" y="15252"/>
                    <a:pt x="11520" y="15252"/>
                    <a:pt x="11518" y="15252"/>
                  </a:cubicBezTo>
                  <a:cubicBezTo>
                    <a:pt x="11516" y="15252"/>
                    <a:pt x="11513" y="15252"/>
                    <a:pt x="11505" y="15259"/>
                  </a:cubicBezTo>
                  <a:lnTo>
                    <a:pt x="11520" y="15245"/>
                  </a:lnTo>
                  <a:close/>
                  <a:moveTo>
                    <a:pt x="7633" y="15582"/>
                  </a:moveTo>
                  <a:lnTo>
                    <a:pt x="7633" y="15582"/>
                  </a:lnTo>
                  <a:cubicBezTo>
                    <a:pt x="7647" y="15597"/>
                    <a:pt x="7675" y="15582"/>
                    <a:pt x="7647" y="15611"/>
                  </a:cubicBezTo>
                  <a:cubicBezTo>
                    <a:pt x="7647" y="15597"/>
                    <a:pt x="7633" y="15597"/>
                    <a:pt x="7633" y="15582"/>
                  </a:cubicBezTo>
                  <a:close/>
                  <a:moveTo>
                    <a:pt x="1691" y="15667"/>
                  </a:moveTo>
                  <a:cubicBezTo>
                    <a:pt x="1698" y="15674"/>
                    <a:pt x="1698" y="15674"/>
                    <a:pt x="1694" y="15674"/>
                  </a:cubicBezTo>
                  <a:cubicBezTo>
                    <a:pt x="1691" y="15674"/>
                    <a:pt x="1683" y="15674"/>
                    <a:pt x="1676" y="15681"/>
                  </a:cubicBezTo>
                  <a:lnTo>
                    <a:pt x="1691" y="15667"/>
                  </a:lnTo>
                  <a:close/>
                  <a:moveTo>
                    <a:pt x="11129" y="15703"/>
                  </a:moveTo>
                  <a:cubicBezTo>
                    <a:pt x="11135" y="15703"/>
                    <a:pt x="11144" y="15709"/>
                    <a:pt x="11153" y="15709"/>
                  </a:cubicBezTo>
                  <a:lnTo>
                    <a:pt x="11125" y="15709"/>
                  </a:lnTo>
                  <a:cubicBezTo>
                    <a:pt x="11125" y="15705"/>
                    <a:pt x="11127" y="15703"/>
                    <a:pt x="11129" y="15703"/>
                  </a:cubicBezTo>
                  <a:close/>
                  <a:moveTo>
                    <a:pt x="10097" y="16118"/>
                  </a:moveTo>
                  <a:cubicBezTo>
                    <a:pt x="10088" y="16118"/>
                    <a:pt x="10085" y="16124"/>
                    <a:pt x="10080" y="16124"/>
                  </a:cubicBezTo>
                  <a:cubicBezTo>
                    <a:pt x="10077" y="16124"/>
                    <a:pt x="10074" y="16122"/>
                    <a:pt x="10069" y="16118"/>
                  </a:cubicBezTo>
                  <a:close/>
                  <a:moveTo>
                    <a:pt x="2606" y="16146"/>
                  </a:moveTo>
                  <a:cubicBezTo>
                    <a:pt x="2606" y="16160"/>
                    <a:pt x="2606" y="16160"/>
                    <a:pt x="2592" y="16174"/>
                  </a:cubicBezTo>
                  <a:lnTo>
                    <a:pt x="2606" y="16146"/>
                  </a:lnTo>
                  <a:close/>
                  <a:moveTo>
                    <a:pt x="4845" y="16392"/>
                  </a:moveTo>
                  <a:cubicBezTo>
                    <a:pt x="4852" y="16392"/>
                    <a:pt x="4852" y="16399"/>
                    <a:pt x="4845" y="16427"/>
                  </a:cubicBezTo>
                  <a:cubicBezTo>
                    <a:pt x="4831" y="16427"/>
                    <a:pt x="4760" y="16413"/>
                    <a:pt x="4803" y="16399"/>
                  </a:cubicBezTo>
                  <a:cubicBezTo>
                    <a:pt x="4824" y="16399"/>
                    <a:pt x="4838" y="16392"/>
                    <a:pt x="4845" y="16392"/>
                  </a:cubicBezTo>
                  <a:close/>
                  <a:moveTo>
                    <a:pt x="10858" y="18342"/>
                  </a:moveTo>
                  <a:lnTo>
                    <a:pt x="10858" y="18371"/>
                  </a:lnTo>
                  <a:cubicBezTo>
                    <a:pt x="10844" y="18371"/>
                    <a:pt x="10858" y="18357"/>
                    <a:pt x="10858" y="18342"/>
                  </a:cubicBezTo>
                  <a:close/>
                  <a:moveTo>
                    <a:pt x="5450" y="18441"/>
                  </a:moveTo>
                  <a:cubicBezTo>
                    <a:pt x="5450" y="18455"/>
                    <a:pt x="5436" y="18483"/>
                    <a:pt x="5436" y="18511"/>
                  </a:cubicBezTo>
                  <a:cubicBezTo>
                    <a:pt x="5394" y="18497"/>
                    <a:pt x="5366" y="18483"/>
                    <a:pt x="5450" y="18441"/>
                  </a:cubicBezTo>
                  <a:close/>
                  <a:moveTo>
                    <a:pt x="9464" y="18511"/>
                  </a:moveTo>
                  <a:cubicBezTo>
                    <a:pt x="9454" y="18511"/>
                    <a:pt x="9445" y="18524"/>
                    <a:pt x="9444" y="18524"/>
                  </a:cubicBezTo>
                  <a:cubicBezTo>
                    <a:pt x="9443" y="18524"/>
                    <a:pt x="9445" y="18521"/>
                    <a:pt x="9450" y="18511"/>
                  </a:cubicBezTo>
                  <a:close/>
                  <a:moveTo>
                    <a:pt x="3934" y="18576"/>
                  </a:moveTo>
                  <a:cubicBezTo>
                    <a:pt x="3939" y="18576"/>
                    <a:pt x="3948" y="18582"/>
                    <a:pt x="3958" y="18582"/>
                  </a:cubicBezTo>
                  <a:lnTo>
                    <a:pt x="3930" y="18582"/>
                  </a:lnTo>
                  <a:cubicBezTo>
                    <a:pt x="3930" y="18577"/>
                    <a:pt x="3931" y="18576"/>
                    <a:pt x="3934" y="18576"/>
                  </a:cubicBezTo>
                  <a:close/>
                  <a:moveTo>
                    <a:pt x="1930" y="18737"/>
                  </a:moveTo>
                  <a:lnTo>
                    <a:pt x="1930" y="18737"/>
                  </a:lnTo>
                  <a:cubicBezTo>
                    <a:pt x="1958" y="18751"/>
                    <a:pt x="1972" y="18751"/>
                    <a:pt x="2000" y="18765"/>
                  </a:cubicBezTo>
                  <a:cubicBezTo>
                    <a:pt x="1983" y="18777"/>
                    <a:pt x="1965" y="18783"/>
                    <a:pt x="1952" y="18783"/>
                  </a:cubicBezTo>
                  <a:cubicBezTo>
                    <a:pt x="1933" y="18783"/>
                    <a:pt x="1922" y="18770"/>
                    <a:pt x="1930" y="18737"/>
                  </a:cubicBezTo>
                  <a:close/>
                  <a:moveTo>
                    <a:pt x="9802" y="18709"/>
                  </a:moveTo>
                  <a:cubicBezTo>
                    <a:pt x="9802" y="18761"/>
                    <a:pt x="9794" y="18790"/>
                    <a:pt x="9767" y="18790"/>
                  </a:cubicBezTo>
                  <a:cubicBezTo>
                    <a:pt x="9757" y="18790"/>
                    <a:pt x="9746" y="18786"/>
                    <a:pt x="9731" y="18779"/>
                  </a:cubicBezTo>
                  <a:cubicBezTo>
                    <a:pt x="9745" y="18751"/>
                    <a:pt x="9773" y="18737"/>
                    <a:pt x="9802" y="18709"/>
                  </a:cubicBezTo>
                  <a:close/>
                  <a:moveTo>
                    <a:pt x="8365" y="19948"/>
                  </a:moveTo>
                  <a:cubicBezTo>
                    <a:pt x="8365" y="19962"/>
                    <a:pt x="8351" y="19962"/>
                    <a:pt x="8351" y="19962"/>
                  </a:cubicBezTo>
                  <a:cubicBezTo>
                    <a:pt x="8351" y="19962"/>
                    <a:pt x="8351" y="19962"/>
                    <a:pt x="8365" y="19948"/>
                  </a:cubicBezTo>
                  <a:close/>
                  <a:moveTo>
                    <a:pt x="3898" y="19998"/>
                  </a:moveTo>
                  <a:cubicBezTo>
                    <a:pt x="3900" y="19998"/>
                    <a:pt x="3901" y="19999"/>
                    <a:pt x="3901" y="20004"/>
                  </a:cubicBezTo>
                  <a:lnTo>
                    <a:pt x="3887" y="20004"/>
                  </a:lnTo>
                  <a:cubicBezTo>
                    <a:pt x="3887" y="20004"/>
                    <a:pt x="3894" y="19998"/>
                    <a:pt x="3898" y="19998"/>
                  </a:cubicBezTo>
                  <a:close/>
                  <a:moveTo>
                    <a:pt x="7471" y="21086"/>
                  </a:moveTo>
                  <a:cubicBezTo>
                    <a:pt x="7476" y="21086"/>
                    <a:pt x="7484" y="21094"/>
                    <a:pt x="7492" y="21103"/>
                  </a:cubicBezTo>
                  <a:lnTo>
                    <a:pt x="7464" y="21103"/>
                  </a:lnTo>
                  <a:cubicBezTo>
                    <a:pt x="7464" y="21091"/>
                    <a:pt x="7467" y="21086"/>
                    <a:pt x="7471" y="21086"/>
                  </a:cubicBezTo>
                  <a:close/>
                  <a:moveTo>
                    <a:pt x="1029" y="22102"/>
                  </a:moveTo>
                  <a:lnTo>
                    <a:pt x="1029" y="22116"/>
                  </a:lnTo>
                  <a:cubicBezTo>
                    <a:pt x="1029" y="22116"/>
                    <a:pt x="1035" y="22104"/>
                    <a:pt x="1039" y="22104"/>
                  </a:cubicBezTo>
                  <a:cubicBezTo>
                    <a:pt x="1041" y="22104"/>
                    <a:pt x="1043" y="22107"/>
                    <a:pt x="1043" y="22116"/>
                  </a:cubicBezTo>
                  <a:cubicBezTo>
                    <a:pt x="1043" y="22121"/>
                    <a:pt x="1040" y="22122"/>
                    <a:pt x="1037" y="22122"/>
                  </a:cubicBezTo>
                  <a:cubicBezTo>
                    <a:pt x="1030" y="22122"/>
                    <a:pt x="1019" y="22112"/>
                    <a:pt x="1029" y="22102"/>
                  </a:cubicBezTo>
                  <a:close/>
                  <a:moveTo>
                    <a:pt x="7323" y="22102"/>
                  </a:moveTo>
                  <a:cubicBezTo>
                    <a:pt x="7365" y="22145"/>
                    <a:pt x="7408" y="22187"/>
                    <a:pt x="7450" y="22229"/>
                  </a:cubicBezTo>
                  <a:cubicBezTo>
                    <a:pt x="7323" y="22229"/>
                    <a:pt x="7281" y="22187"/>
                    <a:pt x="7323" y="22102"/>
                  </a:cubicBezTo>
                  <a:close/>
                  <a:moveTo>
                    <a:pt x="8812" y="22645"/>
                  </a:moveTo>
                  <a:cubicBezTo>
                    <a:pt x="8814" y="22645"/>
                    <a:pt x="8816" y="22647"/>
                    <a:pt x="8816" y="22651"/>
                  </a:cubicBezTo>
                  <a:lnTo>
                    <a:pt x="8802" y="22651"/>
                  </a:lnTo>
                  <a:cubicBezTo>
                    <a:pt x="8802" y="22651"/>
                    <a:pt x="8808" y="22645"/>
                    <a:pt x="8812" y="22645"/>
                  </a:cubicBezTo>
                  <a:close/>
                  <a:moveTo>
                    <a:pt x="2662" y="23989"/>
                  </a:moveTo>
                  <a:cubicBezTo>
                    <a:pt x="2733" y="24003"/>
                    <a:pt x="2662" y="24017"/>
                    <a:pt x="2634" y="24031"/>
                  </a:cubicBezTo>
                  <a:cubicBezTo>
                    <a:pt x="2634" y="24017"/>
                    <a:pt x="2648" y="24003"/>
                    <a:pt x="2648" y="23989"/>
                  </a:cubicBezTo>
                  <a:close/>
                  <a:moveTo>
                    <a:pt x="6154" y="24609"/>
                  </a:moveTo>
                  <a:lnTo>
                    <a:pt x="6098" y="24665"/>
                  </a:lnTo>
                  <a:cubicBezTo>
                    <a:pt x="6070" y="24623"/>
                    <a:pt x="6098" y="24609"/>
                    <a:pt x="6154" y="24609"/>
                  </a:cubicBezTo>
                  <a:close/>
                  <a:moveTo>
                    <a:pt x="8219" y="25360"/>
                  </a:moveTo>
                  <a:cubicBezTo>
                    <a:pt x="8229" y="25360"/>
                    <a:pt x="8241" y="25363"/>
                    <a:pt x="8253" y="25369"/>
                  </a:cubicBezTo>
                  <a:lnTo>
                    <a:pt x="8182" y="25383"/>
                  </a:lnTo>
                  <a:cubicBezTo>
                    <a:pt x="8190" y="25367"/>
                    <a:pt x="8204" y="25360"/>
                    <a:pt x="8219" y="25360"/>
                  </a:cubicBezTo>
                  <a:close/>
                  <a:moveTo>
                    <a:pt x="4253" y="26102"/>
                  </a:moveTo>
                  <a:lnTo>
                    <a:pt x="4253" y="26102"/>
                  </a:lnTo>
                  <a:cubicBezTo>
                    <a:pt x="4267" y="26200"/>
                    <a:pt x="4183" y="26214"/>
                    <a:pt x="4127" y="26214"/>
                  </a:cubicBezTo>
                  <a:cubicBezTo>
                    <a:pt x="4169" y="26186"/>
                    <a:pt x="4211" y="26144"/>
                    <a:pt x="4253" y="26116"/>
                  </a:cubicBezTo>
                  <a:lnTo>
                    <a:pt x="4253" y="26102"/>
                  </a:lnTo>
                  <a:close/>
                  <a:moveTo>
                    <a:pt x="7634" y="26405"/>
                  </a:moveTo>
                  <a:cubicBezTo>
                    <a:pt x="7635" y="26405"/>
                    <a:pt x="7638" y="26411"/>
                    <a:pt x="7647" y="26411"/>
                  </a:cubicBezTo>
                  <a:lnTo>
                    <a:pt x="7633" y="26411"/>
                  </a:lnTo>
                  <a:cubicBezTo>
                    <a:pt x="7633" y="26407"/>
                    <a:pt x="7633" y="26405"/>
                    <a:pt x="7634" y="26405"/>
                  </a:cubicBezTo>
                  <a:close/>
                  <a:moveTo>
                    <a:pt x="5137" y="26673"/>
                  </a:moveTo>
                  <a:cubicBezTo>
                    <a:pt x="5139" y="26673"/>
                    <a:pt x="5141" y="26674"/>
                    <a:pt x="5141" y="26679"/>
                  </a:cubicBezTo>
                  <a:lnTo>
                    <a:pt x="5126" y="26679"/>
                  </a:lnTo>
                  <a:cubicBezTo>
                    <a:pt x="5126" y="26679"/>
                    <a:pt x="5133" y="26673"/>
                    <a:pt x="5137" y="26673"/>
                  </a:cubicBezTo>
                  <a:close/>
                  <a:moveTo>
                    <a:pt x="6830" y="26820"/>
                  </a:moveTo>
                  <a:cubicBezTo>
                    <a:pt x="6844" y="26820"/>
                    <a:pt x="6816" y="26834"/>
                    <a:pt x="6802" y="26834"/>
                  </a:cubicBezTo>
                  <a:cubicBezTo>
                    <a:pt x="6802" y="26834"/>
                    <a:pt x="6816" y="26820"/>
                    <a:pt x="6830" y="26820"/>
                  </a:cubicBezTo>
                  <a:close/>
                  <a:moveTo>
                    <a:pt x="2648" y="26834"/>
                  </a:moveTo>
                  <a:cubicBezTo>
                    <a:pt x="2648" y="26834"/>
                    <a:pt x="2662" y="26834"/>
                    <a:pt x="2662" y="26848"/>
                  </a:cubicBezTo>
                  <a:lnTo>
                    <a:pt x="2648" y="26834"/>
                  </a:lnTo>
                  <a:close/>
                  <a:moveTo>
                    <a:pt x="2493" y="27270"/>
                  </a:moveTo>
                  <a:cubicBezTo>
                    <a:pt x="2493" y="27270"/>
                    <a:pt x="2493" y="27284"/>
                    <a:pt x="2493" y="27284"/>
                  </a:cubicBezTo>
                  <a:cubicBezTo>
                    <a:pt x="2493" y="27277"/>
                    <a:pt x="2492" y="27274"/>
                    <a:pt x="2491" y="27272"/>
                  </a:cubicBezTo>
                  <a:lnTo>
                    <a:pt x="2491" y="27272"/>
                  </a:lnTo>
                  <a:cubicBezTo>
                    <a:pt x="2492" y="27272"/>
                    <a:pt x="2492" y="27271"/>
                    <a:pt x="2493" y="27270"/>
                  </a:cubicBezTo>
                  <a:close/>
                  <a:moveTo>
                    <a:pt x="10534" y="27791"/>
                  </a:moveTo>
                  <a:cubicBezTo>
                    <a:pt x="10534" y="27812"/>
                    <a:pt x="10549" y="27825"/>
                    <a:pt x="10546" y="27825"/>
                  </a:cubicBezTo>
                  <a:cubicBezTo>
                    <a:pt x="10545" y="27825"/>
                    <a:pt x="10541" y="27823"/>
                    <a:pt x="10534" y="27819"/>
                  </a:cubicBezTo>
                  <a:lnTo>
                    <a:pt x="10534" y="27834"/>
                  </a:lnTo>
                  <a:cubicBezTo>
                    <a:pt x="10492" y="27834"/>
                    <a:pt x="10534" y="27819"/>
                    <a:pt x="10534" y="27791"/>
                  </a:cubicBezTo>
                  <a:close/>
                  <a:moveTo>
                    <a:pt x="3563" y="28045"/>
                  </a:moveTo>
                  <a:cubicBezTo>
                    <a:pt x="3563" y="28059"/>
                    <a:pt x="3577" y="28073"/>
                    <a:pt x="3577" y="28087"/>
                  </a:cubicBezTo>
                  <a:cubicBezTo>
                    <a:pt x="3563" y="28073"/>
                    <a:pt x="3549" y="28059"/>
                    <a:pt x="3563" y="28045"/>
                  </a:cubicBezTo>
                  <a:close/>
                  <a:moveTo>
                    <a:pt x="12070" y="29097"/>
                  </a:moveTo>
                  <a:cubicBezTo>
                    <a:pt x="12074" y="29097"/>
                    <a:pt x="12083" y="29115"/>
                    <a:pt x="12083" y="29115"/>
                  </a:cubicBezTo>
                  <a:cubicBezTo>
                    <a:pt x="12086" y="29118"/>
                    <a:pt x="12086" y="29119"/>
                    <a:pt x="12085" y="29119"/>
                  </a:cubicBezTo>
                  <a:cubicBezTo>
                    <a:pt x="12082" y="29119"/>
                    <a:pt x="12055" y="29101"/>
                    <a:pt x="12055" y="29101"/>
                  </a:cubicBezTo>
                  <a:lnTo>
                    <a:pt x="12069" y="29101"/>
                  </a:lnTo>
                  <a:cubicBezTo>
                    <a:pt x="12069" y="29098"/>
                    <a:pt x="12069" y="29097"/>
                    <a:pt x="12070" y="29097"/>
                  </a:cubicBezTo>
                  <a:close/>
                  <a:moveTo>
                    <a:pt x="8121" y="29505"/>
                  </a:moveTo>
                  <a:cubicBezTo>
                    <a:pt x="8134" y="29505"/>
                    <a:pt x="8146" y="29523"/>
                    <a:pt x="8112" y="29523"/>
                  </a:cubicBezTo>
                  <a:cubicBezTo>
                    <a:pt x="8098" y="29523"/>
                    <a:pt x="8098" y="29509"/>
                    <a:pt x="8112" y="29509"/>
                  </a:cubicBezTo>
                  <a:cubicBezTo>
                    <a:pt x="8115" y="29506"/>
                    <a:pt x="8118" y="29505"/>
                    <a:pt x="8121" y="29505"/>
                  </a:cubicBezTo>
                  <a:close/>
                  <a:moveTo>
                    <a:pt x="4451" y="30030"/>
                  </a:moveTo>
                  <a:cubicBezTo>
                    <a:pt x="4458" y="30044"/>
                    <a:pt x="4458" y="30048"/>
                    <a:pt x="4454" y="30048"/>
                  </a:cubicBezTo>
                  <a:cubicBezTo>
                    <a:pt x="4451" y="30048"/>
                    <a:pt x="4443" y="30044"/>
                    <a:pt x="4436" y="30044"/>
                  </a:cubicBezTo>
                  <a:cubicBezTo>
                    <a:pt x="4436" y="30030"/>
                    <a:pt x="4451" y="30030"/>
                    <a:pt x="4451" y="30030"/>
                  </a:cubicBezTo>
                  <a:close/>
                  <a:moveTo>
                    <a:pt x="2986" y="30425"/>
                  </a:moveTo>
                  <a:lnTo>
                    <a:pt x="2986" y="30439"/>
                  </a:lnTo>
                  <a:lnTo>
                    <a:pt x="2944" y="30425"/>
                  </a:lnTo>
                  <a:close/>
                  <a:moveTo>
                    <a:pt x="13209" y="30509"/>
                  </a:moveTo>
                  <a:cubicBezTo>
                    <a:pt x="13209" y="30537"/>
                    <a:pt x="13195" y="30537"/>
                    <a:pt x="13181" y="30551"/>
                  </a:cubicBezTo>
                  <a:cubicBezTo>
                    <a:pt x="13181" y="30537"/>
                    <a:pt x="13195" y="30523"/>
                    <a:pt x="13209" y="30509"/>
                  </a:cubicBezTo>
                  <a:close/>
                  <a:moveTo>
                    <a:pt x="3015" y="30625"/>
                  </a:moveTo>
                  <a:cubicBezTo>
                    <a:pt x="3015" y="30627"/>
                    <a:pt x="3014" y="30631"/>
                    <a:pt x="3014" y="30636"/>
                  </a:cubicBezTo>
                  <a:cubicBezTo>
                    <a:pt x="3014" y="30641"/>
                    <a:pt x="3010" y="30642"/>
                    <a:pt x="3004" y="30642"/>
                  </a:cubicBezTo>
                  <a:cubicBezTo>
                    <a:pt x="2994" y="30642"/>
                    <a:pt x="2981" y="30636"/>
                    <a:pt x="3000" y="30636"/>
                  </a:cubicBezTo>
                  <a:cubicBezTo>
                    <a:pt x="3008" y="30632"/>
                    <a:pt x="3013" y="30628"/>
                    <a:pt x="3015" y="30625"/>
                  </a:cubicBezTo>
                  <a:close/>
                  <a:moveTo>
                    <a:pt x="3803" y="31185"/>
                  </a:moveTo>
                  <a:lnTo>
                    <a:pt x="3817" y="31199"/>
                  </a:lnTo>
                  <a:cubicBezTo>
                    <a:pt x="3817" y="31199"/>
                    <a:pt x="3803" y="31199"/>
                    <a:pt x="3803" y="31185"/>
                  </a:cubicBezTo>
                  <a:close/>
                  <a:moveTo>
                    <a:pt x="12347" y="32376"/>
                  </a:moveTo>
                  <a:cubicBezTo>
                    <a:pt x="12349" y="32376"/>
                    <a:pt x="12350" y="32377"/>
                    <a:pt x="12350" y="32382"/>
                  </a:cubicBezTo>
                  <a:lnTo>
                    <a:pt x="12336" y="32382"/>
                  </a:lnTo>
                  <a:cubicBezTo>
                    <a:pt x="12336" y="32382"/>
                    <a:pt x="12343" y="32376"/>
                    <a:pt x="12347" y="32376"/>
                  </a:cubicBezTo>
                  <a:close/>
                  <a:moveTo>
                    <a:pt x="6070" y="33002"/>
                  </a:moveTo>
                  <a:cubicBezTo>
                    <a:pt x="6056" y="33009"/>
                    <a:pt x="6049" y="33012"/>
                    <a:pt x="6045" y="33012"/>
                  </a:cubicBezTo>
                  <a:cubicBezTo>
                    <a:pt x="6042" y="33012"/>
                    <a:pt x="6042" y="33009"/>
                    <a:pt x="6042" y="33002"/>
                  </a:cubicBezTo>
                  <a:close/>
                  <a:moveTo>
                    <a:pt x="12048" y="33319"/>
                  </a:moveTo>
                  <a:cubicBezTo>
                    <a:pt x="12058" y="33319"/>
                    <a:pt x="12073" y="33325"/>
                    <a:pt x="12083" y="33325"/>
                  </a:cubicBezTo>
                  <a:cubicBezTo>
                    <a:pt x="12069" y="33325"/>
                    <a:pt x="12055" y="33325"/>
                    <a:pt x="12041" y="33340"/>
                  </a:cubicBezTo>
                  <a:lnTo>
                    <a:pt x="12041" y="33325"/>
                  </a:lnTo>
                  <a:cubicBezTo>
                    <a:pt x="12041" y="33321"/>
                    <a:pt x="12044" y="33319"/>
                    <a:pt x="12048" y="33319"/>
                  </a:cubicBezTo>
                  <a:close/>
                  <a:moveTo>
                    <a:pt x="14434" y="33354"/>
                  </a:moveTo>
                  <a:lnTo>
                    <a:pt x="14406" y="33368"/>
                  </a:lnTo>
                  <a:lnTo>
                    <a:pt x="14406" y="33354"/>
                  </a:lnTo>
                  <a:close/>
                  <a:moveTo>
                    <a:pt x="15110" y="33621"/>
                  </a:moveTo>
                  <a:lnTo>
                    <a:pt x="15096" y="33635"/>
                  </a:lnTo>
                  <a:cubicBezTo>
                    <a:pt x="15096" y="33621"/>
                    <a:pt x="15110" y="33621"/>
                    <a:pt x="15110" y="33621"/>
                  </a:cubicBezTo>
                  <a:close/>
                  <a:moveTo>
                    <a:pt x="11900" y="34934"/>
                  </a:moveTo>
                  <a:cubicBezTo>
                    <a:pt x="11903" y="34934"/>
                    <a:pt x="11907" y="34938"/>
                    <a:pt x="11914" y="34945"/>
                  </a:cubicBezTo>
                  <a:lnTo>
                    <a:pt x="11886" y="34945"/>
                  </a:lnTo>
                  <a:cubicBezTo>
                    <a:pt x="11893" y="34938"/>
                    <a:pt x="11896" y="34934"/>
                    <a:pt x="11900" y="34934"/>
                  </a:cubicBezTo>
                  <a:close/>
                  <a:moveTo>
                    <a:pt x="14111" y="35579"/>
                  </a:moveTo>
                  <a:cubicBezTo>
                    <a:pt x="14111" y="35588"/>
                    <a:pt x="14104" y="35605"/>
                    <a:pt x="14100" y="35605"/>
                  </a:cubicBezTo>
                  <a:cubicBezTo>
                    <a:pt x="14098" y="35605"/>
                    <a:pt x="14097" y="35601"/>
                    <a:pt x="14097" y="35593"/>
                  </a:cubicBezTo>
                  <a:lnTo>
                    <a:pt x="14111" y="35579"/>
                  </a:lnTo>
                  <a:close/>
                  <a:moveTo>
                    <a:pt x="7802" y="35635"/>
                  </a:moveTo>
                  <a:cubicBezTo>
                    <a:pt x="7816" y="35649"/>
                    <a:pt x="7802" y="35649"/>
                    <a:pt x="7788" y="35663"/>
                  </a:cubicBezTo>
                  <a:cubicBezTo>
                    <a:pt x="7788" y="35649"/>
                    <a:pt x="7802" y="35649"/>
                    <a:pt x="7802" y="35649"/>
                  </a:cubicBezTo>
                  <a:lnTo>
                    <a:pt x="7802" y="35635"/>
                  </a:lnTo>
                  <a:close/>
                  <a:moveTo>
                    <a:pt x="9569" y="35769"/>
                  </a:moveTo>
                  <a:lnTo>
                    <a:pt x="9569" y="35769"/>
                  </a:lnTo>
                  <a:cubicBezTo>
                    <a:pt x="9551" y="35783"/>
                    <a:pt x="9545" y="35810"/>
                    <a:pt x="9532" y="35810"/>
                  </a:cubicBezTo>
                  <a:cubicBezTo>
                    <a:pt x="9529" y="35810"/>
                    <a:pt x="9525" y="35809"/>
                    <a:pt x="9520" y="35804"/>
                  </a:cubicBezTo>
                  <a:cubicBezTo>
                    <a:pt x="9509" y="35782"/>
                    <a:pt x="9541" y="35777"/>
                    <a:pt x="9569" y="35769"/>
                  </a:cubicBezTo>
                  <a:close/>
                  <a:moveTo>
                    <a:pt x="16420" y="35818"/>
                  </a:moveTo>
                  <a:cubicBezTo>
                    <a:pt x="16420" y="35832"/>
                    <a:pt x="16420" y="35846"/>
                    <a:pt x="16406" y="35846"/>
                  </a:cubicBezTo>
                  <a:lnTo>
                    <a:pt x="16406" y="35846"/>
                  </a:lnTo>
                  <a:cubicBezTo>
                    <a:pt x="16407" y="35837"/>
                    <a:pt x="16411" y="35827"/>
                    <a:pt x="16420" y="35818"/>
                  </a:cubicBezTo>
                  <a:close/>
                  <a:moveTo>
                    <a:pt x="10759" y="36621"/>
                  </a:moveTo>
                  <a:cubicBezTo>
                    <a:pt x="10759" y="36621"/>
                    <a:pt x="10759" y="36635"/>
                    <a:pt x="10759" y="36635"/>
                  </a:cubicBezTo>
                  <a:cubicBezTo>
                    <a:pt x="10759" y="36635"/>
                    <a:pt x="10745" y="36635"/>
                    <a:pt x="10759" y="36621"/>
                  </a:cubicBezTo>
                  <a:close/>
                  <a:moveTo>
                    <a:pt x="13113" y="36863"/>
                  </a:moveTo>
                  <a:cubicBezTo>
                    <a:pt x="13114" y="36863"/>
                    <a:pt x="13118" y="36867"/>
                    <a:pt x="13125" y="36874"/>
                  </a:cubicBezTo>
                  <a:lnTo>
                    <a:pt x="13111" y="36874"/>
                  </a:lnTo>
                  <a:cubicBezTo>
                    <a:pt x="13111" y="36867"/>
                    <a:pt x="13111" y="36863"/>
                    <a:pt x="13113" y="36863"/>
                  </a:cubicBezTo>
                  <a:close/>
                  <a:moveTo>
                    <a:pt x="11773" y="37564"/>
                  </a:moveTo>
                  <a:cubicBezTo>
                    <a:pt x="11773" y="37564"/>
                    <a:pt x="11787" y="37578"/>
                    <a:pt x="11787" y="37578"/>
                  </a:cubicBezTo>
                  <a:cubicBezTo>
                    <a:pt x="11773" y="37578"/>
                    <a:pt x="11773" y="37564"/>
                    <a:pt x="11773" y="37564"/>
                  </a:cubicBezTo>
                  <a:close/>
                  <a:moveTo>
                    <a:pt x="8957" y="37578"/>
                  </a:moveTo>
                  <a:lnTo>
                    <a:pt x="8957" y="37578"/>
                  </a:lnTo>
                  <a:cubicBezTo>
                    <a:pt x="8966" y="37578"/>
                    <a:pt x="8969" y="37584"/>
                    <a:pt x="8966" y="37584"/>
                  </a:cubicBezTo>
                  <a:cubicBezTo>
                    <a:pt x="8965" y="37584"/>
                    <a:pt x="8961" y="37583"/>
                    <a:pt x="8957" y="37578"/>
                  </a:cubicBezTo>
                  <a:close/>
                  <a:moveTo>
                    <a:pt x="13111" y="38184"/>
                  </a:moveTo>
                  <a:cubicBezTo>
                    <a:pt x="13111" y="38184"/>
                    <a:pt x="13111" y="38198"/>
                    <a:pt x="13111" y="38198"/>
                  </a:cubicBezTo>
                  <a:lnTo>
                    <a:pt x="13111" y="38212"/>
                  </a:lnTo>
                  <a:cubicBezTo>
                    <a:pt x="13097" y="38198"/>
                    <a:pt x="13097" y="38198"/>
                    <a:pt x="13111" y="38184"/>
                  </a:cubicBezTo>
                  <a:close/>
                  <a:moveTo>
                    <a:pt x="10910" y="38262"/>
                  </a:moveTo>
                  <a:cubicBezTo>
                    <a:pt x="10912" y="38262"/>
                    <a:pt x="10914" y="38263"/>
                    <a:pt x="10914" y="38268"/>
                  </a:cubicBezTo>
                  <a:lnTo>
                    <a:pt x="10900" y="38268"/>
                  </a:lnTo>
                  <a:cubicBezTo>
                    <a:pt x="10900" y="38268"/>
                    <a:pt x="10906" y="38262"/>
                    <a:pt x="10910" y="38262"/>
                  </a:cubicBezTo>
                  <a:close/>
                  <a:moveTo>
                    <a:pt x="11892" y="38426"/>
                  </a:moveTo>
                  <a:lnTo>
                    <a:pt x="11892" y="38426"/>
                  </a:lnTo>
                  <a:cubicBezTo>
                    <a:pt x="11893" y="38430"/>
                    <a:pt x="11886" y="38437"/>
                    <a:pt x="11886" y="38437"/>
                  </a:cubicBezTo>
                  <a:cubicBezTo>
                    <a:pt x="11883" y="38440"/>
                    <a:pt x="11881" y="38441"/>
                    <a:pt x="11880" y="38441"/>
                  </a:cubicBezTo>
                  <a:cubicBezTo>
                    <a:pt x="11878" y="38441"/>
                    <a:pt x="11884" y="38431"/>
                    <a:pt x="11892" y="38426"/>
                  </a:cubicBezTo>
                  <a:close/>
                  <a:moveTo>
                    <a:pt x="8788" y="38803"/>
                  </a:moveTo>
                  <a:cubicBezTo>
                    <a:pt x="8796" y="38820"/>
                    <a:pt x="8799" y="38827"/>
                    <a:pt x="8795" y="38827"/>
                  </a:cubicBezTo>
                  <a:cubicBezTo>
                    <a:pt x="8792" y="38827"/>
                    <a:pt x="8785" y="38823"/>
                    <a:pt x="8774" y="38817"/>
                  </a:cubicBezTo>
                  <a:lnTo>
                    <a:pt x="8788" y="38803"/>
                  </a:lnTo>
                  <a:close/>
                  <a:moveTo>
                    <a:pt x="10111" y="39845"/>
                  </a:moveTo>
                  <a:cubicBezTo>
                    <a:pt x="10125" y="39845"/>
                    <a:pt x="10140" y="39845"/>
                    <a:pt x="10154" y="39859"/>
                  </a:cubicBezTo>
                  <a:lnTo>
                    <a:pt x="10140" y="39859"/>
                  </a:lnTo>
                  <a:cubicBezTo>
                    <a:pt x="10140" y="39859"/>
                    <a:pt x="10111" y="39859"/>
                    <a:pt x="10111" y="39845"/>
                  </a:cubicBezTo>
                  <a:close/>
                  <a:moveTo>
                    <a:pt x="10942" y="40338"/>
                  </a:moveTo>
                  <a:cubicBezTo>
                    <a:pt x="10949" y="40352"/>
                    <a:pt x="10949" y="40356"/>
                    <a:pt x="10944" y="40356"/>
                  </a:cubicBezTo>
                  <a:cubicBezTo>
                    <a:pt x="10939" y="40356"/>
                    <a:pt x="10928" y="40352"/>
                    <a:pt x="10914" y="40352"/>
                  </a:cubicBezTo>
                  <a:lnTo>
                    <a:pt x="10942" y="40338"/>
                  </a:lnTo>
                  <a:close/>
                  <a:moveTo>
                    <a:pt x="11431" y="40368"/>
                  </a:moveTo>
                  <a:cubicBezTo>
                    <a:pt x="11433" y="40368"/>
                    <a:pt x="11435" y="40371"/>
                    <a:pt x="11435" y="40380"/>
                  </a:cubicBezTo>
                  <a:lnTo>
                    <a:pt x="11421" y="40380"/>
                  </a:lnTo>
                  <a:cubicBezTo>
                    <a:pt x="11421" y="40380"/>
                    <a:pt x="11427" y="40368"/>
                    <a:pt x="11431" y="40368"/>
                  </a:cubicBezTo>
                  <a:close/>
                  <a:moveTo>
                    <a:pt x="13153" y="41845"/>
                  </a:moveTo>
                  <a:cubicBezTo>
                    <a:pt x="13167" y="41859"/>
                    <a:pt x="13153" y="41859"/>
                    <a:pt x="13153" y="41859"/>
                  </a:cubicBezTo>
                  <a:cubicBezTo>
                    <a:pt x="13153" y="41859"/>
                    <a:pt x="13153" y="41845"/>
                    <a:pt x="13153" y="41845"/>
                  </a:cubicBezTo>
                  <a:close/>
                  <a:moveTo>
                    <a:pt x="12041" y="42971"/>
                  </a:moveTo>
                  <a:cubicBezTo>
                    <a:pt x="12041" y="42984"/>
                    <a:pt x="12030" y="43016"/>
                    <a:pt x="12018" y="43016"/>
                  </a:cubicBezTo>
                  <a:cubicBezTo>
                    <a:pt x="12016" y="43016"/>
                    <a:pt x="12014" y="43016"/>
                    <a:pt x="12012" y="43014"/>
                  </a:cubicBezTo>
                  <a:cubicBezTo>
                    <a:pt x="12026" y="43000"/>
                    <a:pt x="12026" y="42985"/>
                    <a:pt x="12041" y="42971"/>
                  </a:cubicBezTo>
                  <a:close/>
                  <a:moveTo>
                    <a:pt x="12962" y="0"/>
                  </a:moveTo>
                  <a:cubicBezTo>
                    <a:pt x="12908" y="0"/>
                    <a:pt x="12899" y="107"/>
                    <a:pt x="12837" y="107"/>
                  </a:cubicBezTo>
                  <a:cubicBezTo>
                    <a:pt x="12835" y="107"/>
                    <a:pt x="12832" y="107"/>
                    <a:pt x="12829" y="107"/>
                  </a:cubicBezTo>
                  <a:cubicBezTo>
                    <a:pt x="12688" y="107"/>
                    <a:pt x="11646" y="135"/>
                    <a:pt x="11801" y="290"/>
                  </a:cubicBezTo>
                  <a:cubicBezTo>
                    <a:pt x="11168" y="473"/>
                    <a:pt x="10576" y="740"/>
                    <a:pt x="10041" y="1106"/>
                  </a:cubicBezTo>
                  <a:cubicBezTo>
                    <a:pt x="9661" y="1290"/>
                    <a:pt x="9112" y="1430"/>
                    <a:pt x="8957" y="1867"/>
                  </a:cubicBezTo>
                  <a:cubicBezTo>
                    <a:pt x="8950" y="1832"/>
                    <a:pt x="8923" y="1817"/>
                    <a:pt x="8881" y="1817"/>
                  </a:cubicBezTo>
                  <a:cubicBezTo>
                    <a:pt x="8586" y="1817"/>
                    <a:pt x="7561" y="2587"/>
                    <a:pt x="7746" y="2698"/>
                  </a:cubicBezTo>
                  <a:lnTo>
                    <a:pt x="7788" y="2726"/>
                  </a:lnTo>
                  <a:cubicBezTo>
                    <a:pt x="7802" y="2740"/>
                    <a:pt x="7816" y="2754"/>
                    <a:pt x="7830" y="2768"/>
                  </a:cubicBezTo>
                  <a:cubicBezTo>
                    <a:pt x="7703" y="3078"/>
                    <a:pt x="7281" y="3050"/>
                    <a:pt x="7140" y="3374"/>
                  </a:cubicBezTo>
                  <a:cubicBezTo>
                    <a:pt x="7323" y="3458"/>
                    <a:pt x="7013" y="3698"/>
                    <a:pt x="7042" y="3866"/>
                  </a:cubicBezTo>
                  <a:cubicBezTo>
                    <a:pt x="7024" y="3908"/>
                    <a:pt x="7005" y="3922"/>
                    <a:pt x="6985" y="3922"/>
                  </a:cubicBezTo>
                  <a:cubicBezTo>
                    <a:pt x="6938" y="3922"/>
                    <a:pt x="6884" y="3847"/>
                    <a:pt x="6824" y="3847"/>
                  </a:cubicBezTo>
                  <a:cubicBezTo>
                    <a:pt x="6803" y="3847"/>
                    <a:pt x="6782" y="3856"/>
                    <a:pt x="6760" y="3881"/>
                  </a:cubicBezTo>
                  <a:cubicBezTo>
                    <a:pt x="6323" y="4838"/>
                    <a:pt x="5436" y="5753"/>
                    <a:pt x="4732" y="6626"/>
                  </a:cubicBezTo>
                  <a:cubicBezTo>
                    <a:pt x="4662" y="6739"/>
                    <a:pt x="4310" y="6894"/>
                    <a:pt x="4648" y="6950"/>
                  </a:cubicBezTo>
                  <a:cubicBezTo>
                    <a:pt x="4563" y="7091"/>
                    <a:pt x="4436" y="7148"/>
                    <a:pt x="4451" y="7317"/>
                  </a:cubicBezTo>
                  <a:cubicBezTo>
                    <a:pt x="4366" y="7429"/>
                    <a:pt x="4197" y="7528"/>
                    <a:pt x="4267" y="7697"/>
                  </a:cubicBezTo>
                  <a:cubicBezTo>
                    <a:pt x="4042" y="8063"/>
                    <a:pt x="3817" y="8570"/>
                    <a:pt x="3394" y="8936"/>
                  </a:cubicBezTo>
                  <a:cubicBezTo>
                    <a:pt x="3384" y="8937"/>
                    <a:pt x="3374" y="8937"/>
                    <a:pt x="3364" y="8937"/>
                  </a:cubicBezTo>
                  <a:cubicBezTo>
                    <a:pt x="3304" y="8937"/>
                    <a:pt x="3246" y="8922"/>
                    <a:pt x="3197" y="8922"/>
                  </a:cubicBezTo>
                  <a:cubicBezTo>
                    <a:pt x="3141" y="8922"/>
                    <a:pt x="3099" y="8943"/>
                    <a:pt x="3085" y="9034"/>
                  </a:cubicBezTo>
                  <a:cubicBezTo>
                    <a:pt x="3634" y="9260"/>
                    <a:pt x="2944" y="10034"/>
                    <a:pt x="2803" y="10316"/>
                  </a:cubicBezTo>
                  <a:cubicBezTo>
                    <a:pt x="2662" y="10696"/>
                    <a:pt x="2620" y="10992"/>
                    <a:pt x="2395" y="11316"/>
                  </a:cubicBezTo>
                  <a:cubicBezTo>
                    <a:pt x="2061" y="11623"/>
                    <a:pt x="2113" y="12584"/>
                    <a:pt x="1690" y="12584"/>
                  </a:cubicBezTo>
                  <a:cubicBezTo>
                    <a:pt x="1648" y="12584"/>
                    <a:pt x="1601" y="12575"/>
                    <a:pt x="1550" y="12555"/>
                  </a:cubicBezTo>
                  <a:cubicBezTo>
                    <a:pt x="1507" y="12738"/>
                    <a:pt x="1324" y="13160"/>
                    <a:pt x="1550" y="13259"/>
                  </a:cubicBezTo>
                  <a:cubicBezTo>
                    <a:pt x="1606" y="13414"/>
                    <a:pt x="1437" y="13597"/>
                    <a:pt x="1479" y="13696"/>
                  </a:cubicBezTo>
                  <a:cubicBezTo>
                    <a:pt x="1240" y="14667"/>
                    <a:pt x="1057" y="15653"/>
                    <a:pt x="930" y="16639"/>
                  </a:cubicBezTo>
                  <a:cubicBezTo>
                    <a:pt x="775" y="17230"/>
                    <a:pt x="888" y="18047"/>
                    <a:pt x="395" y="18427"/>
                  </a:cubicBezTo>
                  <a:cubicBezTo>
                    <a:pt x="508" y="18793"/>
                    <a:pt x="832" y="19131"/>
                    <a:pt x="353" y="19525"/>
                  </a:cubicBezTo>
                  <a:cubicBezTo>
                    <a:pt x="226" y="20046"/>
                    <a:pt x="888" y="20398"/>
                    <a:pt x="592" y="21159"/>
                  </a:cubicBezTo>
                  <a:cubicBezTo>
                    <a:pt x="282" y="21412"/>
                    <a:pt x="282" y="21539"/>
                    <a:pt x="578" y="21708"/>
                  </a:cubicBezTo>
                  <a:cubicBezTo>
                    <a:pt x="634" y="21835"/>
                    <a:pt x="691" y="22201"/>
                    <a:pt x="550" y="22342"/>
                  </a:cubicBezTo>
                  <a:cubicBezTo>
                    <a:pt x="1" y="22750"/>
                    <a:pt x="620" y="23299"/>
                    <a:pt x="663" y="23750"/>
                  </a:cubicBezTo>
                  <a:cubicBezTo>
                    <a:pt x="578" y="24553"/>
                    <a:pt x="311" y="23806"/>
                    <a:pt x="606" y="24820"/>
                  </a:cubicBezTo>
                  <a:cubicBezTo>
                    <a:pt x="648" y="25285"/>
                    <a:pt x="508" y="25989"/>
                    <a:pt x="916" y="26397"/>
                  </a:cubicBezTo>
                  <a:lnTo>
                    <a:pt x="972" y="26679"/>
                  </a:lnTo>
                  <a:cubicBezTo>
                    <a:pt x="888" y="27608"/>
                    <a:pt x="1423" y="27200"/>
                    <a:pt x="1550" y="27918"/>
                  </a:cubicBezTo>
                  <a:cubicBezTo>
                    <a:pt x="1564" y="28270"/>
                    <a:pt x="536" y="28298"/>
                    <a:pt x="1043" y="28833"/>
                  </a:cubicBezTo>
                  <a:cubicBezTo>
                    <a:pt x="1487" y="28951"/>
                    <a:pt x="1301" y="30367"/>
                    <a:pt x="1474" y="30367"/>
                  </a:cubicBezTo>
                  <a:cubicBezTo>
                    <a:pt x="1488" y="30367"/>
                    <a:pt x="1503" y="30358"/>
                    <a:pt x="1522" y="30340"/>
                  </a:cubicBezTo>
                  <a:cubicBezTo>
                    <a:pt x="2057" y="30650"/>
                    <a:pt x="1719" y="32114"/>
                    <a:pt x="2324" y="32734"/>
                  </a:cubicBezTo>
                  <a:cubicBezTo>
                    <a:pt x="2127" y="32804"/>
                    <a:pt x="2606" y="32833"/>
                    <a:pt x="2578" y="33086"/>
                  </a:cubicBezTo>
                  <a:cubicBezTo>
                    <a:pt x="2517" y="33411"/>
                    <a:pt x="2416" y="34046"/>
                    <a:pt x="2785" y="34046"/>
                  </a:cubicBezTo>
                  <a:cubicBezTo>
                    <a:pt x="2847" y="34046"/>
                    <a:pt x="2923" y="34028"/>
                    <a:pt x="3014" y="33987"/>
                  </a:cubicBezTo>
                  <a:cubicBezTo>
                    <a:pt x="3045" y="33976"/>
                    <a:pt x="3074" y="33970"/>
                    <a:pt x="3101" y="33970"/>
                  </a:cubicBezTo>
                  <a:cubicBezTo>
                    <a:pt x="3267" y="33970"/>
                    <a:pt x="3354" y="34172"/>
                    <a:pt x="3451" y="34269"/>
                  </a:cubicBezTo>
                  <a:cubicBezTo>
                    <a:pt x="3455" y="34268"/>
                    <a:pt x="3460" y="34267"/>
                    <a:pt x="3464" y="34267"/>
                  </a:cubicBezTo>
                  <a:cubicBezTo>
                    <a:pt x="3556" y="34267"/>
                    <a:pt x="3477" y="34566"/>
                    <a:pt x="3423" y="34593"/>
                  </a:cubicBezTo>
                  <a:cubicBezTo>
                    <a:pt x="3408" y="35241"/>
                    <a:pt x="3915" y="35747"/>
                    <a:pt x="4014" y="36353"/>
                  </a:cubicBezTo>
                  <a:cubicBezTo>
                    <a:pt x="4074" y="36329"/>
                    <a:pt x="4136" y="36318"/>
                    <a:pt x="4196" y="36318"/>
                  </a:cubicBezTo>
                  <a:cubicBezTo>
                    <a:pt x="4417" y="36318"/>
                    <a:pt x="4620" y="36470"/>
                    <a:pt x="4676" y="36691"/>
                  </a:cubicBezTo>
                  <a:cubicBezTo>
                    <a:pt x="4634" y="37240"/>
                    <a:pt x="5098" y="37381"/>
                    <a:pt x="5493" y="37578"/>
                  </a:cubicBezTo>
                  <a:cubicBezTo>
                    <a:pt x="5577" y="38155"/>
                    <a:pt x="5957" y="38662"/>
                    <a:pt x="6506" y="38888"/>
                  </a:cubicBezTo>
                  <a:cubicBezTo>
                    <a:pt x="6675" y="39183"/>
                    <a:pt x="6971" y="39451"/>
                    <a:pt x="7112" y="39775"/>
                  </a:cubicBezTo>
                  <a:lnTo>
                    <a:pt x="7154" y="39873"/>
                  </a:lnTo>
                  <a:cubicBezTo>
                    <a:pt x="7534" y="40296"/>
                    <a:pt x="7929" y="40268"/>
                    <a:pt x="8140" y="40859"/>
                  </a:cubicBezTo>
                  <a:cubicBezTo>
                    <a:pt x="8196" y="41113"/>
                    <a:pt x="8506" y="41225"/>
                    <a:pt x="8661" y="41324"/>
                  </a:cubicBezTo>
                  <a:cubicBezTo>
                    <a:pt x="8872" y="41451"/>
                    <a:pt x="8914" y="41901"/>
                    <a:pt x="9112" y="41929"/>
                  </a:cubicBezTo>
                  <a:cubicBezTo>
                    <a:pt x="10055" y="42591"/>
                    <a:pt x="11069" y="43267"/>
                    <a:pt x="11998" y="43690"/>
                  </a:cubicBezTo>
                  <a:cubicBezTo>
                    <a:pt x="12202" y="43797"/>
                    <a:pt x="12464" y="44125"/>
                    <a:pt x="12689" y="44125"/>
                  </a:cubicBezTo>
                  <a:cubicBezTo>
                    <a:pt x="12759" y="44125"/>
                    <a:pt x="12825" y="44094"/>
                    <a:pt x="12885" y="44013"/>
                  </a:cubicBezTo>
                  <a:cubicBezTo>
                    <a:pt x="13139" y="43760"/>
                    <a:pt x="13435" y="44112"/>
                    <a:pt x="13308" y="43605"/>
                  </a:cubicBezTo>
                  <a:cubicBezTo>
                    <a:pt x="13401" y="43480"/>
                    <a:pt x="13507" y="43447"/>
                    <a:pt x="13619" y="43447"/>
                  </a:cubicBezTo>
                  <a:cubicBezTo>
                    <a:pt x="13746" y="43447"/>
                    <a:pt x="13879" y="43490"/>
                    <a:pt x="14008" y="43490"/>
                  </a:cubicBezTo>
                  <a:cubicBezTo>
                    <a:pt x="14124" y="43490"/>
                    <a:pt x="14236" y="43456"/>
                    <a:pt x="14336" y="43323"/>
                  </a:cubicBezTo>
                  <a:lnTo>
                    <a:pt x="14336" y="43323"/>
                  </a:lnTo>
                  <a:lnTo>
                    <a:pt x="14322" y="43352"/>
                  </a:lnTo>
                  <a:cubicBezTo>
                    <a:pt x="14758" y="43239"/>
                    <a:pt x="14899" y="42802"/>
                    <a:pt x="15364" y="42521"/>
                  </a:cubicBezTo>
                  <a:cubicBezTo>
                    <a:pt x="15871" y="42197"/>
                    <a:pt x="16068" y="41746"/>
                    <a:pt x="16392" y="41324"/>
                  </a:cubicBezTo>
                  <a:lnTo>
                    <a:pt x="16392" y="41324"/>
                  </a:lnTo>
                  <a:lnTo>
                    <a:pt x="16350" y="41338"/>
                  </a:lnTo>
                  <a:cubicBezTo>
                    <a:pt x="16524" y="41054"/>
                    <a:pt x="16601" y="40968"/>
                    <a:pt x="16641" y="40968"/>
                  </a:cubicBezTo>
                  <a:cubicBezTo>
                    <a:pt x="16704" y="40968"/>
                    <a:pt x="16675" y="41182"/>
                    <a:pt x="16784" y="41182"/>
                  </a:cubicBezTo>
                  <a:cubicBezTo>
                    <a:pt x="16846" y="41182"/>
                    <a:pt x="16954" y="41111"/>
                    <a:pt x="17152" y="40887"/>
                  </a:cubicBezTo>
                  <a:cubicBezTo>
                    <a:pt x="17175" y="40911"/>
                    <a:pt x="17198" y="40922"/>
                    <a:pt x="17221" y="40922"/>
                  </a:cubicBezTo>
                  <a:cubicBezTo>
                    <a:pt x="17406" y="40922"/>
                    <a:pt x="17609" y="40264"/>
                    <a:pt x="17547" y="40127"/>
                  </a:cubicBezTo>
                  <a:cubicBezTo>
                    <a:pt x="17520" y="40111"/>
                    <a:pt x="17494" y="40104"/>
                    <a:pt x="17468" y="40104"/>
                  </a:cubicBezTo>
                  <a:cubicBezTo>
                    <a:pt x="17267" y="40104"/>
                    <a:pt x="17108" y="40553"/>
                    <a:pt x="16983" y="40690"/>
                  </a:cubicBezTo>
                  <a:cubicBezTo>
                    <a:pt x="16997" y="40338"/>
                    <a:pt x="16533" y="40690"/>
                    <a:pt x="16462" y="40268"/>
                  </a:cubicBezTo>
                  <a:cubicBezTo>
                    <a:pt x="16702" y="39831"/>
                    <a:pt x="16927" y="39564"/>
                    <a:pt x="17645" y="39240"/>
                  </a:cubicBezTo>
                  <a:cubicBezTo>
                    <a:pt x="17680" y="39263"/>
                    <a:pt x="17714" y="39273"/>
                    <a:pt x="17747" y="39273"/>
                  </a:cubicBezTo>
                  <a:cubicBezTo>
                    <a:pt x="17977" y="39273"/>
                    <a:pt x="18154" y="38775"/>
                    <a:pt x="18363" y="38676"/>
                  </a:cubicBezTo>
                  <a:cubicBezTo>
                    <a:pt x="18504" y="38676"/>
                    <a:pt x="19039" y="38268"/>
                    <a:pt x="18927" y="38071"/>
                  </a:cubicBezTo>
                  <a:cubicBezTo>
                    <a:pt x="18743" y="38029"/>
                    <a:pt x="18758" y="37705"/>
                    <a:pt x="18800" y="37536"/>
                  </a:cubicBezTo>
                  <a:cubicBezTo>
                    <a:pt x="18758" y="37325"/>
                    <a:pt x="18870" y="37029"/>
                    <a:pt x="18715" y="36846"/>
                  </a:cubicBezTo>
                  <a:cubicBezTo>
                    <a:pt x="18662" y="36352"/>
                    <a:pt x="18406" y="35529"/>
                    <a:pt x="17731" y="35529"/>
                  </a:cubicBezTo>
                  <a:cubicBezTo>
                    <a:pt x="17694" y="35529"/>
                    <a:pt x="17656" y="35531"/>
                    <a:pt x="17617" y="35536"/>
                  </a:cubicBezTo>
                  <a:cubicBezTo>
                    <a:pt x="17603" y="35423"/>
                    <a:pt x="17560" y="35381"/>
                    <a:pt x="17507" y="35381"/>
                  </a:cubicBezTo>
                  <a:cubicBezTo>
                    <a:pt x="17402" y="35381"/>
                    <a:pt x="17255" y="35546"/>
                    <a:pt x="17209" y="35649"/>
                  </a:cubicBezTo>
                  <a:cubicBezTo>
                    <a:pt x="17026" y="35255"/>
                    <a:pt x="16307" y="35198"/>
                    <a:pt x="16237" y="34748"/>
                  </a:cubicBezTo>
                  <a:cubicBezTo>
                    <a:pt x="16156" y="34600"/>
                    <a:pt x="16076" y="34323"/>
                    <a:pt x="15884" y="34323"/>
                  </a:cubicBezTo>
                  <a:cubicBezTo>
                    <a:pt x="15875" y="34323"/>
                    <a:pt x="15866" y="34324"/>
                    <a:pt x="15857" y="34325"/>
                  </a:cubicBezTo>
                  <a:cubicBezTo>
                    <a:pt x="15744" y="34072"/>
                    <a:pt x="15702" y="33579"/>
                    <a:pt x="15406" y="33551"/>
                  </a:cubicBezTo>
                  <a:cubicBezTo>
                    <a:pt x="15029" y="33133"/>
                    <a:pt x="14987" y="32264"/>
                    <a:pt x="14379" y="32264"/>
                  </a:cubicBezTo>
                  <a:cubicBezTo>
                    <a:pt x="14352" y="32264"/>
                    <a:pt x="14323" y="32266"/>
                    <a:pt x="14294" y="32269"/>
                  </a:cubicBezTo>
                  <a:cubicBezTo>
                    <a:pt x="14251" y="32213"/>
                    <a:pt x="14153" y="32213"/>
                    <a:pt x="14209" y="32114"/>
                  </a:cubicBezTo>
                  <a:cubicBezTo>
                    <a:pt x="14336" y="31805"/>
                    <a:pt x="13871" y="31805"/>
                    <a:pt x="13857" y="31537"/>
                  </a:cubicBezTo>
                  <a:cubicBezTo>
                    <a:pt x="13787" y="31270"/>
                    <a:pt x="13674" y="31016"/>
                    <a:pt x="13547" y="30763"/>
                  </a:cubicBezTo>
                  <a:cubicBezTo>
                    <a:pt x="13575" y="30594"/>
                    <a:pt x="13407" y="30692"/>
                    <a:pt x="13294" y="30594"/>
                  </a:cubicBezTo>
                  <a:cubicBezTo>
                    <a:pt x="13252" y="30354"/>
                    <a:pt x="13153" y="30199"/>
                    <a:pt x="13223" y="30002"/>
                  </a:cubicBezTo>
                  <a:cubicBezTo>
                    <a:pt x="13040" y="29340"/>
                    <a:pt x="12646" y="29368"/>
                    <a:pt x="12674" y="28678"/>
                  </a:cubicBezTo>
                  <a:cubicBezTo>
                    <a:pt x="12660" y="28172"/>
                    <a:pt x="12167" y="27932"/>
                    <a:pt x="12280" y="27439"/>
                  </a:cubicBezTo>
                  <a:cubicBezTo>
                    <a:pt x="12238" y="27101"/>
                    <a:pt x="11787" y="26862"/>
                    <a:pt x="11956" y="26524"/>
                  </a:cubicBezTo>
                  <a:cubicBezTo>
                    <a:pt x="12083" y="26102"/>
                    <a:pt x="11491" y="25651"/>
                    <a:pt x="11632" y="25130"/>
                  </a:cubicBezTo>
                  <a:cubicBezTo>
                    <a:pt x="11576" y="24933"/>
                    <a:pt x="11351" y="24764"/>
                    <a:pt x="11435" y="24510"/>
                  </a:cubicBezTo>
                  <a:cubicBezTo>
                    <a:pt x="11294" y="24468"/>
                    <a:pt x="11139" y="24313"/>
                    <a:pt x="11168" y="24172"/>
                  </a:cubicBezTo>
                  <a:cubicBezTo>
                    <a:pt x="11252" y="24102"/>
                    <a:pt x="11252" y="23877"/>
                    <a:pt x="11266" y="23764"/>
                  </a:cubicBezTo>
                  <a:cubicBezTo>
                    <a:pt x="11196" y="23651"/>
                    <a:pt x="11618" y="23426"/>
                    <a:pt x="11449" y="23229"/>
                  </a:cubicBezTo>
                  <a:cubicBezTo>
                    <a:pt x="11224" y="23060"/>
                    <a:pt x="11942" y="22595"/>
                    <a:pt x="11435" y="22159"/>
                  </a:cubicBezTo>
                  <a:lnTo>
                    <a:pt x="11449" y="22102"/>
                  </a:lnTo>
                  <a:cubicBezTo>
                    <a:pt x="11407" y="21793"/>
                    <a:pt x="11815" y="21609"/>
                    <a:pt x="11590" y="21356"/>
                  </a:cubicBezTo>
                  <a:cubicBezTo>
                    <a:pt x="11562" y="20990"/>
                    <a:pt x="11717" y="20553"/>
                    <a:pt x="11393" y="20159"/>
                  </a:cubicBezTo>
                  <a:cubicBezTo>
                    <a:pt x="11407" y="19370"/>
                    <a:pt x="11632" y="18638"/>
                    <a:pt x="11632" y="17850"/>
                  </a:cubicBezTo>
                  <a:cubicBezTo>
                    <a:pt x="11618" y="17807"/>
                    <a:pt x="11787" y="17723"/>
                    <a:pt x="11815" y="17709"/>
                  </a:cubicBezTo>
                  <a:cubicBezTo>
                    <a:pt x="11970" y="17652"/>
                    <a:pt x="12026" y="17469"/>
                    <a:pt x="11928" y="17385"/>
                  </a:cubicBezTo>
                  <a:cubicBezTo>
                    <a:pt x="11970" y="17329"/>
                    <a:pt x="12026" y="17188"/>
                    <a:pt x="11900" y="17160"/>
                  </a:cubicBezTo>
                  <a:cubicBezTo>
                    <a:pt x="11970" y="17047"/>
                    <a:pt x="12097" y="16991"/>
                    <a:pt x="12026" y="16850"/>
                  </a:cubicBezTo>
                  <a:cubicBezTo>
                    <a:pt x="12181" y="16737"/>
                    <a:pt x="12322" y="16399"/>
                    <a:pt x="12195" y="16287"/>
                  </a:cubicBezTo>
                  <a:cubicBezTo>
                    <a:pt x="12280" y="16174"/>
                    <a:pt x="12294" y="16019"/>
                    <a:pt x="12252" y="15878"/>
                  </a:cubicBezTo>
                  <a:cubicBezTo>
                    <a:pt x="12336" y="15808"/>
                    <a:pt x="12393" y="15751"/>
                    <a:pt x="12294" y="15639"/>
                  </a:cubicBezTo>
                  <a:cubicBezTo>
                    <a:pt x="12041" y="15399"/>
                    <a:pt x="12562" y="15343"/>
                    <a:pt x="12393" y="15174"/>
                  </a:cubicBezTo>
                  <a:cubicBezTo>
                    <a:pt x="12491" y="15019"/>
                    <a:pt x="12731" y="14907"/>
                    <a:pt x="12716" y="14709"/>
                  </a:cubicBezTo>
                  <a:cubicBezTo>
                    <a:pt x="12759" y="14653"/>
                    <a:pt x="12970" y="14343"/>
                    <a:pt x="12900" y="14174"/>
                  </a:cubicBezTo>
                  <a:cubicBezTo>
                    <a:pt x="13083" y="14090"/>
                    <a:pt x="13238" y="13935"/>
                    <a:pt x="13322" y="13752"/>
                  </a:cubicBezTo>
                  <a:cubicBezTo>
                    <a:pt x="13604" y="13442"/>
                    <a:pt x="13871" y="13034"/>
                    <a:pt x="14139" y="12696"/>
                  </a:cubicBezTo>
                  <a:cubicBezTo>
                    <a:pt x="14195" y="12499"/>
                    <a:pt x="14434" y="12696"/>
                    <a:pt x="14237" y="12442"/>
                  </a:cubicBezTo>
                  <a:cubicBezTo>
                    <a:pt x="14308" y="12231"/>
                    <a:pt x="14787" y="12104"/>
                    <a:pt x="14674" y="11865"/>
                  </a:cubicBezTo>
                  <a:cubicBezTo>
                    <a:pt x="15110" y="11119"/>
                    <a:pt x="15491" y="11724"/>
                    <a:pt x="15068" y="10992"/>
                  </a:cubicBezTo>
                  <a:cubicBezTo>
                    <a:pt x="15068" y="10978"/>
                    <a:pt x="15068" y="10964"/>
                    <a:pt x="15068" y="10964"/>
                  </a:cubicBezTo>
                  <a:cubicBezTo>
                    <a:pt x="15533" y="10865"/>
                    <a:pt x="15364" y="10555"/>
                    <a:pt x="15195" y="10302"/>
                  </a:cubicBezTo>
                  <a:cubicBezTo>
                    <a:pt x="15308" y="10048"/>
                    <a:pt x="15519" y="9710"/>
                    <a:pt x="15336" y="9401"/>
                  </a:cubicBezTo>
                  <a:cubicBezTo>
                    <a:pt x="15617" y="9119"/>
                    <a:pt x="15660" y="8570"/>
                    <a:pt x="15829" y="8246"/>
                  </a:cubicBezTo>
                  <a:cubicBezTo>
                    <a:pt x="16110" y="8091"/>
                    <a:pt x="15800" y="7317"/>
                    <a:pt x="15800" y="6950"/>
                  </a:cubicBezTo>
                  <a:cubicBezTo>
                    <a:pt x="15843" y="6303"/>
                    <a:pt x="15660" y="5838"/>
                    <a:pt x="15223" y="5275"/>
                  </a:cubicBezTo>
                  <a:cubicBezTo>
                    <a:pt x="15096" y="4894"/>
                    <a:pt x="15786" y="5063"/>
                    <a:pt x="15913" y="4740"/>
                  </a:cubicBezTo>
                  <a:cubicBezTo>
                    <a:pt x="15899" y="4556"/>
                    <a:pt x="16293" y="4500"/>
                    <a:pt x="16420" y="4388"/>
                  </a:cubicBezTo>
                  <a:cubicBezTo>
                    <a:pt x="16476" y="4261"/>
                    <a:pt x="16842" y="4148"/>
                    <a:pt x="16814" y="4021"/>
                  </a:cubicBezTo>
                  <a:cubicBezTo>
                    <a:pt x="16772" y="3810"/>
                    <a:pt x="17096" y="3881"/>
                    <a:pt x="17068" y="3712"/>
                  </a:cubicBezTo>
                  <a:cubicBezTo>
                    <a:pt x="17828" y="3064"/>
                    <a:pt x="17223" y="1444"/>
                    <a:pt x="16350" y="937"/>
                  </a:cubicBezTo>
                  <a:cubicBezTo>
                    <a:pt x="15913" y="585"/>
                    <a:pt x="15195" y="473"/>
                    <a:pt x="14730" y="290"/>
                  </a:cubicBezTo>
                  <a:cubicBezTo>
                    <a:pt x="14717" y="290"/>
                    <a:pt x="14705" y="290"/>
                    <a:pt x="14692" y="290"/>
                  </a:cubicBezTo>
                  <a:cubicBezTo>
                    <a:pt x="14211" y="290"/>
                    <a:pt x="13670" y="68"/>
                    <a:pt x="13227" y="68"/>
                  </a:cubicBezTo>
                  <a:cubicBezTo>
                    <a:pt x="13172" y="68"/>
                    <a:pt x="13120" y="71"/>
                    <a:pt x="13069" y="79"/>
                  </a:cubicBezTo>
                  <a:cubicBezTo>
                    <a:pt x="13019" y="20"/>
                    <a:pt x="12986" y="0"/>
                    <a:pt x="1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525950" y="1542750"/>
            <a:ext cx="60921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 b="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587963" y="-79629"/>
            <a:ext cx="9873497" cy="5725978"/>
            <a:chOff x="-587963" y="-79629"/>
            <a:chExt cx="9873497" cy="5725978"/>
          </a:xfrm>
        </p:grpSpPr>
        <p:sp>
          <p:nvSpPr>
            <p:cNvPr id="98" name="Google Shape;98;p9"/>
            <p:cNvSpPr/>
            <p:nvPr/>
          </p:nvSpPr>
          <p:spPr>
            <a:xfrm flipH="1">
              <a:off x="2872975" y="-79629"/>
              <a:ext cx="6412559" cy="5302758"/>
            </a:xfrm>
            <a:custGeom>
              <a:avLst/>
              <a:gdLst/>
              <a:ahLst/>
              <a:cxnLst/>
              <a:rect l="l" t="t" r="r" b="b"/>
              <a:pathLst>
                <a:path w="41978" h="34713" extrusionOk="0">
                  <a:moveTo>
                    <a:pt x="22968" y="71"/>
                  </a:moveTo>
                  <a:cubicBezTo>
                    <a:pt x="22905" y="116"/>
                    <a:pt x="22826" y="144"/>
                    <a:pt x="22747" y="144"/>
                  </a:cubicBezTo>
                  <a:cubicBezTo>
                    <a:pt x="22702" y="144"/>
                    <a:pt x="22657" y="134"/>
                    <a:pt x="22616" y="114"/>
                  </a:cubicBezTo>
                  <a:lnTo>
                    <a:pt x="22630" y="114"/>
                  </a:lnTo>
                  <a:lnTo>
                    <a:pt x="22630" y="71"/>
                  </a:lnTo>
                  <a:close/>
                  <a:moveTo>
                    <a:pt x="7675" y="1874"/>
                  </a:moveTo>
                  <a:cubicBezTo>
                    <a:pt x="7675" y="1888"/>
                    <a:pt x="7661" y="1888"/>
                    <a:pt x="7661" y="1902"/>
                  </a:cubicBezTo>
                  <a:lnTo>
                    <a:pt x="7604" y="1902"/>
                  </a:lnTo>
                  <a:lnTo>
                    <a:pt x="7675" y="1874"/>
                  </a:lnTo>
                  <a:close/>
                  <a:moveTo>
                    <a:pt x="23151" y="4197"/>
                  </a:moveTo>
                  <a:lnTo>
                    <a:pt x="23094" y="4225"/>
                  </a:lnTo>
                  <a:lnTo>
                    <a:pt x="23038" y="4211"/>
                  </a:lnTo>
                  <a:lnTo>
                    <a:pt x="23151" y="4197"/>
                  </a:lnTo>
                  <a:close/>
                  <a:moveTo>
                    <a:pt x="35078" y="4479"/>
                  </a:moveTo>
                  <a:lnTo>
                    <a:pt x="35064" y="4493"/>
                  </a:lnTo>
                  <a:lnTo>
                    <a:pt x="35036" y="4493"/>
                  </a:lnTo>
                  <a:cubicBezTo>
                    <a:pt x="35036" y="4493"/>
                    <a:pt x="35036" y="4493"/>
                    <a:pt x="35036" y="4479"/>
                  </a:cubicBezTo>
                  <a:close/>
                  <a:moveTo>
                    <a:pt x="479" y="4859"/>
                  </a:moveTo>
                  <a:cubicBezTo>
                    <a:pt x="479" y="4859"/>
                    <a:pt x="479" y="4859"/>
                    <a:pt x="479" y="4873"/>
                  </a:cubicBezTo>
                  <a:lnTo>
                    <a:pt x="437" y="4859"/>
                  </a:lnTo>
                  <a:close/>
                  <a:moveTo>
                    <a:pt x="28375" y="4873"/>
                  </a:moveTo>
                  <a:lnTo>
                    <a:pt x="28474" y="4901"/>
                  </a:lnTo>
                  <a:lnTo>
                    <a:pt x="28389" y="4901"/>
                  </a:lnTo>
                  <a:cubicBezTo>
                    <a:pt x="28375" y="4887"/>
                    <a:pt x="28375" y="4887"/>
                    <a:pt x="28375" y="4873"/>
                  </a:cubicBezTo>
                  <a:close/>
                  <a:moveTo>
                    <a:pt x="26291" y="5169"/>
                  </a:moveTo>
                  <a:lnTo>
                    <a:pt x="26446" y="5183"/>
                  </a:lnTo>
                  <a:cubicBezTo>
                    <a:pt x="26389" y="5183"/>
                    <a:pt x="26347" y="5183"/>
                    <a:pt x="26291" y="5169"/>
                  </a:cubicBezTo>
                  <a:close/>
                  <a:moveTo>
                    <a:pt x="30149" y="6098"/>
                  </a:moveTo>
                  <a:cubicBezTo>
                    <a:pt x="30135" y="6098"/>
                    <a:pt x="30135" y="6112"/>
                    <a:pt x="30121" y="6112"/>
                  </a:cubicBezTo>
                  <a:lnTo>
                    <a:pt x="30079" y="6098"/>
                  </a:lnTo>
                  <a:close/>
                  <a:moveTo>
                    <a:pt x="916" y="6253"/>
                  </a:moveTo>
                  <a:lnTo>
                    <a:pt x="859" y="6281"/>
                  </a:lnTo>
                  <a:lnTo>
                    <a:pt x="817" y="6281"/>
                  </a:lnTo>
                  <a:lnTo>
                    <a:pt x="916" y="6253"/>
                  </a:lnTo>
                  <a:close/>
                  <a:moveTo>
                    <a:pt x="10195" y="7225"/>
                  </a:moveTo>
                  <a:cubicBezTo>
                    <a:pt x="10210" y="7225"/>
                    <a:pt x="10210" y="7225"/>
                    <a:pt x="10210" y="7239"/>
                  </a:cubicBezTo>
                  <a:lnTo>
                    <a:pt x="10195" y="7239"/>
                  </a:lnTo>
                  <a:lnTo>
                    <a:pt x="10195" y="7253"/>
                  </a:lnTo>
                  <a:lnTo>
                    <a:pt x="10153" y="7253"/>
                  </a:lnTo>
                  <a:lnTo>
                    <a:pt x="10181" y="7225"/>
                  </a:lnTo>
                  <a:close/>
                  <a:moveTo>
                    <a:pt x="20799" y="9295"/>
                  </a:moveTo>
                  <a:lnTo>
                    <a:pt x="20813" y="9351"/>
                  </a:lnTo>
                  <a:cubicBezTo>
                    <a:pt x="20750" y="9358"/>
                    <a:pt x="20686" y="9362"/>
                    <a:pt x="20623" y="9362"/>
                  </a:cubicBezTo>
                  <a:cubicBezTo>
                    <a:pt x="20560" y="9362"/>
                    <a:pt x="20496" y="9358"/>
                    <a:pt x="20433" y="9351"/>
                  </a:cubicBezTo>
                  <a:lnTo>
                    <a:pt x="20799" y="9295"/>
                  </a:lnTo>
                  <a:close/>
                  <a:moveTo>
                    <a:pt x="21785" y="12660"/>
                  </a:moveTo>
                  <a:lnTo>
                    <a:pt x="21728" y="12689"/>
                  </a:lnTo>
                  <a:lnTo>
                    <a:pt x="21728" y="12660"/>
                  </a:lnTo>
                  <a:close/>
                  <a:moveTo>
                    <a:pt x="9294" y="13167"/>
                  </a:moveTo>
                  <a:lnTo>
                    <a:pt x="9294" y="13181"/>
                  </a:lnTo>
                  <a:lnTo>
                    <a:pt x="9252" y="13181"/>
                  </a:lnTo>
                  <a:lnTo>
                    <a:pt x="9238" y="13195"/>
                  </a:lnTo>
                  <a:lnTo>
                    <a:pt x="9196" y="13195"/>
                  </a:lnTo>
                  <a:lnTo>
                    <a:pt x="9252" y="13167"/>
                  </a:lnTo>
                  <a:close/>
                  <a:moveTo>
                    <a:pt x="37711" y="13900"/>
                  </a:moveTo>
                  <a:lnTo>
                    <a:pt x="37782" y="13914"/>
                  </a:lnTo>
                  <a:lnTo>
                    <a:pt x="37711" y="13956"/>
                  </a:lnTo>
                  <a:lnTo>
                    <a:pt x="37711" y="13900"/>
                  </a:lnTo>
                  <a:close/>
                  <a:moveTo>
                    <a:pt x="7562" y="16462"/>
                  </a:moveTo>
                  <a:lnTo>
                    <a:pt x="7576" y="16491"/>
                  </a:lnTo>
                  <a:lnTo>
                    <a:pt x="7520" y="16477"/>
                  </a:lnTo>
                  <a:lnTo>
                    <a:pt x="7520" y="16491"/>
                  </a:lnTo>
                  <a:lnTo>
                    <a:pt x="7464" y="16491"/>
                  </a:lnTo>
                  <a:lnTo>
                    <a:pt x="7520" y="16477"/>
                  </a:lnTo>
                  <a:lnTo>
                    <a:pt x="7562" y="16462"/>
                  </a:lnTo>
                  <a:close/>
                  <a:moveTo>
                    <a:pt x="11054" y="16758"/>
                  </a:moveTo>
                  <a:cubicBezTo>
                    <a:pt x="11069" y="16758"/>
                    <a:pt x="11069" y="16772"/>
                    <a:pt x="11083" y="16772"/>
                  </a:cubicBezTo>
                  <a:lnTo>
                    <a:pt x="10928" y="16772"/>
                  </a:lnTo>
                  <a:lnTo>
                    <a:pt x="11054" y="16758"/>
                  </a:lnTo>
                  <a:close/>
                  <a:moveTo>
                    <a:pt x="3464" y="23531"/>
                  </a:moveTo>
                  <a:lnTo>
                    <a:pt x="3464" y="23546"/>
                  </a:lnTo>
                  <a:cubicBezTo>
                    <a:pt x="3408" y="23546"/>
                    <a:pt x="3352" y="23546"/>
                    <a:pt x="3310" y="23531"/>
                  </a:cubicBezTo>
                  <a:close/>
                  <a:moveTo>
                    <a:pt x="30600" y="25700"/>
                  </a:moveTo>
                  <a:lnTo>
                    <a:pt x="30431" y="25728"/>
                  </a:lnTo>
                  <a:lnTo>
                    <a:pt x="30417" y="25728"/>
                  </a:lnTo>
                  <a:lnTo>
                    <a:pt x="30600" y="25700"/>
                  </a:lnTo>
                  <a:close/>
                  <a:moveTo>
                    <a:pt x="1310" y="28235"/>
                  </a:moveTo>
                  <a:lnTo>
                    <a:pt x="1324" y="28249"/>
                  </a:lnTo>
                  <a:lnTo>
                    <a:pt x="1296" y="28249"/>
                  </a:lnTo>
                  <a:lnTo>
                    <a:pt x="1296" y="28263"/>
                  </a:lnTo>
                  <a:lnTo>
                    <a:pt x="1141" y="28249"/>
                  </a:lnTo>
                  <a:cubicBezTo>
                    <a:pt x="1183" y="28249"/>
                    <a:pt x="1240" y="28235"/>
                    <a:pt x="1296" y="28235"/>
                  </a:cubicBezTo>
                  <a:close/>
                  <a:moveTo>
                    <a:pt x="11561" y="28601"/>
                  </a:moveTo>
                  <a:cubicBezTo>
                    <a:pt x="11646" y="28601"/>
                    <a:pt x="11744" y="28615"/>
                    <a:pt x="11829" y="28643"/>
                  </a:cubicBezTo>
                  <a:lnTo>
                    <a:pt x="11561" y="28601"/>
                  </a:lnTo>
                  <a:close/>
                  <a:moveTo>
                    <a:pt x="4859" y="29235"/>
                  </a:moveTo>
                  <a:cubicBezTo>
                    <a:pt x="4859" y="29235"/>
                    <a:pt x="4859" y="29249"/>
                    <a:pt x="4859" y="29249"/>
                  </a:cubicBezTo>
                  <a:lnTo>
                    <a:pt x="4788" y="29249"/>
                  </a:lnTo>
                  <a:lnTo>
                    <a:pt x="4859" y="29235"/>
                  </a:lnTo>
                  <a:close/>
                  <a:moveTo>
                    <a:pt x="14478" y="29516"/>
                  </a:moveTo>
                  <a:lnTo>
                    <a:pt x="14478" y="29516"/>
                  </a:lnTo>
                  <a:cubicBezTo>
                    <a:pt x="14492" y="29517"/>
                    <a:pt x="14505" y="29530"/>
                    <a:pt x="14519" y="29530"/>
                  </a:cubicBezTo>
                  <a:lnTo>
                    <a:pt x="14490" y="29530"/>
                  </a:lnTo>
                  <a:cubicBezTo>
                    <a:pt x="14483" y="29523"/>
                    <a:pt x="14480" y="29520"/>
                    <a:pt x="14478" y="29516"/>
                  </a:cubicBezTo>
                  <a:close/>
                  <a:moveTo>
                    <a:pt x="10533" y="30065"/>
                  </a:moveTo>
                  <a:cubicBezTo>
                    <a:pt x="10548" y="30079"/>
                    <a:pt x="10562" y="30108"/>
                    <a:pt x="10590" y="30122"/>
                  </a:cubicBezTo>
                  <a:cubicBezTo>
                    <a:pt x="10477" y="30108"/>
                    <a:pt x="10477" y="30079"/>
                    <a:pt x="10533" y="30065"/>
                  </a:cubicBezTo>
                  <a:close/>
                  <a:moveTo>
                    <a:pt x="24376" y="30572"/>
                  </a:moveTo>
                  <a:lnTo>
                    <a:pt x="24488" y="30586"/>
                  </a:lnTo>
                  <a:lnTo>
                    <a:pt x="24376" y="30600"/>
                  </a:lnTo>
                  <a:lnTo>
                    <a:pt x="24376" y="30572"/>
                  </a:lnTo>
                  <a:close/>
                  <a:moveTo>
                    <a:pt x="2366" y="1"/>
                  </a:moveTo>
                  <a:lnTo>
                    <a:pt x="2338" y="29"/>
                  </a:lnTo>
                  <a:lnTo>
                    <a:pt x="2310" y="15"/>
                  </a:lnTo>
                  <a:lnTo>
                    <a:pt x="282" y="15"/>
                  </a:lnTo>
                  <a:lnTo>
                    <a:pt x="282" y="14336"/>
                  </a:lnTo>
                  <a:lnTo>
                    <a:pt x="409" y="14336"/>
                  </a:lnTo>
                  <a:lnTo>
                    <a:pt x="423" y="14885"/>
                  </a:lnTo>
                  <a:cubicBezTo>
                    <a:pt x="381" y="14913"/>
                    <a:pt x="381" y="14942"/>
                    <a:pt x="395" y="14956"/>
                  </a:cubicBezTo>
                  <a:lnTo>
                    <a:pt x="282" y="14998"/>
                  </a:lnTo>
                  <a:lnTo>
                    <a:pt x="282" y="16448"/>
                  </a:lnTo>
                  <a:lnTo>
                    <a:pt x="465" y="16448"/>
                  </a:lnTo>
                  <a:cubicBezTo>
                    <a:pt x="451" y="16477"/>
                    <a:pt x="451" y="16505"/>
                    <a:pt x="465" y="16533"/>
                  </a:cubicBezTo>
                  <a:cubicBezTo>
                    <a:pt x="409" y="16561"/>
                    <a:pt x="338" y="16575"/>
                    <a:pt x="282" y="16589"/>
                  </a:cubicBezTo>
                  <a:lnTo>
                    <a:pt x="282" y="16857"/>
                  </a:lnTo>
                  <a:cubicBezTo>
                    <a:pt x="1282" y="16955"/>
                    <a:pt x="550" y="17124"/>
                    <a:pt x="747" y="17265"/>
                  </a:cubicBezTo>
                  <a:cubicBezTo>
                    <a:pt x="1000" y="17448"/>
                    <a:pt x="57" y="17688"/>
                    <a:pt x="1268" y="17828"/>
                  </a:cubicBezTo>
                  <a:lnTo>
                    <a:pt x="1268" y="17927"/>
                  </a:lnTo>
                  <a:cubicBezTo>
                    <a:pt x="0" y="18321"/>
                    <a:pt x="761" y="18716"/>
                    <a:pt x="1310" y="19110"/>
                  </a:cubicBezTo>
                  <a:cubicBezTo>
                    <a:pt x="1211" y="19265"/>
                    <a:pt x="986" y="19391"/>
                    <a:pt x="409" y="19476"/>
                  </a:cubicBezTo>
                  <a:cubicBezTo>
                    <a:pt x="507" y="19560"/>
                    <a:pt x="437" y="19631"/>
                    <a:pt x="282" y="19687"/>
                  </a:cubicBezTo>
                  <a:lnTo>
                    <a:pt x="282" y="32093"/>
                  </a:lnTo>
                  <a:cubicBezTo>
                    <a:pt x="507" y="32192"/>
                    <a:pt x="423" y="32276"/>
                    <a:pt x="282" y="32375"/>
                  </a:cubicBezTo>
                  <a:lnTo>
                    <a:pt x="282" y="34712"/>
                  </a:lnTo>
                  <a:lnTo>
                    <a:pt x="29445" y="34712"/>
                  </a:lnTo>
                  <a:cubicBezTo>
                    <a:pt x="29431" y="34600"/>
                    <a:pt x="29375" y="34501"/>
                    <a:pt x="28840" y="34431"/>
                  </a:cubicBezTo>
                  <a:lnTo>
                    <a:pt x="28783" y="34431"/>
                  </a:lnTo>
                  <a:lnTo>
                    <a:pt x="28910" y="33262"/>
                  </a:lnTo>
                  <a:lnTo>
                    <a:pt x="28741" y="33276"/>
                  </a:lnTo>
                  <a:lnTo>
                    <a:pt x="28741" y="33248"/>
                  </a:lnTo>
                  <a:lnTo>
                    <a:pt x="28910" y="33262"/>
                  </a:lnTo>
                  <a:lnTo>
                    <a:pt x="29699" y="33093"/>
                  </a:lnTo>
                  <a:lnTo>
                    <a:pt x="29699" y="32558"/>
                  </a:lnTo>
                  <a:cubicBezTo>
                    <a:pt x="30023" y="32431"/>
                    <a:pt x="30065" y="32304"/>
                    <a:pt x="29699" y="32206"/>
                  </a:cubicBezTo>
                  <a:cubicBezTo>
                    <a:pt x="29614" y="31868"/>
                    <a:pt x="29065" y="31502"/>
                    <a:pt x="29586" y="31206"/>
                  </a:cubicBezTo>
                  <a:cubicBezTo>
                    <a:pt x="30008" y="30953"/>
                    <a:pt x="29896" y="30784"/>
                    <a:pt x="29670" y="30572"/>
                  </a:cubicBezTo>
                  <a:lnTo>
                    <a:pt x="29614" y="30108"/>
                  </a:lnTo>
                  <a:lnTo>
                    <a:pt x="29727" y="29573"/>
                  </a:lnTo>
                  <a:cubicBezTo>
                    <a:pt x="30713" y="29347"/>
                    <a:pt x="29572" y="29037"/>
                    <a:pt x="30459" y="28798"/>
                  </a:cubicBezTo>
                  <a:lnTo>
                    <a:pt x="30459" y="28798"/>
                  </a:lnTo>
                  <a:lnTo>
                    <a:pt x="30994" y="30023"/>
                  </a:lnTo>
                  <a:cubicBezTo>
                    <a:pt x="30994" y="30023"/>
                    <a:pt x="30994" y="30023"/>
                    <a:pt x="30994" y="30023"/>
                  </a:cubicBezTo>
                  <a:lnTo>
                    <a:pt x="30994" y="30023"/>
                  </a:lnTo>
                  <a:cubicBezTo>
                    <a:pt x="31149" y="30037"/>
                    <a:pt x="31205" y="30065"/>
                    <a:pt x="31219" y="30094"/>
                  </a:cubicBezTo>
                  <a:lnTo>
                    <a:pt x="30994" y="30023"/>
                  </a:lnTo>
                  <a:lnTo>
                    <a:pt x="30994" y="30023"/>
                  </a:lnTo>
                  <a:cubicBezTo>
                    <a:pt x="31188" y="30108"/>
                    <a:pt x="30610" y="30308"/>
                    <a:pt x="31389" y="30308"/>
                  </a:cubicBezTo>
                  <a:cubicBezTo>
                    <a:pt x="31514" y="30308"/>
                    <a:pt x="31676" y="30302"/>
                    <a:pt x="31881" y="30291"/>
                  </a:cubicBezTo>
                  <a:lnTo>
                    <a:pt x="31966" y="30206"/>
                  </a:lnTo>
                  <a:cubicBezTo>
                    <a:pt x="31909" y="30136"/>
                    <a:pt x="31966" y="30065"/>
                    <a:pt x="32318" y="30023"/>
                  </a:cubicBezTo>
                  <a:lnTo>
                    <a:pt x="32262" y="29742"/>
                  </a:lnTo>
                  <a:lnTo>
                    <a:pt x="32304" y="29488"/>
                  </a:lnTo>
                  <a:cubicBezTo>
                    <a:pt x="32262" y="29178"/>
                    <a:pt x="32895" y="28883"/>
                    <a:pt x="32304" y="28587"/>
                  </a:cubicBezTo>
                  <a:lnTo>
                    <a:pt x="32318" y="28404"/>
                  </a:lnTo>
                  <a:cubicBezTo>
                    <a:pt x="31755" y="28319"/>
                    <a:pt x="32163" y="28136"/>
                    <a:pt x="31417" y="28066"/>
                  </a:cubicBezTo>
                  <a:cubicBezTo>
                    <a:pt x="30910" y="28009"/>
                    <a:pt x="31600" y="27939"/>
                    <a:pt x="31403" y="27869"/>
                  </a:cubicBezTo>
                  <a:lnTo>
                    <a:pt x="31417" y="26784"/>
                  </a:lnTo>
                  <a:cubicBezTo>
                    <a:pt x="31346" y="26418"/>
                    <a:pt x="31036" y="26052"/>
                    <a:pt x="30600" y="25700"/>
                  </a:cubicBezTo>
                  <a:lnTo>
                    <a:pt x="29670" y="24447"/>
                  </a:lnTo>
                  <a:cubicBezTo>
                    <a:pt x="29882" y="24376"/>
                    <a:pt x="29220" y="24320"/>
                    <a:pt x="29656" y="24250"/>
                  </a:cubicBezTo>
                  <a:cubicBezTo>
                    <a:pt x="30403" y="24179"/>
                    <a:pt x="30544" y="24010"/>
                    <a:pt x="30980" y="23884"/>
                  </a:cubicBezTo>
                  <a:cubicBezTo>
                    <a:pt x="31572" y="23729"/>
                    <a:pt x="32163" y="23602"/>
                    <a:pt x="32768" y="23531"/>
                  </a:cubicBezTo>
                  <a:lnTo>
                    <a:pt x="33163" y="23531"/>
                  </a:lnTo>
                  <a:lnTo>
                    <a:pt x="33219" y="23362"/>
                  </a:lnTo>
                  <a:cubicBezTo>
                    <a:pt x="33346" y="23334"/>
                    <a:pt x="33402" y="23292"/>
                    <a:pt x="33402" y="23264"/>
                  </a:cubicBezTo>
                  <a:cubicBezTo>
                    <a:pt x="33839" y="22996"/>
                    <a:pt x="34036" y="22743"/>
                    <a:pt x="34022" y="22447"/>
                  </a:cubicBezTo>
                  <a:lnTo>
                    <a:pt x="34022" y="22095"/>
                  </a:lnTo>
                  <a:lnTo>
                    <a:pt x="34163" y="21997"/>
                  </a:lnTo>
                  <a:cubicBezTo>
                    <a:pt x="33796" y="21645"/>
                    <a:pt x="34374" y="21321"/>
                    <a:pt x="34965" y="20997"/>
                  </a:cubicBezTo>
                  <a:cubicBezTo>
                    <a:pt x="35275" y="20955"/>
                    <a:pt x="35500" y="20898"/>
                    <a:pt x="35402" y="20828"/>
                  </a:cubicBezTo>
                  <a:lnTo>
                    <a:pt x="35895" y="20757"/>
                  </a:lnTo>
                  <a:lnTo>
                    <a:pt x="35909" y="20659"/>
                  </a:lnTo>
                  <a:lnTo>
                    <a:pt x="36740" y="20462"/>
                  </a:lnTo>
                  <a:lnTo>
                    <a:pt x="36810" y="20377"/>
                  </a:lnTo>
                  <a:cubicBezTo>
                    <a:pt x="37063" y="20194"/>
                    <a:pt x="36993" y="20011"/>
                    <a:pt x="37134" y="19828"/>
                  </a:cubicBezTo>
                  <a:cubicBezTo>
                    <a:pt x="36951" y="19786"/>
                    <a:pt x="36782" y="19758"/>
                    <a:pt x="36655" y="19729"/>
                  </a:cubicBezTo>
                  <a:lnTo>
                    <a:pt x="36782" y="19377"/>
                  </a:lnTo>
                  <a:cubicBezTo>
                    <a:pt x="36571" y="19265"/>
                    <a:pt x="36866" y="19124"/>
                    <a:pt x="36331" y="19025"/>
                  </a:cubicBezTo>
                  <a:cubicBezTo>
                    <a:pt x="36402" y="18856"/>
                    <a:pt x="36303" y="18716"/>
                    <a:pt x="35881" y="18575"/>
                  </a:cubicBezTo>
                  <a:lnTo>
                    <a:pt x="35838" y="18476"/>
                  </a:lnTo>
                  <a:lnTo>
                    <a:pt x="35810" y="18223"/>
                  </a:lnTo>
                  <a:cubicBezTo>
                    <a:pt x="35430" y="18138"/>
                    <a:pt x="34923" y="18068"/>
                    <a:pt x="35050" y="17941"/>
                  </a:cubicBezTo>
                  <a:lnTo>
                    <a:pt x="35402" y="17941"/>
                  </a:lnTo>
                  <a:lnTo>
                    <a:pt x="36697" y="17758"/>
                  </a:lnTo>
                  <a:cubicBezTo>
                    <a:pt x="37345" y="17688"/>
                    <a:pt x="37542" y="17547"/>
                    <a:pt x="37641" y="17406"/>
                  </a:cubicBezTo>
                  <a:lnTo>
                    <a:pt x="37190" y="17406"/>
                  </a:lnTo>
                  <a:cubicBezTo>
                    <a:pt x="37120" y="17181"/>
                    <a:pt x="38612" y="17110"/>
                    <a:pt x="38514" y="16871"/>
                  </a:cubicBezTo>
                  <a:cubicBezTo>
                    <a:pt x="39049" y="16702"/>
                    <a:pt x="38838" y="16519"/>
                    <a:pt x="38950" y="16336"/>
                  </a:cubicBezTo>
                  <a:lnTo>
                    <a:pt x="38486" y="15801"/>
                  </a:lnTo>
                  <a:lnTo>
                    <a:pt x="38486" y="15097"/>
                  </a:lnTo>
                  <a:lnTo>
                    <a:pt x="38542" y="13533"/>
                  </a:lnTo>
                  <a:cubicBezTo>
                    <a:pt x="39443" y="13407"/>
                    <a:pt x="38753" y="13153"/>
                    <a:pt x="39415" y="12998"/>
                  </a:cubicBezTo>
                  <a:cubicBezTo>
                    <a:pt x="39147" y="12914"/>
                    <a:pt x="38457" y="12872"/>
                    <a:pt x="38556" y="12731"/>
                  </a:cubicBezTo>
                  <a:lnTo>
                    <a:pt x="38486" y="12618"/>
                  </a:lnTo>
                  <a:lnTo>
                    <a:pt x="38457" y="12449"/>
                  </a:lnTo>
                  <a:lnTo>
                    <a:pt x="38626" y="12196"/>
                  </a:lnTo>
                  <a:cubicBezTo>
                    <a:pt x="39119" y="11956"/>
                    <a:pt x="39471" y="11717"/>
                    <a:pt x="39471" y="11463"/>
                  </a:cubicBezTo>
                  <a:cubicBezTo>
                    <a:pt x="40598" y="11210"/>
                    <a:pt x="40316" y="10886"/>
                    <a:pt x="40344" y="10590"/>
                  </a:cubicBezTo>
                  <a:cubicBezTo>
                    <a:pt x="40316" y="10576"/>
                    <a:pt x="40288" y="10576"/>
                    <a:pt x="40260" y="10562"/>
                  </a:cubicBezTo>
                  <a:lnTo>
                    <a:pt x="40330" y="10562"/>
                  </a:lnTo>
                  <a:lnTo>
                    <a:pt x="40344" y="10590"/>
                  </a:lnTo>
                  <a:lnTo>
                    <a:pt x="41147" y="10562"/>
                  </a:lnTo>
                  <a:lnTo>
                    <a:pt x="41232" y="10041"/>
                  </a:lnTo>
                  <a:cubicBezTo>
                    <a:pt x="41978" y="9675"/>
                    <a:pt x="41795" y="9309"/>
                    <a:pt x="41203" y="8943"/>
                  </a:cubicBezTo>
                  <a:lnTo>
                    <a:pt x="41203" y="8520"/>
                  </a:lnTo>
                  <a:cubicBezTo>
                    <a:pt x="40823" y="8098"/>
                    <a:pt x="41753" y="7661"/>
                    <a:pt x="40823" y="7225"/>
                  </a:cubicBezTo>
                  <a:cubicBezTo>
                    <a:pt x="41105" y="6971"/>
                    <a:pt x="39753" y="6788"/>
                    <a:pt x="39908" y="6521"/>
                  </a:cubicBezTo>
                  <a:cubicBezTo>
                    <a:pt x="40401" y="6422"/>
                    <a:pt x="40373" y="6295"/>
                    <a:pt x="40288" y="6155"/>
                  </a:cubicBezTo>
                  <a:lnTo>
                    <a:pt x="40415" y="5817"/>
                  </a:lnTo>
                  <a:cubicBezTo>
                    <a:pt x="41049" y="5591"/>
                    <a:pt x="41189" y="5352"/>
                    <a:pt x="41203" y="5098"/>
                  </a:cubicBezTo>
                  <a:lnTo>
                    <a:pt x="41260" y="4986"/>
                  </a:lnTo>
                  <a:cubicBezTo>
                    <a:pt x="39626" y="4620"/>
                    <a:pt x="39345" y="4169"/>
                    <a:pt x="39443" y="3704"/>
                  </a:cubicBezTo>
                  <a:cubicBezTo>
                    <a:pt x="39429" y="3676"/>
                    <a:pt x="39443" y="3648"/>
                    <a:pt x="39485" y="3620"/>
                  </a:cubicBezTo>
                  <a:lnTo>
                    <a:pt x="39415" y="3254"/>
                  </a:lnTo>
                  <a:cubicBezTo>
                    <a:pt x="39542" y="3085"/>
                    <a:pt x="39767" y="2902"/>
                    <a:pt x="39795" y="2733"/>
                  </a:cubicBezTo>
                  <a:cubicBezTo>
                    <a:pt x="39866" y="2240"/>
                    <a:pt x="40527" y="1747"/>
                    <a:pt x="39570" y="1240"/>
                  </a:cubicBezTo>
                  <a:cubicBezTo>
                    <a:pt x="39542" y="1099"/>
                    <a:pt x="39415" y="958"/>
                    <a:pt x="38711" y="860"/>
                  </a:cubicBezTo>
                  <a:cubicBezTo>
                    <a:pt x="38739" y="705"/>
                    <a:pt x="38697" y="550"/>
                    <a:pt x="38091" y="423"/>
                  </a:cubicBezTo>
                  <a:cubicBezTo>
                    <a:pt x="38204" y="325"/>
                    <a:pt x="38331" y="226"/>
                    <a:pt x="37739" y="156"/>
                  </a:cubicBezTo>
                  <a:cubicBezTo>
                    <a:pt x="37598" y="85"/>
                    <a:pt x="37458" y="43"/>
                    <a:pt x="37303" y="1"/>
                  </a:cubicBezTo>
                  <a:close/>
                </a:path>
              </a:pathLst>
            </a:custGeom>
            <a:solidFill>
              <a:srgbClr val="B8D8E4">
                <a:alpha val="26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533355" y="2987181"/>
              <a:ext cx="1537850" cy="3780486"/>
            </a:xfrm>
            <a:custGeom>
              <a:avLst/>
              <a:gdLst/>
              <a:ahLst/>
              <a:cxnLst/>
              <a:rect l="l" t="t" r="r" b="b"/>
              <a:pathLst>
                <a:path w="12324" h="30296" extrusionOk="0">
                  <a:moveTo>
                    <a:pt x="4098" y="1587"/>
                  </a:moveTo>
                  <a:cubicBezTo>
                    <a:pt x="4112" y="1587"/>
                    <a:pt x="4140" y="1601"/>
                    <a:pt x="4154" y="1615"/>
                  </a:cubicBezTo>
                  <a:lnTo>
                    <a:pt x="4098" y="1587"/>
                  </a:lnTo>
                  <a:close/>
                  <a:moveTo>
                    <a:pt x="1605" y="2998"/>
                  </a:moveTo>
                  <a:cubicBezTo>
                    <a:pt x="1609" y="2998"/>
                    <a:pt x="1612" y="3002"/>
                    <a:pt x="1620" y="3009"/>
                  </a:cubicBezTo>
                  <a:lnTo>
                    <a:pt x="1591" y="3009"/>
                  </a:lnTo>
                  <a:cubicBezTo>
                    <a:pt x="1598" y="3002"/>
                    <a:pt x="1602" y="2998"/>
                    <a:pt x="1605" y="2998"/>
                  </a:cubicBezTo>
                  <a:close/>
                  <a:moveTo>
                    <a:pt x="9731" y="3981"/>
                  </a:moveTo>
                  <a:cubicBezTo>
                    <a:pt x="9745" y="3981"/>
                    <a:pt x="9773" y="3981"/>
                    <a:pt x="9773" y="3995"/>
                  </a:cubicBezTo>
                  <a:lnTo>
                    <a:pt x="9745" y="3995"/>
                  </a:lnTo>
                  <a:lnTo>
                    <a:pt x="9731" y="3981"/>
                  </a:lnTo>
                  <a:close/>
                  <a:moveTo>
                    <a:pt x="5458" y="4281"/>
                  </a:moveTo>
                  <a:cubicBezTo>
                    <a:pt x="5461" y="4281"/>
                    <a:pt x="5464" y="4284"/>
                    <a:pt x="5464" y="4290"/>
                  </a:cubicBezTo>
                  <a:lnTo>
                    <a:pt x="5464" y="4304"/>
                  </a:lnTo>
                  <a:lnTo>
                    <a:pt x="5436" y="4304"/>
                  </a:lnTo>
                  <a:cubicBezTo>
                    <a:pt x="5444" y="4288"/>
                    <a:pt x="5452" y="4281"/>
                    <a:pt x="5458" y="4281"/>
                  </a:cubicBezTo>
                  <a:close/>
                  <a:moveTo>
                    <a:pt x="6415" y="4904"/>
                  </a:moveTo>
                  <a:cubicBezTo>
                    <a:pt x="6423" y="4904"/>
                    <a:pt x="6435" y="4910"/>
                    <a:pt x="6435" y="4910"/>
                  </a:cubicBezTo>
                  <a:lnTo>
                    <a:pt x="6407" y="4910"/>
                  </a:lnTo>
                  <a:cubicBezTo>
                    <a:pt x="6407" y="4905"/>
                    <a:pt x="6410" y="4904"/>
                    <a:pt x="6415" y="4904"/>
                  </a:cubicBezTo>
                  <a:close/>
                  <a:moveTo>
                    <a:pt x="8421" y="4924"/>
                  </a:moveTo>
                  <a:cubicBezTo>
                    <a:pt x="8435" y="4931"/>
                    <a:pt x="8439" y="4935"/>
                    <a:pt x="8437" y="4935"/>
                  </a:cubicBezTo>
                  <a:cubicBezTo>
                    <a:pt x="8435" y="4935"/>
                    <a:pt x="8428" y="4931"/>
                    <a:pt x="8421" y="4924"/>
                  </a:cubicBezTo>
                  <a:close/>
                  <a:moveTo>
                    <a:pt x="8618" y="5417"/>
                  </a:moveTo>
                  <a:cubicBezTo>
                    <a:pt x="8618" y="5417"/>
                    <a:pt x="8632" y="5431"/>
                    <a:pt x="8632" y="5445"/>
                  </a:cubicBezTo>
                  <a:cubicBezTo>
                    <a:pt x="8618" y="5445"/>
                    <a:pt x="8618" y="5431"/>
                    <a:pt x="8618" y="5417"/>
                  </a:cubicBezTo>
                  <a:close/>
                  <a:moveTo>
                    <a:pt x="4084" y="6276"/>
                  </a:moveTo>
                  <a:lnTo>
                    <a:pt x="4112" y="6290"/>
                  </a:lnTo>
                  <a:cubicBezTo>
                    <a:pt x="4098" y="6290"/>
                    <a:pt x="4084" y="6290"/>
                    <a:pt x="4084" y="6276"/>
                  </a:cubicBezTo>
                  <a:close/>
                  <a:moveTo>
                    <a:pt x="8914" y="6308"/>
                  </a:moveTo>
                  <a:cubicBezTo>
                    <a:pt x="8917" y="6308"/>
                    <a:pt x="8921" y="6311"/>
                    <a:pt x="8928" y="6318"/>
                  </a:cubicBezTo>
                  <a:lnTo>
                    <a:pt x="8900" y="6318"/>
                  </a:lnTo>
                  <a:cubicBezTo>
                    <a:pt x="8907" y="6311"/>
                    <a:pt x="8910" y="6308"/>
                    <a:pt x="8914" y="6308"/>
                  </a:cubicBezTo>
                  <a:close/>
                  <a:moveTo>
                    <a:pt x="6462" y="6998"/>
                  </a:moveTo>
                  <a:cubicBezTo>
                    <a:pt x="6469" y="6998"/>
                    <a:pt x="6482" y="6999"/>
                    <a:pt x="6492" y="7002"/>
                  </a:cubicBezTo>
                  <a:lnTo>
                    <a:pt x="6492" y="7002"/>
                  </a:lnTo>
                  <a:lnTo>
                    <a:pt x="6492" y="7008"/>
                  </a:lnTo>
                  <a:cubicBezTo>
                    <a:pt x="6450" y="7001"/>
                    <a:pt x="6450" y="6998"/>
                    <a:pt x="6462" y="6998"/>
                  </a:cubicBezTo>
                  <a:close/>
                  <a:moveTo>
                    <a:pt x="3014" y="7064"/>
                  </a:moveTo>
                  <a:cubicBezTo>
                    <a:pt x="3021" y="7064"/>
                    <a:pt x="3024" y="7068"/>
                    <a:pt x="3028" y="7071"/>
                  </a:cubicBezTo>
                  <a:lnTo>
                    <a:pt x="3014" y="7064"/>
                  </a:lnTo>
                  <a:close/>
                  <a:moveTo>
                    <a:pt x="662" y="8416"/>
                  </a:moveTo>
                  <a:cubicBezTo>
                    <a:pt x="662" y="8416"/>
                    <a:pt x="649" y="8423"/>
                    <a:pt x="641" y="8423"/>
                  </a:cubicBezTo>
                  <a:cubicBezTo>
                    <a:pt x="637" y="8423"/>
                    <a:pt x="634" y="8421"/>
                    <a:pt x="634" y="8416"/>
                  </a:cubicBezTo>
                  <a:close/>
                  <a:moveTo>
                    <a:pt x="1084" y="9888"/>
                  </a:moveTo>
                  <a:lnTo>
                    <a:pt x="1084" y="9888"/>
                  </a:lnTo>
                  <a:cubicBezTo>
                    <a:pt x="1091" y="9897"/>
                    <a:pt x="1093" y="9900"/>
                    <a:pt x="1084" y="9909"/>
                  </a:cubicBezTo>
                  <a:lnTo>
                    <a:pt x="1084" y="9895"/>
                  </a:lnTo>
                  <a:cubicBezTo>
                    <a:pt x="1084" y="9892"/>
                    <a:pt x="1084" y="9890"/>
                    <a:pt x="1084" y="9888"/>
                  </a:cubicBezTo>
                  <a:close/>
                  <a:moveTo>
                    <a:pt x="9139" y="10289"/>
                  </a:moveTo>
                  <a:cubicBezTo>
                    <a:pt x="9139" y="10289"/>
                    <a:pt x="9153" y="10303"/>
                    <a:pt x="9167" y="10303"/>
                  </a:cubicBezTo>
                  <a:cubicBezTo>
                    <a:pt x="9153" y="10303"/>
                    <a:pt x="9139" y="10303"/>
                    <a:pt x="9139" y="10289"/>
                  </a:cubicBezTo>
                  <a:close/>
                  <a:moveTo>
                    <a:pt x="4957" y="10627"/>
                  </a:moveTo>
                  <a:cubicBezTo>
                    <a:pt x="4971" y="10627"/>
                    <a:pt x="4957" y="10641"/>
                    <a:pt x="4957" y="10641"/>
                  </a:cubicBezTo>
                  <a:lnTo>
                    <a:pt x="4957" y="10627"/>
                  </a:lnTo>
                  <a:close/>
                  <a:moveTo>
                    <a:pt x="10111" y="11106"/>
                  </a:moveTo>
                  <a:lnTo>
                    <a:pt x="10153" y="11120"/>
                  </a:lnTo>
                  <a:cubicBezTo>
                    <a:pt x="10153" y="11120"/>
                    <a:pt x="10111" y="11120"/>
                    <a:pt x="10111" y="11106"/>
                  </a:cubicBezTo>
                  <a:close/>
                  <a:moveTo>
                    <a:pt x="2131" y="11230"/>
                  </a:moveTo>
                  <a:cubicBezTo>
                    <a:pt x="2133" y="11230"/>
                    <a:pt x="2136" y="11231"/>
                    <a:pt x="2141" y="11233"/>
                  </a:cubicBezTo>
                  <a:cubicBezTo>
                    <a:pt x="2183" y="11233"/>
                    <a:pt x="2141" y="11233"/>
                    <a:pt x="2141" y="11247"/>
                  </a:cubicBezTo>
                  <a:cubicBezTo>
                    <a:pt x="2138" y="11249"/>
                    <a:pt x="2136" y="11250"/>
                    <a:pt x="2134" y="11250"/>
                  </a:cubicBezTo>
                  <a:cubicBezTo>
                    <a:pt x="2125" y="11250"/>
                    <a:pt x="2119" y="11230"/>
                    <a:pt x="2131" y="11230"/>
                  </a:cubicBezTo>
                  <a:close/>
                  <a:moveTo>
                    <a:pt x="8970" y="12077"/>
                  </a:moveTo>
                  <a:lnTo>
                    <a:pt x="8970" y="12077"/>
                  </a:lnTo>
                  <a:cubicBezTo>
                    <a:pt x="8975" y="12082"/>
                    <a:pt x="8978" y="12087"/>
                    <a:pt x="8980" y="12091"/>
                  </a:cubicBezTo>
                  <a:lnTo>
                    <a:pt x="8980" y="12091"/>
                  </a:lnTo>
                  <a:cubicBezTo>
                    <a:pt x="8970" y="12089"/>
                    <a:pt x="8970" y="12078"/>
                    <a:pt x="8970" y="12077"/>
                  </a:cubicBezTo>
                  <a:close/>
                  <a:moveTo>
                    <a:pt x="4675" y="12599"/>
                  </a:moveTo>
                  <a:cubicBezTo>
                    <a:pt x="4675" y="12603"/>
                    <a:pt x="4674" y="12605"/>
                    <a:pt x="4672" y="12605"/>
                  </a:cubicBezTo>
                  <a:cubicBezTo>
                    <a:pt x="4667" y="12605"/>
                    <a:pt x="4661" y="12599"/>
                    <a:pt x="4661" y="12599"/>
                  </a:cubicBezTo>
                  <a:close/>
                  <a:moveTo>
                    <a:pt x="7196" y="12655"/>
                  </a:moveTo>
                  <a:cubicBezTo>
                    <a:pt x="7196" y="12655"/>
                    <a:pt x="7183" y="12661"/>
                    <a:pt x="7179" y="12661"/>
                  </a:cubicBezTo>
                  <a:cubicBezTo>
                    <a:pt x="7177" y="12661"/>
                    <a:pt x="7177" y="12660"/>
                    <a:pt x="7182" y="12655"/>
                  </a:cubicBezTo>
                  <a:close/>
                  <a:moveTo>
                    <a:pt x="8053" y="12963"/>
                  </a:moveTo>
                  <a:cubicBezTo>
                    <a:pt x="8072" y="12963"/>
                    <a:pt x="8092" y="12965"/>
                    <a:pt x="8111" y="12965"/>
                  </a:cubicBezTo>
                  <a:cubicBezTo>
                    <a:pt x="8069" y="12979"/>
                    <a:pt x="8013" y="12993"/>
                    <a:pt x="7970" y="13021"/>
                  </a:cubicBezTo>
                  <a:lnTo>
                    <a:pt x="7984" y="13007"/>
                  </a:lnTo>
                  <a:cubicBezTo>
                    <a:pt x="7984" y="12969"/>
                    <a:pt x="8016" y="12963"/>
                    <a:pt x="8053" y="12963"/>
                  </a:cubicBezTo>
                  <a:close/>
                  <a:moveTo>
                    <a:pt x="5999" y="13739"/>
                  </a:moveTo>
                  <a:cubicBezTo>
                    <a:pt x="5999" y="13760"/>
                    <a:pt x="5984" y="13773"/>
                    <a:pt x="5954" y="13773"/>
                  </a:cubicBezTo>
                  <a:cubicBezTo>
                    <a:pt x="5950" y="13773"/>
                    <a:pt x="5947" y="13773"/>
                    <a:pt x="5944" y="13772"/>
                  </a:cubicBezTo>
                  <a:lnTo>
                    <a:pt x="5944" y="13772"/>
                  </a:lnTo>
                  <a:lnTo>
                    <a:pt x="5999" y="13739"/>
                  </a:lnTo>
                  <a:close/>
                  <a:moveTo>
                    <a:pt x="9421" y="14077"/>
                  </a:moveTo>
                  <a:lnTo>
                    <a:pt x="9393" y="14105"/>
                  </a:lnTo>
                  <a:cubicBezTo>
                    <a:pt x="9322" y="14105"/>
                    <a:pt x="9393" y="14077"/>
                    <a:pt x="9421" y="14077"/>
                  </a:cubicBezTo>
                  <a:close/>
                  <a:moveTo>
                    <a:pt x="3774" y="14485"/>
                  </a:moveTo>
                  <a:cubicBezTo>
                    <a:pt x="3802" y="14485"/>
                    <a:pt x="3802" y="14500"/>
                    <a:pt x="3802" y="14500"/>
                  </a:cubicBezTo>
                  <a:lnTo>
                    <a:pt x="3802" y="14514"/>
                  </a:lnTo>
                  <a:lnTo>
                    <a:pt x="3774" y="14485"/>
                  </a:lnTo>
                  <a:close/>
                  <a:moveTo>
                    <a:pt x="4577" y="15246"/>
                  </a:moveTo>
                  <a:cubicBezTo>
                    <a:pt x="4703" y="15246"/>
                    <a:pt x="4746" y="15274"/>
                    <a:pt x="4703" y="15316"/>
                  </a:cubicBezTo>
                  <a:cubicBezTo>
                    <a:pt x="4661" y="15302"/>
                    <a:pt x="4605" y="15274"/>
                    <a:pt x="4563" y="15260"/>
                  </a:cubicBezTo>
                  <a:lnTo>
                    <a:pt x="4577" y="15246"/>
                  </a:lnTo>
                  <a:close/>
                  <a:moveTo>
                    <a:pt x="5703" y="15640"/>
                  </a:moveTo>
                  <a:lnTo>
                    <a:pt x="5703" y="15649"/>
                  </a:lnTo>
                  <a:lnTo>
                    <a:pt x="5703" y="15649"/>
                  </a:lnTo>
                  <a:cubicBezTo>
                    <a:pt x="5694" y="15645"/>
                    <a:pt x="5687" y="15640"/>
                    <a:pt x="5703" y="15640"/>
                  </a:cubicBezTo>
                  <a:close/>
                  <a:moveTo>
                    <a:pt x="4619" y="15964"/>
                  </a:moveTo>
                  <a:lnTo>
                    <a:pt x="4619" y="15978"/>
                  </a:lnTo>
                  <a:cubicBezTo>
                    <a:pt x="4577" y="15978"/>
                    <a:pt x="4591" y="15964"/>
                    <a:pt x="4619" y="15964"/>
                  </a:cubicBezTo>
                  <a:close/>
                  <a:moveTo>
                    <a:pt x="10342" y="16519"/>
                  </a:moveTo>
                  <a:cubicBezTo>
                    <a:pt x="10350" y="16519"/>
                    <a:pt x="10356" y="16525"/>
                    <a:pt x="10350" y="16541"/>
                  </a:cubicBezTo>
                  <a:lnTo>
                    <a:pt x="10308" y="16541"/>
                  </a:lnTo>
                  <a:cubicBezTo>
                    <a:pt x="10308" y="16533"/>
                    <a:pt x="10329" y="16519"/>
                    <a:pt x="10342" y="16519"/>
                  </a:cubicBezTo>
                  <a:close/>
                  <a:moveTo>
                    <a:pt x="3873" y="16809"/>
                  </a:moveTo>
                  <a:cubicBezTo>
                    <a:pt x="3854" y="16809"/>
                    <a:pt x="3848" y="16815"/>
                    <a:pt x="3845" y="16815"/>
                  </a:cubicBezTo>
                  <a:cubicBezTo>
                    <a:pt x="3844" y="16815"/>
                    <a:pt x="3844" y="16814"/>
                    <a:pt x="3844" y="16809"/>
                  </a:cubicBezTo>
                  <a:close/>
                  <a:moveTo>
                    <a:pt x="8632" y="16936"/>
                  </a:moveTo>
                  <a:cubicBezTo>
                    <a:pt x="8613" y="16936"/>
                    <a:pt x="8601" y="16942"/>
                    <a:pt x="8590" y="16942"/>
                  </a:cubicBezTo>
                  <a:cubicBezTo>
                    <a:pt x="8585" y="16942"/>
                    <a:pt x="8581" y="16940"/>
                    <a:pt x="8576" y="16936"/>
                  </a:cubicBezTo>
                  <a:close/>
                  <a:moveTo>
                    <a:pt x="6942" y="17217"/>
                  </a:moveTo>
                  <a:cubicBezTo>
                    <a:pt x="6985" y="17217"/>
                    <a:pt x="7013" y="17217"/>
                    <a:pt x="6942" y="17260"/>
                  </a:cubicBezTo>
                  <a:cubicBezTo>
                    <a:pt x="6942" y="17245"/>
                    <a:pt x="6942" y="17231"/>
                    <a:pt x="6942" y="17217"/>
                  </a:cubicBezTo>
                  <a:close/>
                  <a:moveTo>
                    <a:pt x="2646" y="17830"/>
                  </a:moveTo>
                  <a:cubicBezTo>
                    <a:pt x="2658" y="17830"/>
                    <a:pt x="2672" y="17833"/>
                    <a:pt x="2690" y="17837"/>
                  </a:cubicBezTo>
                  <a:lnTo>
                    <a:pt x="2619" y="17893"/>
                  </a:lnTo>
                  <a:cubicBezTo>
                    <a:pt x="2610" y="17845"/>
                    <a:pt x="2620" y="17830"/>
                    <a:pt x="2646" y="17830"/>
                  </a:cubicBezTo>
                  <a:close/>
                  <a:moveTo>
                    <a:pt x="3009" y="17943"/>
                  </a:moveTo>
                  <a:cubicBezTo>
                    <a:pt x="3012" y="17943"/>
                    <a:pt x="3014" y="17945"/>
                    <a:pt x="3014" y="17950"/>
                  </a:cubicBezTo>
                  <a:lnTo>
                    <a:pt x="2985" y="17950"/>
                  </a:lnTo>
                  <a:cubicBezTo>
                    <a:pt x="2995" y="17950"/>
                    <a:pt x="3004" y="17943"/>
                    <a:pt x="3009" y="17943"/>
                  </a:cubicBezTo>
                  <a:close/>
                  <a:moveTo>
                    <a:pt x="7988" y="18197"/>
                  </a:moveTo>
                  <a:cubicBezTo>
                    <a:pt x="7997" y="18197"/>
                    <a:pt x="8013" y="18203"/>
                    <a:pt x="7984" y="18203"/>
                  </a:cubicBezTo>
                  <a:cubicBezTo>
                    <a:pt x="7970" y="18217"/>
                    <a:pt x="7958" y="18222"/>
                    <a:pt x="7950" y="18222"/>
                  </a:cubicBezTo>
                  <a:cubicBezTo>
                    <a:pt x="7934" y="18222"/>
                    <a:pt x="7938" y="18203"/>
                    <a:pt x="7984" y="18203"/>
                  </a:cubicBezTo>
                  <a:cubicBezTo>
                    <a:pt x="7980" y="18198"/>
                    <a:pt x="7983" y="18197"/>
                    <a:pt x="7988" y="18197"/>
                  </a:cubicBezTo>
                  <a:close/>
                  <a:moveTo>
                    <a:pt x="1690" y="18344"/>
                  </a:moveTo>
                  <a:cubicBezTo>
                    <a:pt x="1704" y="18344"/>
                    <a:pt x="1690" y="18344"/>
                    <a:pt x="1690" y="18358"/>
                  </a:cubicBezTo>
                  <a:lnTo>
                    <a:pt x="1690" y="18344"/>
                  </a:lnTo>
                  <a:close/>
                  <a:moveTo>
                    <a:pt x="8998" y="18696"/>
                  </a:moveTo>
                  <a:cubicBezTo>
                    <a:pt x="8984" y="18696"/>
                    <a:pt x="8956" y="18710"/>
                    <a:pt x="8942" y="18710"/>
                  </a:cubicBezTo>
                  <a:cubicBezTo>
                    <a:pt x="8970" y="18696"/>
                    <a:pt x="8984" y="18696"/>
                    <a:pt x="8998" y="18696"/>
                  </a:cubicBezTo>
                  <a:close/>
                  <a:moveTo>
                    <a:pt x="5473" y="19326"/>
                  </a:moveTo>
                  <a:cubicBezTo>
                    <a:pt x="5478" y="19326"/>
                    <a:pt x="5485" y="19330"/>
                    <a:pt x="5492" y="19330"/>
                  </a:cubicBezTo>
                  <a:lnTo>
                    <a:pt x="5492" y="19344"/>
                  </a:lnTo>
                  <a:lnTo>
                    <a:pt x="5464" y="19344"/>
                  </a:lnTo>
                  <a:cubicBezTo>
                    <a:pt x="5464" y="19330"/>
                    <a:pt x="5467" y="19326"/>
                    <a:pt x="5473" y="19326"/>
                  </a:cubicBezTo>
                  <a:close/>
                  <a:moveTo>
                    <a:pt x="3000" y="19682"/>
                  </a:moveTo>
                  <a:cubicBezTo>
                    <a:pt x="3028" y="19682"/>
                    <a:pt x="3000" y="19682"/>
                    <a:pt x="3000" y="19696"/>
                  </a:cubicBezTo>
                  <a:cubicBezTo>
                    <a:pt x="3000" y="19682"/>
                    <a:pt x="3000" y="19682"/>
                    <a:pt x="3000" y="19682"/>
                  </a:cubicBezTo>
                  <a:close/>
                  <a:moveTo>
                    <a:pt x="5802" y="20132"/>
                  </a:moveTo>
                  <a:cubicBezTo>
                    <a:pt x="5782" y="20142"/>
                    <a:pt x="5770" y="20158"/>
                    <a:pt x="5764" y="20158"/>
                  </a:cubicBezTo>
                  <a:cubicBezTo>
                    <a:pt x="5761" y="20158"/>
                    <a:pt x="5760" y="20155"/>
                    <a:pt x="5760" y="20146"/>
                  </a:cubicBezTo>
                  <a:lnTo>
                    <a:pt x="5760" y="20132"/>
                  </a:lnTo>
                  <a:close/>
                  <a:moveTo>
                    <a:pt x="3295" y="20259"/>
                  </a:moveTo>
                  <a:cubicBezTo>
                    <a:pt x="3295" y="20259"/>
                    <a:pt x="3279" y="20267"/>
                    <a:pt x="3265" y="20277"/>
                  </a:cubicBezTo>
                  <a:lnTo>
                    <a:pt x="3265" y="20277"/>
                  </a:lnTo>
                  <a:cubicBezTo>
                    <a:pt x="3275" y="20269"/>
                    <a:pt x="3288" y="20259"/>
                    <a:pt x="3295" y="20259"/>
                  </a:cubicBezTo>
                  <a:close/>
                  <a:moveTo>
                    <a:pt x="3521" y="20301"/>
                  </a:moveTo>
                  <a:cubicBezTo>
                    <a:pt x="3521" y="20306"/>
                    <a:pt x="3519" y="20307"/>
                    <a:pt x="3517" y="20307"/>
                  </a:cubicBezTo>
                  <a:cubicBezTo>
                    <a:pt x="3514" y="20307"/>
                    <a:pt x="3511" y="20301"/>
                    <a:pt x="3521" y="20301"/>
                  </a:cubicBezTo>
                  <a:close/>
                  <a:moveTo>
                    <a:pt x="8096" y="20689"/>
                  </a:moveTo>
                  <a:cubicBezTo>
                    <a:pt x="8102" y="20689"/>
                    <a:pt x="8102" y="20695"/>
                    <a:pt x="8083" y="20695"/>
                  </a:cubicBezTo>
                  <a:cubicBezTo>
                    <a:pt x="8088" y="20691"/>
                    <a:pt x="8092" y="20689"/>
                    <a:pt x="8096" y="20689"/>
                  </a:cubicBezTo>
                  <a:close/>
                  <a:moveTo>
                    <a:pt x="4436" y="20822"/>
                  </a:moveTo>
                  <a:cubicBezTo>
                    <a:pt x="4436" y="20822"/>
                    <a:pt x="4430" y="20828"/>
                    <a:pt x="4425" y="20828"/>
                  </a:cubicBezTo>
                  <a:cubicBezTo>
                    <a:pt x="4423" y="20828"/>
                    <a:pt x="4422" y="20827"/>
                    <a:pt x="4422" y="20822"/>
                  </a:cubicBezTo>
                  <a:close/>
                  <a:moveTo>
                    <a:pt x="2591" y="21470"/>
                  </a:moveTo>
                  <a:cubicBezTo>
                    <a:pt x="2591" y="21475"/>
                    <a:pt x="2590" y="21476"/>
                    <a:pt x="2587" y="21476"/>
                  </a:cubicBezTo>
                  <a:cubicBezTo>
                    <a:pt x="2582" y="21476"/>
                    <a:pt x="2572" y="21470"/>
                    <a:pt x="2563" y="21470"/>
                  </a:cubicBezTo>
                  <a:close/>
                  <a:moveTo>
                    <a:pt x="4577" y="22709"/>
                  </a:moveTo>
                  <a:cubicBezTo>
                    <a:pt x="4577" y="22709"/>
                    <a:pt x="4564" y="22715"/>
                    <a:pt x="4556" y="22715"/>
                  </a:cubicBezTo>
                  <a:cubicBezTo>
                    <a:pt x="4552" y="22715"/>
                    <a:pt x="4549" y="22714"/>
                    <a:pt x="4549" y="22709"/>
                  </a:cubicBezTo>
                  <a:close/>
                  <a:moveTo>
                    <a:pt x="3070" y="23258"/>
                  </a:moveTo>
                  <a:cubicBezTo>
                    <a:pt x="3070" y="23258"/>
                    <a:pt x="3064" y="23265"/>
                    <a:pt x="3060" y="23265"/>
                  </a:cubicBezTo>
                  <a:cubicBezTo>
                    <a:pt x="3057" y="23265"/>
                    <a:pt x="3056" y="23263"/>
                    <a:pt x="3056" y="23258"/>
                  </a:cubicBezTo>
                  <a:close/>
                  <a:moveTo>
                    <a:pt x="2187" y="23463"/>
                  </a:moveTo>
                  <a:cubicBezTo>
                    <a:pt x="2189" y="23463"/>
                    <a:pt x="2192" y="23465"/>
                    <a:pt x="2197" y="23470"/>
                  </a:cubicBezTo>
                  <a:lnTo>
                    <a:pt x="2183" y="23470"/>
                  </a:lnTo>
                  <a:cubicBezTo>
                    <a:pt x="2183" y="23470"/>
                    <a:pt x="2183" y="23463"/>
                    <a:pt x="2187" y="23463"/>
                  </a:cubicBezTo>
                  <a:close/>
                  <a:moveTo>
                    <a:pt x="1169" y="23751"/>
                  </a:moveTo>
                  <a:cubicBezTo>
                    <a:pt x="1163" y="23751"/>
                    <a:pt x="1151" y="23756"/>
                    <a:pt x="1141" y="23760"/>
                  </a:cubicBezTo>
                  <a:lnTo>
                    <a:pt x="1141" y="23760"/>
                  </a:lnTo>
                  <a:lnTo>
                    <a:pt x="1141" y="23751"/>
                  </a:lnTo>
                  <a:close/>
                  <a:moveTo>
                    <a:pt x="4249" y="23984"/>
                  </a:moveTo>
                  <a:cubicBezTo>
                    <a:pt x="4251" y="23984"/>
                    <a:pt x="4253" y="23986"/>
                    <a:pt x="4253" y="23991"/>
                  </a:cubicBezTo>
                  <a:lnTo>
                    <a:pt x="4239" y="23991"/>
                  </a:lnTo>
                  <a:cubicBezTo>
                    <a:pt x="4239" y="23991"/>
                    <a:pt x="4245" y="23984"/>
                    <a:pt x="4249" y="23984"/>
                  </a:cubicBezTo>
                  <a:close/>
                  <a:moveTo>
                    <a:pt x="7097" y="24990"/>
                  </a:moveTo>
                  <a:cubicBezTo>
                    <a:pt x="7104" y="24990"/>
                    <a:pt x="7101" y="24990"/>
                    <a:pt x="7096" y="24992"/>
                  </a:cubicBezTo>
                  <a:lnTo>
                    <a:pt x="7096" y="24992"/>
                  </a:lnTo>
                  <a:lnTo>
                    <a:pt x="7097" y="24990"/>
                  </a:lnTo>
                  <a:close/>
                  <a:moveTo>
                    <a:pt x="9732" y="25646"/>
                  </a:moveTo>
                  <a:cubicBezTo>
                    <a:pt x="9735" y="25646"/>
                    <a:pt x="9726" y="25652"/>
                    <a:pt x="9717" y="25652"/>
                  </a:cubicBezTo>
                  <a:cubicBezTo>
                    <a:pt x="9726" y="25648"/>
                    <a:pt x="9731" y="25646"/>
                    <a:pt x="9732" y="25646"/>
                  </a:cubicBezTo>
                  <a:close/>
                  <a:moveTo>
                    <a:pt x="9407" y="26272"/>
                  </a:moveTo>
                  <a:cubicBezTo>
                    <a:pt x="9397" y="26272"/>
                    <a:pt x="9382" y="26284"/>
                    <a:pt x="9372" y="26284"/>
                  </a:cubicBezTo>
                  <a:cubicBezTo>
                    <a:pt x="9368" y="26284"/>
                    <a:pt x="9364" y="26281"/>
                    <a:pt x="9364" y="26272"/>
                  </a:cubicBezTo>
                  <a:close/>
                  <a:moveTo>
                    <a:pt x="4307" y="26308"/>
                  </a:moveTo>
                  <a:cubicBezTo>
                    <a:pt x="4314" y="26308"/>
                    <a:pt x="4309" y="26309"/>
                    <a:pt x="4281" y="26314"/>
                  </a:cubicBezTo>
                  <a:lnTo>
                    <a:pt x="4211" y="26314"/>
                  </a:lnTo>
                  <a:cubicBezTo>
                    <a:pt x="4229" y="26314"/>
                    <a:pt x="4292" y="26308"/>
                    <a:pt x="4307" y="26308"/>
                  </a:cubicBezTo>
                  <a:close/>
                  <a:moveTo>
                    <a:pt x="2563" y="27314"/>
                  </a:moveTo>
                  <a:lnTo>
                    <a:pt x="2563" y="27314"/>
                  </a:lnTo>
                  <a:cubicBezTo>
                    <a:pt x="2549" y="27321"/>
                    <a:pt x="2531" y="27324"/>
                    <a:pt x="2514" y="27328"/>
                  </a:cubicBezTo>
                  <a:lnTo>
                    <a:pt x="2514" y="27328"/>
                  </a:lnTo>
                  <a:lnTo>
                    <a:pt x="2563" y="27314"/>
                  </a:lnTo>
                  <a:close/>
                  <a:moveTo>
                    <a:pt x="2971" y="27581"/>
                  </a:moveTo>
                  <a:cubicBezTo>
                    <a:pt x="2971" y="27581"/>
                    <a:pt x="2959" y="27588"/>
                    <a:pt x="2951" y="27588"/>
                  </a:cubicBezTo>
                  <a:cubicBezTo>
                    <a:pt x="2946" y="27588"/>
                    <a:pt x="2943" y="27586"/>
                    <a:pt x="2943" y="27581"/>
                  </a:cubicBezTo>
                  <a:close/>
                  <a:moveTo>
                    <a:pt x="4905" y="27772"/>
                  </a:moveTo>
                  <a:cubicBezTo>
                    <a:pt x="4910" y="27772"/>
                    <a:pt x="4919" y="27779"/>
                    <a:pt x="4929" y="27779"/>
                  </a:cubicBezTo>
                  <a:lnTo>
                    <a:pt x="4901" y="27779"/>
                  </a:lnTo>
                  <a:cubicBezTo>
                    <a:pt x="4901" y="27774"/>
                    <a:pt x="4902" y="27772"/>
                    <a:pt x="4905" y="27772"/>
                  </a:cubicBezTo>
                  <a:close/>
                  <a:moveTo>
                    <a:pt x="5055" y="28961"/>
                  </a:moveTo>
                  <a:cubicBezTo>
                    <a:pt x="5055" y="28961"/>
                    <a:pt x="5043" y="28968"/>
                    <a:pt x="5039" y="28968"/>
                  </a:cubicBezTo>
                  <a:cubicBezTo>
                    <a:pt x="5037" y="28968"/>
                    <a:pt x="5037" y="28966"/>
                    <a:pt x="5041" y="28961"/>
                  </a:cubicBezTo>
                  <a:close/>
                  <a:moveTo>
                    <a:pt x="6717" y="29398"/>
                  </a:moveTo>
                  <a:cubicBezTo>
                    <a:pt x="6717" y="29398"/>
                    <a:pt x="6698" y="29404"/>
                    <a:pt x="6690" y="29404"/>
                  </a:cubicBezTo>
                  <a:cubicBezTo>
                    <a:pt x="6686" y="29404"/>
                    <a:pt x="6684" y="29403"/>
                    <a:pt x="6689" y="29398"/>
                  </a:cubicBezTo>
                  <a:close/>
                  <a:moveTo>
                    <a:pt x="4971" y="30187"/>
                  </a:moveTo>
                  <a:cubicBezTo>
                    <a:pt x="4999" y="30187"/>
                    <a:pt x="4996" y="30193"/>
                    <a:pt x="4987" y="30193"/>
                  </a:cubicBezTo>
                  <a:cubicBezTo>
                    <a:pt x="4982" y="30193"/>
                    <a:pt x="4976" y="30191"/>
                    <a:pt x="4971" y="30187"/>
                  </a:cubicBezTo>
                  <a:close/>
                  <a:moveTo>
                    <a:pt x="2665" y="0"/>
                  </a:moveTo>
                  <a:cubicBezTo>
                    <a:pt x="2104" y="0"/>
                    <a:pt x="891" y="826"/>
                    <a:pt x="775" y="1094"/>
                  </a:cubicBezTo>
                  <a:cubicBezTo>
                    <a:pt x="42" y="2136"/>
                    <a:pt x="1239" y="2516"/>
                    <a:pt x="958" y="3657"/>
                  </a:cubicBezTo>
                  <a:cubicBezTo>
                    <a:pt x="634" y="4234"/>
                    <a:pt x="0" y="6374"/>
                    <a:pt x="620" y="6670"/>
                  </a:cubicBezTo>
                  <a:cubicBezTo>
                    <a:pt x="408" y="6881"/>
                    <a:pt x="577" y="7093"/>
                    <a:pt x="549" y="7374"/>
                  </a:cubicBezTo>
                  <a:cubicBezTo>
                    <a:pt x="479" y="7614"/>
                    <a:pt x="437" y="7867"/>
                    <a:pt x="423" y="8121"/>
                  </a:cubicBezTo>
                  <a:cubicBezTo>
                    <a:pt x="704" y="8430"/>
                    <a:pt x="408" y="8698"/>
                    <a:pt x="352" y="9078"/>
                  </a:cubicBezTo>
                  <a:cubicBezTo>
                    <a:pt x="282" y="9360"/>
                    <a:pt x="634" y="9670"/>
                    <a:pt x="352" y="10050"/>
                  </a:cubicBezTo>
                  <a:cubicBezTo>
                    <a:pt x="211" y="10444"/>
                    <a:pt x="563" y="10754"/>
                    <a:pt x="366" y="11092"/>
                  </a:cubicBezTo>
                  <a:cubicBezTo>
                    <a:pt x="507" y="11993"/>
                    <a:pt x="366" y="13105"/>
                    <a:pt x="873" y="13922"/>
                  </a:cubicBezTo>
                  <a:cubicBezTo>
                    <a:pt x="817" y="13950"/>
                    <a:pt x="718" y="14218"/>
                    <a:pt x="789" y="14246"/>
                  </a:cubicBezTo>
                  <a:cubicBezTo>
                    <a:pt x="592" y="14443"/>
                    <a:pt x="479" y="14584"/>
                    <a:pt x="662" y="14767"/>
                  </a:cubicBezTo>
                  <a:cubicBezTo>
                    <a:pt x="225" y="14978"/>
                    <a:pt x="408" y="15330"/>
                    <a:pt x="577" y="15584"/>
                  </a:cubicBezTo>
                  <a:cubicBezTo>
                    <a:pt x="141" y="16682"/>
                    <a:pt x="1408" y="18090"/>
                    <a:pt x="803" y="19287"/>
                  </a:cubicBezTo>
                  <a:cubicBezTo>
                    <a:pt x="1070" y="19456"/>
                    <a:pt x="732" y="19794"/>
                    <a:pt x="930" y="19991"/>
                  </a:cubicBezTo>
                  <a:cubicBezTo>
                    <a:pt x="761" y="20090"/>
                    <a:pt x="803" y="20132"/>
                    <a:pt x="944" y="20174"/>
                  </a:cubicBezTo>
                  <a:cubicBezTo>
                    <a:pt x="944" y="20259"/>
                    <a:pt x="930" y="20428"/>
                    <a:pt x="1042" y="20484"/>
                  </a:cubicBezTo>
                  <a:cubicBezTo>
                    <a:pt x="831" y="20667"/>
                    <a:pt x="1352" y="20681"/>
                    <a:pt x="1127" y="20907"/>
                  </a:cubicBezTo>
                  <a:cubicBezTo>
                    <a:pt x="1000" y="21005"/>
                    <a:pt x="1225" y="21019"/>
                    <a:pt x="1084" y="21146"/>
                  </a:cubicBezTo>
                  <a:cubicBezTo>
                    <a:pt x="930" y="21386"/>
                    <a:pt x="1084" y="21484"/>
                    <a:pt x="986" y="21723"/>
                  </a:cubicBezTo>
                  <a:cubicBezTo>
                    <a:pt x="1042" y="22216"/>
                    <a:pt x="634" y="22864"/>
                    <a:pt x="634" y="23456"/>
                  </a:cubicBezTo>
                  <a:cubicBezTo>
                    <a:pt x="535" y="23484"/>
                    <a:pt x="761" y="23751"/>
                    <a:pt x="521" y="23962"/>
                  </a:cubicBezTo>
                  <a:cubicBezTo>
                    <a:pt x="732" y="24272"/>
                    <a:pt x="338" y="24596"/>
                    <a:pt x="380" y="24779"/>
                  </a:cubicBezTo>
                  <a:cubicBezTo>
                    <a:pt x="476" y="24752"/>
                    <a:pt x="545" y="24740"/>
                    <a:pt x="593" y="24740"/>
                  </a:cubicBezTo>
                  <a:cubicBezTo>
                    <a:pt x="910" y="24740"/>
                    <a:pt x="323" y="25259"/>
                    <a:pt x="837" y="25259"/>
                  </a:cubicBezTo>
                  <a:cubicBezTo>
                    <a:pt x="848" y="25259"/>
                    <a:pt x="860" y="25259"/>
                    <a:pt x="873" y="25258"/>
                  </a:cubicBezTo>
                  <a:cubicBezTo>
                    <a:pt x="1098" y="25342"/>
                    <a:pt x="1000" y="25610"/>
                    <a:pt x="1183" y="25779"/>
                  </a:cubicBezTo>
                  <a:cubicBezTo>
                    <a:pt x="1451" y="25962"/>
                    <a:pt x="1577" y="26511"/>
                    <a:pt x="1690" y="26807"/>
                  </a:cubicBezTo>
                  <a:cubicBezTo>
                    <a:pt x="2051" y="27335"/>
                    <a:pt x="3141" y="27877"/>
                    <a:pt x="4022" y="27877"/>
                  </a:cubicBezTo>
                  <a:cubicBezTo>
                    <a:pt x="4033" y="27877"/>
                    <a:pt x="4044" y="27877"/>
                    <a:pt x="4056" y="27877"/>
                  </a:cubicBezTo>
                  <a:lnTo>
                    <a:pt x="4056" y="27877"/>
                  </a:lnTo>
                  <a:cubicBezTo>
                    <a:pt x="4309" y="27934"/>
                    <a:pt x="4126" y="28018"/>
                    <a:pt x="4042" y="28159"/>
                  </a:cubicBezTo>
                  <a:cubicBezTo>
                    <a:pt x="3816" y="28426"/>
                    <a:pt x="4027" y="28652"/>
                    <a:pt x="3802" y="28905"/>
                  </a:cubicBezTo>
                  <a:cubicBezTo>
                    <a:pt x="3732" y="29257"/>
                    <a:pt x="3887" y="29426"/>
                    <a:pt x="3774" y="29750"/>
                  </a:cubicBezTo>
                  <a:cubicBezTo>
                    <a:pt x="4168" y="30046"/>
                    <a:pt x="4394" y="30285"/>
                    <a:pt x="5070" y="30285"/>
                  </a:cubicBezTo>
                  <a:cubicBezTo>
                    <a:pt x="5156" y="30292"/>
                    <a:pt x="5242" y="30296"/>
                    <a:pt x="5327" y="30296"/>
                  </a:cubicBezTo>
                  <a:cubicBezTo>
                    <a:pt x="6902" y="30296"/>
                    <a:pt x="8450" y="29116"/>
                    <a:pt x="9505" y="28328"/>
                  </a:cubicBezTo>
                  <a:cubicBezTo>
                    <a:pt x="10012" y="27750"/>
                    <a:pt x="10815" y="26906"/>
                    <a:pt x="10942" y="26032"/>
                  </a:cubicBezTo>
                  <a:cubicBezTo>
                    <a:pt x="11139" y="26032"/>
                    <a:pt x="11603" y="25188"/>
                    <a:pt x="11378" y="25173"/>
                  </a:cubicBezTo>
                  <a:lnTo>
                    <a:pt x="11378" y="25173"/>
                  </a:lnTo>
                  <a:cubicBezTo>
                    <a:pt x="11356" y="25177"/>
                    <a:pt x="11337" y="25179"/>
                    <a:pt x="11321" y="25179"/>
                  </a:cubicBezTo>
                  <a:cubicBezTo>
                    <a:pt x="11092" y="25179"/>
                    <a:pt x="11555" y="24812"/>
                    <a:pt x="11463" y="24681"/>
                  </a:cubicBezTo>
                  <a:lnTo>
                    <a:pt x="11463" y="24681"/>
                  </a:lnTo>
                  <a:cubicBezTo>
                    <a:pt x="11444" y="24685"/>
                    <a:pt x="11428" y="24687"/>
                    <a:pt x="11415" y="24687"/>
                  </a:cubicBezTo>
                  <a:cubicBezTo>
                    <a:pt x="11295" y="24687"/>
                    <a:pt x="11353" y="24533"/>
                    <a:pt x="11251" y="24469"/>
                  </a:cubicBezTo>
                  <a:cubicBezTo>
                    <a:pt x="11280" y="24357"/>
                    <a:pt x="11505" y="24413"/>
                    <a:pt x="11519" y="24300"/>
                  </a:cubicBezTo>
                  <a:cubicBezTo>
                    <a:pt x="11237" y="23793"/>
                    <a:pt x="11547" y="22934"/>
                    <a:pt x="11815" y="22413"/>
                  </a:cubicBezTo>
                  <a:cubicBezTo>
                    <a:pt x="11841" y="22367"/>
                    <a:pt x="11809" y="22355"/>
                    <a:pt x="11766" y="22355"/>
                  </a:cubicBezTo>
                  <a:cubicBezTo>
                    <a:pt x="11717" y="22355"/>
                    <a:pt x="11653" y="22371"/>
                    <a:pt x="11646" y="22371"/>
                  </a:cubicBezTo>
                  <a:cubicBezTo>
                    <a:pt x="11646" y="22188"/>
                    <a:pt x="11744" y="22019"/>
                    <a:pt x="11561" y="21921"/>
                  </a:cubicBezTo>
                  <a:cubicBezTo>
                    <a:pt x="11688" y="21738"/>
                    <a:pt x="11603" y="21400"/>
                    <a:pt x="11857" y="21174"/>
                  </a:cubicBezTo>
                  <a:cubicBezTo>
                    <a:pt x="12022" y="21139"/>
                    <a:pt x="12148" y="21034"/>
                    <a:pt x="12044" y="21034"/>
                  </a:cubicBezTo>
                  <a:cubicBezTo>
                    <a:pt x="12023" y="21034"/>
                    <a:pt x="11994" y="21038"/>
                    <a:pt x="11955" y="21048"/>
                  </a:cubicBezTo>
                  <a:cubicBezTo>
                    <a:pt x="11950" y="21048"/>
                    <a:pt x="11945" y="21048"/>
                    <a:pt x="11940" y="21048"/>
                  </a:cubicBezTo>
                  <a:cubicBezTo>
                    <a:pt x="11554" y="21048"/>
                    <a:pt x="11801" y="20539"/>
                    <a:pt x="11815" y="20414"/>
                  </a:cubicBezTo>
                  <a:cubicBezTo>
                    <a:pt x="11674" y="20118"/>
                    <a:pt x="11927" y="19893"/>
                    <a:pt x="11843" y="19583"/>
                  </a:cubicBezTo>
                  <a:cubicBezTo>
                    <a:pt x="11843" y="19442"/>
                    <a:pt x="11758" y="19442"/>
                    <a:pt x="11913" y="19372"/>
                  </a:cubicBezTo>
                  <a:cubicBezTo>
                    <a:pt x="11927" y="19301"/>
                    <a:pt x="11829" y="19301"/>
                    <a:pt x="11955" y="19203"/>
                  </a:cubicBezTo>
                  <a:cubicBezTo>
                    <a:pt x="11967" y="19208"/>
                    <a:pt x="11982" y="19210"/>
                    <a:pt x="11997" y="19210"/>
                  </a:cubicBezTo>
                  <a:cubicBezTo>
                    <a:pt x="12117" y="19210"/>
                    <a:pt x="12323" y="19085"/>
                    <a:pt x="12124" y="19048"/>
                  </a:cubicBezTo>
                  <a:cubicBezTo>
                    <a:pt x="12223" y="18851"/>
                    <a:pt x="11843" y="18921"/>
                    <a:pt x="11927" y="18738"/>
                  </a:cubicBezTo>
                  <a:cubicBezTo>
                    <a:pt x="11998" y="18682"/>
                    <a:pt x="11885" y="18710"/>
                    <a:pt x="11899" y="18682"/>
                  </a:cubicBezTo>
                  <a:cubicBezTo>
                    <a:pt x="11899" y="18617"/>
                    <a:pt x="11959" y="18481"/>
                    <a:pt x="11914" y="18481"/>
                  </a:cubicBezTo>
                  <a:cubicBezTo>
                    <a:pt x="11910" y="18481"/>
                    <a:pt x="11905" y="18482"/>
                    <a:pt x="11899" y="18485"/>
                  </a:cubicBezTo>
                  <a:cubicBezTo>
                    <a:pt x="11877" y="18490"/>
                    <a:pt x="11859" y="18492"/>
                    <a:pt x="11846" y="18492"/>
                  </a:cubicBezTo>
                  <a:cubicBezTo>
                    <a:pt x="11783" y="18492"/>
                    <a:pt x="11811" y="18442"/>
                    <a:pt x="11857" y="18372"/>
                  </a:cubicBezTo>
                  <a:cubicBezTo>
                    <a:pt x="11871" y="17893"/>
                    <a:pt x="11477" y="16795"/>
                    <a:pt x="11843" y="16499"/>
                  </a:cubicBezTo>
                  <a:cubicBezTo>
                    <a:pt x="12139" y="16358"/>
                    <a:pt x="11251" y="16316"/>
                    <a:pt x="11801" y="16006"/>
                  </a:cubicBezTo>
                  <a:cubicBezTo>
                    <a:pt x="12012" y="15767"/>
                    <a:pt x="11209" y="15696"/>
                    <a:pt x="11463" y="15302"/>
                  </a:cubicBezTo>
                  <a:cubicBezTo>
                    <a:pt x="11970" y="15049"/>
                    <a:pt x="11406" y="15175"/>
                    <a:pt x="11378" y="14908"/>
                  </a:cubicBezTo>
                  <a:cubicBezTo>
                    <a:pt x="11843" y="14514"/>
                    <a:pt x="11603" y="14542"/>
                    <a:pt x="11364" y="14176"/>
                  </a:cubicBezTo>
                  <a:cubicBezTo>
                    <a:pt x="11505" y="13852"/>
                    <a:pt x="11688" y="14105"/>
                    <a:pt x="11491" y="13711"/>
                  </a:cubicBezTo>
                  <a:cubicBezTo>
                    <a:pt x="11449" y="13570"/>
                    <a:pt x="11660" y="13204"/>
                    <a:pt x="11491" y="13162"/>
                  </a:cubicBezTo>
                  <a:cubicBezTo>
                    <a:pt x="11054" y="13007"/>
                    <a:pt x="11603" y="12599"/>
                    <a:pt x="11111" y="12570"/>
                  </a:cubicBezTo>
                  <a:cubicBezTo>
                    <a:pt x="11012" y="12556"/>
                    <a:pt x="10928" y="12458"/>
                    <a:pt x="10928" y="12359"/>
                  </a:cubicBezTo>
                  <a:cubicBezTo>
                    <a:pt x="11054" y="12190"/>
                    <a:pt x="12124" y="12261"/>
                    <a:pt x="11449" y="11951"/>
                  </a:cubicBezTo>
                  <a:cubicBezTo>
                    <a:pt x="11364" y="11430"/>
                    <a:pt x="11843" y="11430"/>
                    <a:pt x="11336" y="11289"/>
                  </a:cubicBezTo>
                  <a:cubicBezTo>
                    <a:pt x="11575" y="11092"/>
                    <a:pt x="11280" y="11064"/>
                    <a:pt x="11434" y="10895"/>
                  </a:cubicBezTo>
                  <a:cubicBezTo>
                    <a:pt x="11716" y="10402"/>
                    <a:pt x="11392" y="10360"/>
                    <a:pt x="11350" y="10162"/>
                  </a:cubicBezTo>
                  <a:cubicBezTo>
                    <a:pt x="12153" y="9740"/>
                    <a:pt x="11181" y="9895"/>
                    <a:pt x="10998" y="9557"/>
                  </a:cubicBezTo>
                  <a:cubicBezTo>
                    <a:pt x="11646" y="9134"/>
                    <a:pt x="11054" y="9317"/>
                    <a:pt x="11420" y="8726"/>
                  </a:cubicBezTo>
                  <a:cubicBezTo>
                    <a:pt x="10505" y="8613"/>
                    <a:pt x="11505" y="8318"/>
                    <a:pt x="10998" y="8135"/>
                  </a:cubicBezTo>
                  <a:cubicBezTo>
                    <a:pt x="10646" y="7811"/>
                    <a:pt x="11209" y="7642"/>
                    <a:pt x="10702" y="7219"/>
                  </a:cubicBezTo>
                  <a:cubicBezTo>
                    <a:pt x="10646" y="6839"/>
                    <a:pt x="10956" y="6741"/>
                    <a:pt x="10618" y="6417"/>
                  </a:cubicBezTo>
                  <a:cubicBezTo>
                    <a:pt x="10533" y="6248"/>
                    <a:pt x="10871" y="6135"/>
                    <a:pt x="10618" y="5741"/>
                  </a:cubicBezTo>
                  <a:cubicBezTo>
                    <a:pt x="10984" y="5459"/>
                    <a:pt x="10407" y="4896"/>
                    <a:pt x="10407" y="4459"/>
                  </a:cubicBezTo>
                  <a:cubicBezTo>
                    <a:pt x="10632" y="4220"/>
                    <a:pt x="10322" y="4333"/>
                    <a:pt x="10308" y="4023"/>
                  </a:cubicBezTo>
                  <a:cubicBezTo>
                    <a:pt x="10336" y="3995"/>
                    <a:pt x="10336" y="3981"/>
                    <a:pt x="10294" y="3966"/>
                  </a:cubicBezTo>
                  <a:cubicBezTo>
                    <a:pt x="10435" y="3628"/>
                    <a:pt x="10195" y="3516"/>
                    <a:pt x="9900" y="3389"/>
                  </a:cubicBezTo>
                  <a:cubicBezTo>
                    <a:pt x="9449" y="3220"/>
                    <a:pt x="9195" y="2924"/>
                    <a:pt x="8829" y="2657"/>
                  </a:cubicBezTo>
                  <a:cubicBezTo>
                    <a:pt x="8562" y="2389"/>
                    <a:pt x="8083" y="2333"/>
                    <a:pt x="7717" y="2065"/>
                  </a:cubicBezTo>
                  <a:cubicBezTo>
                    <a:pt x="7055" y="1657"/>
                    <a:pt x="6450" y="1573"/>
                    <a:pt x="5816" y="1305"/>
                  </a:cubicBezTo>
                  <a:cubicBezTo>
                    <a:pt x="6235" y="1157"/>
                    <a:pt x="5425" y="697"/>
                    <a:pt x="4943" y="697"/>
                  </a:cubicBezTo>
                  <a:cubicBezTo>
                    <a:pt x="4873" y="697"/>
                    <a:pt x="4811" y="706"/>
                    <a:pt x="4760" y="728"/>
                  </a:cubicBezTo>
                  <a:cubicBezTo>
                    <a:pt x="4746" y="953"/>
                    <a:pt x="5281" y="995"/>
                    <a:pt x="5478" y="1094"/>
                  </a:cubicBezTo>
                  <a:cubicBezTo>
                    <a:pt x="5235" y="1226"/>
                    <a:pt x="5589" y="1523"/>
                    <a:pt x="5265" y="1523"/>
                  </a:cubicBezTo>
                  <a:cubicBezTo>
                    <a:pt x="5176" y="1523"/>
                    <a:pt x="5035" y="1501"/>
                    <a:pt x="4816" y="1446"/>
                  </a:cubicBezTo>
                  <a:cubicBezTo>
                    <a:pt x="4689" y="1319"/>
                    <a:pt x="3506" y="488"/>
                    <a:pt x="2915" y="122"/>
                  </a:cubicBezTo>
                  <a:cubicBezTo>
                    <a:pt x="2871" y="37"/>
                    <a:pt x="2782" y="0"/>
                    <a:pt x="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579749" y="4401216"/>
              <a:ext cx="5024349" cy="812619"/>
            </a:xfrm>
            <a:custGeom>
              <a:avLst/>
              <a:gdLst/>
              <a:ahLst/>
              <a:cxnLst/>
              <a:rect l="l" t="t" r="r" b="b"/>
              <a:pathLst>
                <a:path w="37726" h="6102" extrusionOk="0">
                  <a:moveTo>
                    <a:pt x="804" y="183"/>
                  </a:moveTo>
                  <a:cubicBezTo>
                    <a:pt x="818" y="465"/>
                    <a:pt x="846" y="747"/>
                    <a:pt x="860" y="1028"/>
                  </a:cubicBezTo>
                  <a:lnTo>
                    <a:pt x="226" y="1014"/>
                  </a:lnTo>
                  <a:cubicBezTo>
                    <a:pt x="240" y="648"/>
                    <a:pt x="466" y="324"/>
                    <a:pt x="804" y="183"/>
                  </a:cubicBezTo>
                  <a:close/>
                  <a:moveTo>
                    <a:pt x="832" y="0"/>
                  </a:moveTo>
                  <a:cubicBezTo>
                    <a:pt x="339" y="141"/>
                    <a:pt x="1" y="606"/>
                    <a:pt x="15" y="1113"/>
                  </a:cubicBezTo>
                  <a:cubicBezTo>
                    <a:pt x="15" y="1169"/>
                    <a:pt x="57" y="1211"/>
                    <a:pt x="114" y="1211"/>
                  </a:cubicBezTo>
                  <a:cubicBezTo>
                    <a:pt x="367" y="1225"/>
                    <a:pt x="621" y="1239"/>
                    <a:pt x="860" y="1239"/>
                  </a:cubicBezTo>
                  <a:cubicBezTo>
                    <a:pt x="944" y="2845"/>
                    <a:pt x="902" y="4436"/>
                    <a:pt x="733" y="6027"/>
                  </a:cubicBezTo>
                  <a:cubicBezTo>
                    <a:pt x="726" y="6077"/>
                    <a:pt x="765" y="6101"/>
                    <a:pt x="807" y="6101"/>
                  </a:cubicBezTo>
                  <a:cubicBezTo>
                    <a:pt x="849" y="6101"/>
                    <a:pt x="895" y="6077"/>
                    <a:pt x="902" y="6027"/>
                  </a:cubicBezTo>
                  <a:cubicBezTo>
                    <a:pt x="1057" y="4436"/>
                    <a:pt x="1085" y="2845"/>
                    <a:pt x="1001" y="1254"/>
                  </a:cubicBezTo>
                  <a:lnTo>
                    <a:pt x="1001" y="1254"/>
                  </a:lnTo>
                  <a:cubicBezTo>
                    <a:pt x="3155" y="1338"/>
                    <a:pt x="5310" y="1380"/>
                    <a:pt x="7464" y="1422"/>
                  </a:cubicBezTo>
                  <a:cubicBezTo>
                    <a:pt x="9915" y="1479"/>
                    <a:pt x="12351" y="1521"/>
                    <a:pt x="14801" y="1563"/>
                  </a:cubicBezTo>
                  <a:cubicBezTo>
                    <a:pt x="19673" y="1634"/>
                    <a:pt x="24531" y="1676"/>
                    <a:pt x="29404" y="1676"/>
                  </a:cubicBezTo>
                  <a:cubicBezTo>
                    <a:pt x="32150" y="1676"/>
                    <a:pt x="34895" y="1676"/>
                    <a:pt x="37641" y="1648"/>
                  </a:cubicBezTo>
                  <a:cubicBezTo>
                    <a:pt x="37726" y="1648"/>
                    <a:pt x="37726" y="1521"/>
                    <a:pt x="37641" y="1521"/>
                  </a:cubicBezTo>
                  <a:cubicBezTo>
                    <a:pt x="35910" y="1531"/>
                    <a:pt x="34178" y="1536"/>
                    <a:pt x="32444" y="1536"/>
                  </a:cubicBezTo>
                  <a:cubicBezTo>
                    <a:pt x="29285" y="1536"/>
                    <a:pt x="26124" y="1520"/>
                    <a:pt x="22968" y="1493"/>
                  </a:cubicBezTo>
                  <a:cubicBezTo>
                    <a:pt x="18096" y="1437"/>
                    <a:pt x="13224" y="1352"/>
                    <a:pt x="8351" y="1239"/>
                  </a:cubicBezTo>
                  <a:cubicBezTo>
                    <a:pt x="5901" y="1169"/>
                    <a:pt x="3451" y="1085"/>
                    <a:pt x="987" y="1028"/>
                  </a:cubicBezTo>
                  <a:cubicBezTo>
                    <a:pt x="973" y="718"/>
                    <a:pt x="959" y="395"/>
                    <a:pt x="930" y="85"/>
                  </a:cubicBezTo>
                  <a:cubicBezTo>
                    <a:pt x="930" y="28"/>
                    <a:pt x="888" y="0"/>
                    <a:pt x="832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9"/>
            <p:cNvGrpSpPr/>
            <p:nvPr/>
          </p:nvGrpSpPr>
          <p:grpSpPr>
            <a:xfrm>
              <a:off x="6386469" y="304799"/>
              <a:ext cx="2452737" cy="881300"/>
              <a:chOff x="6467194" y="257549"/>
              <a:chExt cx="2452737" cy="881300"/>
            </a:xfrm>
          </p:grpSpPr>
          <p:sp>
            <p:nvSpPr>
              <p:cNvPr id="102" name="Google Shape;102;p9"/>
              <p:cNvSpPr/>
              <p:nvPr/>
            </p:nvSpPr>
            <p:spPr>
              <a:xfrm>
                <a:off x="7506220" y="511562"/>
                <a:ext cx="220048" cy="347987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23794" extrusionOk="0">
                    <a:moveTo>
                      <a:pt x="8328" y="0"/>
                    </a:moveTo>
                    <a:cubicBezTo>
                      <a:pt x="7621" y="4988"/>
                      <a:pt x="1" y="23017"/>
                      <a:pt x="8210" y="23763"/>
                    </a:cubicBezTo>
                    <a:cubicBezTo>
                      <a:pt x="8419" y="23783"/>
                      <a:pt x="8619" y="23793"/>
                      <a:pt x="8811" y="23793"/>
                    </a:cubicBezTo>
                    <a:cubicBezTo>
                      <a:pt x="15045" y="23793"/>
                      <a:pt x="12523" y="13519"/>
                      <a:pt x="10999" y="8641"/>
                    </a:cubicBezTo>
                    <a:cubicBezTo>
                      <a:pt x="10135" y="5892"/>
                      <a:pt x="9388" y="3025"/>
                      <a:pt x="8328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8338766" y="683891"/>
                <a:ext cx="224245" cy="301041"/>
              </a:xfrm>
              <a:custGeom>
                <a:avLst/>
                <a:gdLst/>
                <a:ahLst/>
                <a:cxnLst/>
                <a:rect l="l" t="t" r="r" b="b"/>
                <a:pathLst>
                  <a:path w="15333" h="20584" extrusionOk="0">
                    <a:moveTo>
                      <a:pt x="7267" y="1"/>
                    </a:moveTo>
                    <a:cubicBezTo>
                      <a:pt x="4910" y="4832"/>
                      <a:pt x="0" y="20426"/>
                      <a:pt x="7188" y="20583"/>
                    </a:cubicBezTo>
                    <a:cubicBezTo>
                      <a:pt x="7227" y="20583"/>
                      <a:pt x="7266" y="20584"/>
                      <a:pt x="7304" y="20584"/>
                    </a:cubicBezTo>
                    <a:cubicBezTo>
                      <a:pt x="15333" y="20584"/>
                      <a:pt x="8518" y="4223"/>
                      <a:pt x="7267" y="1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8617820" y="362901"/>
                <a:ext cx="137841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14416" extrusionOk="0">
                    <a:moveTo>
                      <a:pt x="3968" y="1"/>
                    </a:moveTo>
                    <a:lnTo>
                      <a:pt x="3968" y="1"/>
                    </a:lnTo>
                    <a:cubicBezTo>
                      <a:pt x="2357" y="4361"/>
                      <a:pt x="1" y="14416"/>
                      <a:pt x="4007" y="14416"/>
                    </a:cubicBezTo>
                    <a:cubicBezTo>
                      <a:pt x="8013" y="14416"/>
                      <a:pt x="5971" y="4204"/>
                      <a:pt x="3968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7170232" y="549192"/>
                <a:ext cx="88528" cy="159324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9263" extrusionOk="0">
                    <a:moveTo>
                      <a:pt x="2004" y="1"/>
                    </a:moveTo>
                    <a:cubicBezTo>
                      <a:pt x="786" y="3300"/>
                      <a:pt x="1" y="5107"/>
                      <a:pt x="276" y="7149"/>
                    </a:cubicBezTo>
                    <a:cubicBezTo>
                      <a:pt x="436" y="8434"/>
                      <a:pt x="1162" y="9263"/>
                      <a:pt x="2118" y="9263"/>
                    </a:cubicBezTo>
                    <a:cubicBezTo>
                      <a:pt x="2565" y="9263"/>
                      <a:pt x="3062" y="9082"/>
                      <a:pt x="3575" y="8681"/>
                    </a:cubicBezTo>
                    <a:cubicBezTo>
                      <a:pt x="5146" y="7424"/>
                      <a:pt x="3221" y="2750"/>
                      <a:pt x="2004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7973727" y="604559"/>
                <a:ext cx="117579" cy="211096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12273" extrusionOk="0">
                    <a:moveTo>
                      <a:pt x="2632" y="0"/>
                    </a:moveTo>
                    <a:cubicBezTo>
                      <a:pt x="1061" y="4360"/>
                      <a:pt x="1" y="6756"/>
                      <a:pt x="393" y="9466"/>
                    </a:cubicBezTo>
                    <a:cubicBezTo>
                      <a:pt x="608" y="11180"/>
                      <a:pt x="1570" y="12273"/>
                      <a:pt x="2833" y="12273"/>
                    </a:cubicBezTo>
                    <a:cubicBezTo>
                      <a:pt x="3423" y="12273"/>
                      <a:pt x="4078" y="12034"/>
                      <a:pt x="4753" y="11509"/>
                    </a:cubicBezTo>
                    <a:cubicBezTo>
                      <a:pt x="6835" y="9820"/>
                      <a:pt x="4282" y="3614"/>
                      <a:pt x="2632" y="0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6831544" y="257549"/>
                <a:ext cx="91229" cy="164982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9592" extrusionOk="0">
                    <a:moveTo>
                      <a:pt x="2043" y="1"/>
                    </a:moveTo>
                    <a:cubicBezTo>
                      <a:pt x="825" y="3418"/>
                      <a:pt x="0" y="5264"/>
                      <a:pt x="275" y="7385"/>
                    </a:cubicBezTo>
                    <a:cubicBezTo>
                      <a:pt x="463" y="8727"/>
                      <a:pt x="1220" y="9592"/>
                      <a:pt x="2206" y="9592"/>
                    </a:cubicBezTo>
                    <a:cubicBezTo>
                      <a:pt x="2663" y="9592"/>
                      <a:pt x="3170" y="9406"/>
                      <a:pt x="3693" y="8995"/>
                    </a:cubicBezTo>
                    <a:cubicBezTo>
                      <a:pt x="5303" y="7699"/>
                      <a:pt x="3339" y="2829"/>
                      <a:pt x="2043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8810470" y="941256"/>
                <a:ext cx="109461" cy="197594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1488" extrusionOk="0">
                    <a:moveTo>
                      <a:pt x="2436" y="1"/>
                    </a:moveTo>
                    <a:cubicBezTo>
                      <a:pt x="983" y="4085"/>
                      <a:pt x="1" y="6324"/>
                      <a:pt x="315" y="8838"/>
                    </a:cubicBezTo>
                    <a:cubicBezTo>
                      <a:pt x="529" y="10446"/>
                      <a:pt x="1439" y="11487"/>
                      <a:pt x="2619" y="11487"/>
                    </a:cubicBezTo>
                    <a:cubicBezTo>
                      <a:pt x="3168" y="11487"/>
                      <a:pt x="3776" y="11262"/>
                      <a:pt x="4400" y="10763"/>
                    </a:cubicBezTo>
                    <a:cubicBezTo>
                      <a:pt x="6364" y="9192"/>
                      <a:pt x="3968" y="3378"/>
                      <a:pt x="2436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6467194" y="257549"/>
                <a:ext cx="116891" cy="29164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6956" extrusionOk="0">
                    <a:moveTo>
                      <a:pt x="4046" y="0"/>
                    </a:moveTo>
                    <a:cubicBezTo>
                      <a:pt x="2672" y="4871"/>
                      <a:pt x="1" y="13158"/>
                      <a:pt x="2554" y="15947"/>
                    </a:cubicBezTo>
                    <a:cubicBezTo>
                      <a:pt x="3225" y="16663"/>
                      <a:pt x="3852" y="16955"/>
                      <a:pt x="4405" y="16955"/>
                    </a:cubicBezTo>
                    <a:cubicBezTo>
                      <a:pt x="5793" y="16955"/>
                      <a:pt x="6717" y="15113"/>
                      <a:pt x="6717" y="13512"/>
                    </a:cubicBezTo>
                    <a:cubicBezTo>
                      <a:pt x="6796" y="10134"/>
                      <a:pt x="5617" y="4792"/>
                      <a:pt x="4046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 flipH="1">
            <a:off x="828296" y="2051200"/>
            <a:ext cx="36333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 flipH="1">
            <a:off x="828185" y="1525025"/>
            <a:ext cx="36333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-1492524" y="-607991"/>
            <a:ext cx="12498041" cy="7522609"/>
            <a:chOff x="-1492524" y="-607991"/>
            <a:chExt cx="12498041" cy="7522609"/>
          </a:xfrm>
        </p:grpSpPr>
        <p:sp>
          <p:nvSpPr>
            <p:cNvPr id="127" name="Google Shape;127;p13"/>
            <p:cNvSpPr/>
            <p:nvPr/>
          </p:nvSpPr>
          <p:spPr>
            <a:xfrm rot="-5400000">
              <a:off x="6109468" y="2055653"/>
              <a:ext cx="1204375" cy="5420977"/>
            </a:xfrm>
            <a:custGeom>
              <a:avLst/>
              <a:gdLst/>
              <a:ahLst/>
              <a:cxnLst/>
              <a:rect l="l" t="t" r="r" b="b"/>
              <a:pathLst>
                <a:path w="4367" h="19656" extrusionOk="0">
                  <a:moveTo>
                    <a:pt x="1" y="1"/>
                  </a:moveTo>
                  <a:lnTo>
                    <a:pt x="1" y="19630"/>
                  </a:lnTo>
                  <a:cubicBezTo>
                    <a:pt x="28" y="19617"/>
                    <a:pt x="116" y="19612"/>
                    <a:pt x="249" y="19612"/>
                  </a:cubicBezTo>
                  <a:cubicBezTo>
                    <a:pt x="644" y="19612"/>
                    <a:pt x="1432" y="19656"/>
                    <a:pt x="2185" y="19656"/>
                  </a:cubicBezTo>
                  <a:cubicBezTo>
                    <a:pt x="3310" y="19656"/>
                    <a:pt x="4355" y="19558"/>
                    <a:pt x="3887" y="19067"/>
                  </a:cubicBezTo>
                  <a:cubicBezTo>
                    <a:pt x="4084" y="18250"/>
                    <a:pt x="2592" y="18504"/>
                    <a:pt x="2972" y="17406"/>
                  </a:cubicBezTo>
                  <a:cubicBezTo>
                    <a:pt x="2803" y="17138"/>
                    <a:pt x="3169" y="16899"/>
                    <a:pt x="3437" y="16659"/>
                  </a:cubicBezTo>
                  <a:cubicBezTo>
                    <a:pt x="3169" y="16138"/>
                    <a:pt x="4366" y="15575"/>
                    <a:pt x="2197" y="15096"/>
                  </a:cubicBezTo>
                  <a:cubicBezTo>
                    <a:pt x="3859" y="14646"/>
                    <a:pt x="3521" y="14040"/>
                    <a:pt x="2859" y="13547"/>
                  </a:cubicBezTo>
                  <a:cubicBezTo>
                    <a:pt x="2057" y="12984"/>
                    <a:pt x="2972" y="12463"/>
                    <a:pt x="3071" y="11900"/>
                  </a:cubicBezTo>
                  <a:cubicBezTo>
                    <a:pt x="2507" y="11787"/>
                    <a:pt x="3366" y="11632"/>
                    <a:pt x="3479" y="11533"/>
                  </a:cubicBezTo>
                  <a:cubicBezTo>
                    <a:pt x="3479" y="11366"/>
                    <a:pt x="3351" y="11329"/>
                    <a:pt x="3189" y="11329"/>
                  </a:cubicBezTo>
                  <a:cubicBezTo>
                    <a:pt x="3064" y="11329"/>
                    <a:pt x="2919" y="11351"/>
                    <a:pt x="2798" y="11351"/>
                  </a:cubicBezTo>
                  <a:cubicBezTo>
                    <a:pt x="2748" y="11351"/>
                    <a:pt x="2701" y="11347"/>
                    <a:pt x="2662" y="11336"/>
                  </a:cubicBezTo>
                  <a:cubicBezTo>
                    <a:pt x="3859" y="10407"/>
                    <a:pt x="1789" y="9928"/>
                    <a:pt x="2212" y="9041"/>
                  </a:cubicBezTo>
                  <a:cubicBezTo>
                    <a:pt x="2437" y="7872"/>
                    <a:pt x="1155" y="8647"/>
                    <a:pt x="2197" y="7492"/>
                  </a:cubicBezTo>
                  <a:cubicBezTo>
                    <a:pt x="888" y="6957"/>
                    <a:pt x="4141" y="7295"/>
                    <a:pt x="4028" y="6689"/>
                  </a:cubicBezTo>
                  <a:cubicBezTo>
                    <a:pt x="2578" y="6239"/>
                    <a:pt x="3380" y="5760"/>
                    <a:pt x="3169" y="5281"/>
                  </a:cubicBezTo>
                  <a:lnTo>
                    <a:pt x="3169" y="5281"/>
                  </a:lnTo>
                  <a:cubicBezTo>
                    <a:pt x="2057" y="5464"/>
                    <a:pt x="2817" y="5816"/>
                    <a:pt x="1691" y="5985"/>
                  </a:cubicBezTo>
                  <a:cubicBezTo>
                    <a:pt x="1831" y="5506"/>
                    <a:pt x="2366" y="5028"/>
                    <a:pt x="1338" y="4535"/>
                  </a:cubicBezTo>
                  <a:cubicBezTo>
                    <a:pt x="156" y="3873"/>
                    <a:pt x="1353" y="3239"/>
                    <a:pt x="1001" y="2493"/>
                  </a:cubicBezTo>
                  <a:cubicBezTo>
                    <a:pt x="902" y="2056"/>
                    <a:pt x="972" y="1634"/>
                    <a:pt x="1451" y="1212"/>
                  </a:cubicBezTo>
                  <a:cubicBezTo>
                    <a:pt x="1578" y="409"/>
                    <a:pt x="1803" y="28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5400000" flipH="1">
              <a:off x="-1798763" y="3328975"/>
              <a:ext cx="3891883" cy="3279404"/>
            </a:xfrm>
            <a:custGeom>
              <a:avLst/>
              <a:gdLst/>
              <a:ahLst/>
              <a:cxnLst/>
              <a:rect l="l" t="t" r="r" b="b"/>
              <a:pathLst>
                <a:path w="32515" h="27398" extrusionOk="0">
                  <a:moveTo>
                    <a:pt x="16926" y="564"/>
                  </a:moveTo>
                  <a:cubicBezTo>
                    <a:pt x="16968" y="634"/>
                    <a:pt x="16968" y="719"/>
                    <a:pt x="16926" y="775"/>
                  </a:cubicBezTo>
                  <a:cubicBezTo>
                    <a:pt x="16926" y="709"/>
                    <a:pt x="16926" y="642"/>
                    <a:pt x="16926" y="564"/>
                  </a:cubicBezTo>
                  <a:close/>
                  <a:moveTo>
                    <a:pt x="19334" y="789"/>
                  </a:moveTo>
                  <a:cubicBezTo>
                    <a:pt x="19312" y="812"/>
                    <a:pt x="19289" y="825"/>
                    <a:pt x="19267" y="837"/>
                  </a:cubicBezTo>
                  <a:lnTo>
                    <a:pt x="19267" y="837"/>
                  </a:lnTo>
                  <a:cubicBezTo>
                    <a:pt x="19271" y="822"/>
                    <a:pt x="19278" y="809"/>
                    <a:pt x="19278" y="789"/>
                  </a:cubicBezTo>
                  <a:close/>
                  <a:moveTo>
                    <a:pt x="3633" y="1874"/>
                  </a:moveTo>
                  <a:lnTo>
                    <a:pt x="3619" y="1902"/>
                  </a:lnTo>
                  <a:cubicBezTo>
                    <a:pt x="3619" y="1888"/>
                    <a:pt x="3619" y="1874"/>
                    <a:pt x="3633" y="1874"/>
                  </a:cubicBezTo>
                  <a:close/>
                  <a:moveTo>
                    <a:pt x="22489" y="2733"/>
                  </a:moveTo>
                  <a:cubicBezTo>
                    <a:pt x="22503" y="2733"/>
                    <a:pt x="22531" y="2747"/>
                    <a:pt x="22545" y="2747"/>
                  </a:cubicBezTo>
                  <a:lnTo>
                    <a:pt x="22489" y="2747"/>
                  </a:lnTo>
                  <a:cubicBezTo>
                    <a:pt x="22489" y="2747"/>
                    <a:pt x="22489" y="2733"/>
                    <a:pt x="22489" y="2733"/>
                  </a:cubicBezTo>
                  <a:close/>
                  <a:moveTo>
                    <a:pt x="9181" y="2817"/>
                  </a:moveTo>
                  <a:cubicBezTo>
                    <a:pt x="9181" y="2845"/>
                    <a:pt x="9195" y="2873"/>
                    <a:pt x="9209" y="2902"/>
                  </a:cubicBezTo>
                  <a:lnTo>
                    <a:pt x="9181" y="2887"/>
                  </a:lnTo>
                  <a:lnTo>
                    <a:pt x="9181" y="2817"/>
                  </a:lnTo>
                  <a:close/>
                  <a:moveTo>
                    <a:pt x="3957" y="2859"/>
                  </a:moveTo>
                  <a:lnTo>
                    <a:pt x="3971" y="2887"/>
                  </a:lnTo>
                  <a:cubicBezTo>
                    <a:pt x="3971" y="2887"/>
                    <a:pt x="3957" y="2902"/>
                    <a:pt x="3957" y="2916"/>
                  </a:cubicBezTo>
                  <a:cubicBezTo>
                    <a:pt x="3951" y="2925"/>
                    <a:pt x="3946" y="2929"/>
                    <a:pt x="3942" y="2929"/>
                  </a:cubicBezTo>
                  <a:cubicBezTo>
                    <a:pt x="3930" y="2929"/>
                    <a:pt x="3935" y="2881"/>
                    <a:pt x="3957" y="2859"/>
                  </a:cubicBezTo>
                  <a:close/>
                  <a:moveTo>
                    <a:pt x="29586" y="3296"/>
                  </a:moveTo>
                  <a:lnTo>
                    <a:pt x="29543" y="3310"/>
                  </a:lnTo>
                  <a:lnTo>
                    <a:pt x="29543" y="3296"/>
                  </a:lnTo>
                  <a:close/>
                  <a:moveTo>
                    <a:pt x="21559" y="3380"/>
                  </a:moveTo>
                  <a:lnTo>
                    <a:pt x="21573" y="3409"/>
                  </a:lnTo>
                  <a:lnTo>
                    <a:pt x="21531" y="3394"/>
                  </a:lnTo>
                  <a:lnTo>
                    <a:pt x="21559" y="3380"/>
                  </a:lnTo>
                  <a:close/>
                  <a:moveTo>
                    <a:pt x="14152" y="3521"/>
                  </a:moveTo>
                  <a:cubicBezTo>
                    <a:pt x="14138" y="3521"/>
                    <a:pt x="14138" y="3535"/>
                    <a:pt x="14138" y="3535"/>
                  </a:cubicBezTo>
                  <a:lnTo>
                    <a:pt x="14124" y="3521"/>
                  </a:lnTo>
                  <a:close/>
                  <a:moveTo>
                    <a:pt x="22066" y="3831"/>
                  </a:moveTo>
                  <a:cubicBezTo>
                    <a:pt x="22066" y="3859"/>
                    <a:pt x="22080" y="3887"/>
                    <a:pt x="22094" y="3915"/>
                  </a:cubicBezTo>
                  <a:lnTo>
                    <a:pt x="21982" y="3915"/>
                  </a:lnTo>
                  <a:lnTo>
                    <a:pt x="21982" y="3901"/>
                  </a:lnTo>
                  <a:lnTo>
                    <a:pt x="22066" y="3831"/>
                  </a:lnTo>
                  <a:close/>
                  <a:moveTo>
                    <a:pt x="29853" y="4676"/>
                  </a:moveTo>
                  <a:lnTo>
                    <a:pt x="29825" y="4718"/>
                  </a:lnTo>
                  <a:lnTo>
                    <a:pt x="29825" y="4676"/>
                  </a:lnTo>
                  <a:close/>
                  <a:moveTo>
                    <a:pt x="21503" y="5816"/>
                  </a:moveTo>
                  <a:lnTo>
                    <a:pt x="21545" y="5845"/>
                  </a:lnTo>
                  <a:cubicBezTo>
                    <a:pt x="21531" y="5845"/>
                    <a:pt x="21517" y="5859"/>
                    <a:pt x="21503" y="5873"/>
                  </a:cubicBezTo>
                  <a:cubicBezTo>
                    <a:pt x="21503" y="5859"/>
                    <a:pt x="21503" y="5831"/>
                    <a:pt x="21503" y="5816"/>
                  </a:cubicBezTo>
                  <a:close/>
                  <a:moveTo>
                    <a:pt x="21799" y="7281"/>
                  </a:moveTo>
                  <a:cubicBezTo>
                    <a:pt x="21827" y="7309"/>
                    <a:pt x="21841" y="7337"/>
                    <a:pt x="21869" y="7365"/>
                  </a:cubicBezTo>
                  <a:cubicBezTo>
                    <a:pt x="21799" y="7365"/>
                    <a:pt x="21728" y="7380"/>
                    <a:pt x="21658" y="7394"/>
                  </a:cubicBezTo>
                  <a:cubicBezTo>
                    <a:pt x="21670" y="7410"/>
                    <a:pt x="21668" y="7415"/>
                    <a:pt x="21661" y="7415"/>
                  </a:cubicBezTo>
                  <a:cubicBezTo>
                    <a:pt x="21645" y="7415"/>
                    <a:pt x="21597" y="7380"/>
                    <a:pt x="21658" y="7380"/>
                  </a:cubicBezTo>
                  <a:cubicBezTo>
                    <a:pt x="21714" y="7351"/>
                    <a:pt x="21756" y="7309"/>
                    <a:pt x="21799" y="7281"/>
                  </a:cubicBezTo>
                  <a:close/>
                  <a:moveTo>
                    <a:pt x="11871" y="7788"/>
                  </a:moveTo>
                  <a:lnTo>
                    <a:pt x="11871" y="7802"/>
                  </a:lnTo>
                  <a:lnTo>
                    <a:pt x="11843" y="7788"/>
                  </a:lnTo>
                  <a:close/>
                  <a:moveTo>
                    <a:pt x="14730" y="8070"/>
                  </a:moveTo>
                  <a:lnTo>
                    <a:pt x="14730" y="8098"/>
                  </a:lnTo>
                  <a:lnTo>
                    <a:pt x="14715" y="8070"/>
                  </a:lnTo>
                  <a:close/>
                  <a:moveTo>
                    <a:pt x="11265" y="8929"/>
                  </a:moveTo>
                  <a:lnTo>
                    <a:pt x="11237" y="8943"/>
                  </a:lnTo>
                  <a:lnTo>
                    <a:pt x="11237" y="8929"/>
                  </a:lnTo>
                  <a:close/>
                  <a:moveTo>
                    <a:pt x="18447" y="9013"/>
                  </a:moveTo>
                  <a:cubicBezTo>
                    <a:pt x="18438" y="9022"/>
                    <a:pt x="18429" y="9025"/>
                    <a:pt x="18420" y="9026"/>
                  </a:cubicBezTo>
                  <a:lnTo>
                    <a:pt x="18420" y="9026"/>
                  </a:lnTo>
                  <a:lnTo>
                    <a:pt x="18447" y="9013"/>
                  </a:lnTo>
                  <a:close/>
                  <a:moveTo>
                    <a:pt x="12603" y="9154"/>
                  </a:moveTo>
                  <a:cubicBezTo>
                    <a:pt x="12626" y="9188"/>
                    <a:pt x="12649" y="9213"/>
                    <a:pt x="12679" y="9236"/>
                  </a:cubicBezTo>
                  <a:lnTo>
                    <a:pt x="12679" y="9236"/>
                  </a:lnTo>
                  <a:lnTo>
                    <a:pt x="12603" y="9182"/>
                  </a:lnTo>
                  <a:lnTo>
                    <a:pt x="12603" y="9154"/>
                  </a:lnTo>
                  <a:close/>
                  <a:moveTo>
                    <a:pt x="14138" y="9548"/>
                  </a:moveTo>
                  <a:lnTo>
                    <a:pt x="14124" y="9576"/>
                  </a:lnTo>
                  <a:cubicBezTo>
                    <a:pt x="14124" y="9562"/>
                    <a:pt x="14124" y="9562"/>
                    <a:pt x="14124" y="9548"/>
                  </a:cubicBezTo>
                  <a:close/>
                  <a:moveTo>
                    <a:pt x="16997" y="9590"/>
                  </a:moveTo>
                  <a:lnTo>
                    <a:pt x="16997" y="9604"/>
                  </a:lnTo>
                  <a:cubicBezTo>
                    <a:pt x="16997" y="9607"/>
                    <a:pt x="16996" y="9608"/>
                    <a:pt x="16994" y="9608"/>
                  </a:cubicBezTo>
                  <a:cubicBezTo>
                    <a:pt x="16989" y="9608"/>
                    <a:pt x="16979" y="9600"/>
                    <a:pt x="16969" y="9590"/>
                  </a:cubicBezTo>
                  <a:close/>
                  <a:moveTo>
                    <a:pt x="8604" y="9647"/>
                  </a:moveTo>
                  <a:cubicBezTo>
                    <a:pt x="8618" y="9661"/>
                    <a:pt x="8632" y="9675"/>
                    <a:pt x="8646" y="9689"/>
                  </a:cubicBezTo>
                  <a:cubicBezTo>
                    <a:pt x="8632" y="9703"/>
                    <a:pt x="8618" y="9717"/>
                    <a:pt x="8604" y="9731"/>
                  </a:cubicBezTo>
                  <a:lnTo>
                    <a:pt x="8576" y="9731"/>
                  </a:lnTo>
                  <a:cubicBezTo>
                    <a:pt x="8590" y="9703"/>
                    <a:pt x="8604" y="9675"/>
                    <a:pt x="8604" y="9647"/>
                  </a:cubicBezTo>
                  <a:close/>
                  <a:moveTo>
                    <a:pt x="8562" y="9773"/>
                  </a:moveTo>
                  <a:lnTo>
                    <a:pt x="8576" y="9788"/>
                  </a:lnTo>
                  <a:cubicBezTo>
                    <a:pt x="8602" y="9803"/>
                    <a:pt x="8599" y="9809"/>
                    <a:pt x="8588" y="9809"/>
                  </a:cubicBezTo>
                  <a:cubicBezTo>
                    <a:pt x="8569" y="9809"/>
                    <a:pt x="8526" y="9791"/>
                    <a:pt x="8562" y="9773"/>
                  </a:cubicBezTo>
                  <a:close/>
                  <a:moveTo>
                    <a:pt x="24742" y="12308"/>
                  </a:moveTo>
                  <a:cubicBezTo>
                    <a:pt x="24756" y="12308"/>
                    <a:pt x="24784" y="12322"/>
                    <a:pt x="24798" y="12322"/>
                  </a:cubicBezTo>
                  <a:lnTo>
                    <a:pt x="24742" y="12336"/>
                  </a:lnTo>
                  <a:lnTo>
                    <a:pt x="24742" y="12308"/>
                  </a:lnTo>
                  <a:close/>
                  <a:moveTo>
                    <a:pt x="11575" y="12505"/>
                  </a:moveTo>
                  <a:lnTo>
                    <a:pt x="11547" y="12562"/>
                  </a:lnTo>
                  <a:lnTo>
                    <a:pt x="11547" y="12505"/>
                  </a:lnTo>
                  <a:close/>
                  <a:moveTo>
                    <a:pt x="25333" y="14589"/>
                  </a:moveTo>
                  <a:cubicBezTo>
                    <a:pt x="25333" y="14603"/>
                    <a:pt x="25319" y="14603"/>
                    <a:pt x="25319" y="14603"/>
                  </a:cubicBezTo>
                  <a:lnTo>
                    <a:pt x="25319" y="14589"/>
                  </a:lnTo>
                  <a:close/>
                  <a:moveTo>
                    <a:pt x="22981" y="14758"/>
                  </a:moveTo>
                  <a:lnTo>
                    <a:pt x="22995" y="14772"/>
                  </a:lnTo>
                  <a:lnTo>
                    <a:pt x="22981" y="14787"/>
                  </a:lnTo>
                  <a:cubicBezTo>
                    <a:pt x="22981" y="14772"/>
                    <a:pt x="22981" y="14772"/>
                    <a:pt x="22981" y="14758"/>
                  </a:cubicBezTo>
                  <a:close/>
                  <a:moveTo>
                    <a:pt x="15969" y="15871"/>
                  </a:moveTo>
                  <a:lnTo>
                    <a:pt x="15969" y="15885"/>
                  </a:lnTo>
                  <a:lnTo>
                    <a:pt x="15941" y="15885"/>
                  </a:lnTo>
                  <a:lnTo>
                    <a:pt x="15969" y="15871"/>
                  </a:lnTo>
                  <a:close/>
                  <a:moveTo>
                    <a:pt x="20559" y="16054"/>
                  </a:moveTo>
                  <a:cubicBezTo>
                    <a:pt x="20559" y="16054"/>
                    <a:pt x="20573" y="16068"/>
                    <a:pt x="20573" y="16068"/>
                  </a:cubicBezTo>
                  <a:lnTo>
                    <a:pt x="20559" y="16068"/>
                  </a:lnTo>
                  <a:cubicBezTo>
                    <a:pt x="20559" y="16068"/>
                    <a:pt x="20559" y="16054"/>
                    <a:pt x="20559" y="16054"/>
                  </a:cubicBezTo>
                  <a:close/>
                  <a:moveTo>
                    <a:pt x="13237" y="16814"/>
                  </a:moveTo>
                  <a:lnTo>
                    <a:pt x="13195" y="16857"/>
                  </a:lnTo>
                  <a:cubicBezTo>
                    <a:pt x="13195" y="16842"/>
                    <a:pt x="13195" y="16842"/>
                    <a:pt x="13181" y="16828"/>
                  </a:cubicBezTo>
                  <a:lnTo>
                    <a:pt x="13237" y="16814"/>
                  </a:lnTo>
                  <a:close/>
                  <a:moveTo>
                    <a:pt x="22587" y="17772"/>
                  </a:moveTo>
                  <a:cubicBezTo>
                    <a:pt x="22573" y="17772"/>
                    <a:pt x="22559" y="17772"/>
                    <a:pt x="22559" y="17786"/>
                  </a:cubicBezTo>
                  <a:lnTo>
                    <a:pt x="22559" y="17772"/>
                  </a:lnTo>
                  <a:close/>
                  <a:moveTo>
                    <a:pt x="23094" y="17955"/>
                  </a:moveTo>
                  <a:lnTo>
                    <a:pt x="23080" y="17983"/>
                  </a:lnTo>
                  <a:lnTo>
                    <a:pt x="23066" y="17983"/>
                  </a:lnTo>
                  <a:lnTo>
                    <a:pt x="23066" y="17969"/>
                  </a:lnTo>
                  <a:lnTo>
                    <a:pt x="23080" y="17969"/>
                  </a:lnTo>
                  <a:lnTo>
                    <a:pt x="23080" y="17955"/>
                  </a:lnTo>
                  <a:close/>
                  <a:moveTo>
                    <a:pt x="22249" y="18054"/>
                  </a:moveTo>
                  <a:lnTo>
                    <a:pt x="22249" y="18054"/>
                  </a:lnTo>
                  <a:cubicBezTo>
                    <a:pt x="22263" y="18054"/>
                    <a:pt x="22277" y="18068"/>
                    <a:pt x="22291" y="18082"/>
                  </a:cubicBezTo>
                  <a:lnTo>
                    <a:pt x="22277" y="18082"/>
                  </a:lnTo>
                  <a:lnTo>
                    <a:pt x="22249" y="18054"/>
                  </a:lnTo>
                  <a:close/>
                  <a:moveTo>
                    <a:pt x="19588" y="21419"/>
                  </a:moveTo>
                  <a:lnTo>
                    <a:pt x="19602" y="21433"/>
                  </a:lnTo>
                  <a:lnTo>
                    <a:pt x="19602" y="21433"/>
                  </a:lnTo>
                  <a:lnTo>
                    <a:pt x="19574" y="21419"/>
                  </a:lnTo>
                  <a:close/>
                  <a:moveTo>
                    <a:pt x="22474" y="22363"/>
                  </a:moveTo>
                  <a:lnTo>
                    <a:pt x="22474" y="22391"/>
                  </a:lnTo>
                  <a:lnTo>
                    <a:pt x="22432" y="22391"/>
                  </a:lnTo>
                  <a:lnTo>
                    <a:pt x="22474" y="22363"/>
                  </a:lnTo>
                  <a:close/>
                  <a:moveTo>
                    <a:pt x="24911" y="23940"/>
                  </a:moveTo>
                  <a:lnTo>
                    <a:pt x="24939" y="23968"/>
                  </a:lnTo>
                  <a:lnTo>
                    <a:pt x="24911" y="23968"/>
                  </a:lnTo>
                  <a:lnTo>
                    <a:pt x="24911" y="23940"/>
                  </a:lnTo>
                  <a:close/>
                  <a:moveTo>
                    <a:pt x="22629" y="25123"/>
                  </a:moveTo>
                  <a:lnTo>
                    <a:pt x="22643" y="25137"/>
                  </a:lnTo>
                  <a:lnTo>
                    <a:pt x="22601" y="25165"/>
                  </a:lnTo>
                  <a:lnTo>
                    <a:pt x="22629" y="25123"/>
                  </a:lnTo>
                  <a:close/>
                  <a:moveTo>
                    <a:pt x="19975" y="25791"/>
                  </a:moveTo>
                  <a:lnTo>
                    <a:pt x="19982" y="25798"/>
                  </a:lnTo>
                  <a:lnTo>
                    <a:pt x="19968" y="25798"/>
                  </a:lnTo>
                  <a:lnTo>
                    <a:pt x="19975" y="25791"/>
                  </a:lnTo>
                  <a:close/>
                  <a:moveTo>
                    <a:pt x="21404" y="25770"/>
                  </a:moveTo>
                  <a:lnTo>
                    <a:pt x="21390" y="25798"/>
                  </a:lnTo>
                  <a:lnTo>
                    <a:pt x="21390" y="25770"/>
                  </a:lnTo>
                  <a:close/>
                  <a:moveTo>
                    <a:pt x="310" y="1"/>
                  </a:moveTo>
                  <a:cubicBezTo>
                    <a:pt x="366" y="57"/>
                    <a:pt x="437" y="113"/>
                    <a:pt x="507" y="156"/>
                  </a:cubicBezTo>
                  <a:cubicBezTo>
                    <a:pt x="873" y="423"/>
                    <a:pt x="944" y="761"/>
                    <a:pt x="929" y="1184"/>
                  </a:cubicBezTo>
                  <a:cubicBezTo>
                    <a:pt x="887" y="1648"/>
                    <a:pt x="803" y="2127"/>
                    <a:pt x="958" y="2578"/>
                  </a:cubicBezTo>
                  <a:cubicBezTo>
                    <a:pt x="822" y="2646"/>
                    <a:pt x="778" y="2818"/>
                    <a:pt x="586" y="2818"/>
                  </a:cubicBezTo>
                  <a:cubicBezTo>
                    <a:pt x="579" y="2818"/>
                    <a:pt x="571" y="2818"/>
                    <a:pt x="563" y="2817"/>
                  </a:cubicBezTo>
                  <a:lnTo>
                    <a:pt x="563" y="2817"/>
                  </a:lnTo>
                  <a:cubicBezTo>
                    <a:pt x="563" y="3409"/>
                    <a:pt x="620" y="4000"/>
                    <a:pt x="577" y="4591"/>
                  </a:cubicBezTo>
                  <a:cubicBezTo>
                    <a:pt x="563" y="4943"/>
                    <a:pt x="676" y="5295"/>
                    <a:pt x="929" y="5436"/>
                  </a:cubicBezTo>
                  <a:cubicBezTo>
                    <a:pt x="1479" y="5718"/>
                    <a:pt x="1394" y="6112"/>
                    <a:pt x="1408" y="6521"/>
                  </a:cubicBezTo>
                  <a:lnTo>
                    <a:pt x="1408" y="6746"/>
                  </a:lnTo>
                  <a:cubicBezTo>
                    <a:pt x="1342" y="6706"/>
                    <a:pt x="1282" y="6690"/>
                    <a:pt x="1228" y="6690"/>
                  </a:cubicBezTo>
                  <a:cubicBezTo>
                    <a:pt x="998" y="6690"/>
                    <a:pt x="858" y="6983"/>
                    <a:pt x="631" y="6983"/>
                  </a:cubicBezTo>
                  <a:cubicBezTo>
                    <a:pt x="573" y="6983"/>
                    <a:pt x="509" y="6963"/>
                    <a:pt x="437" y="6915"/>
                  </a:cubicBezTo>
                  <a:lnTo>
                    <a:pt x="437" y="6915"/>
                  </a:lnTo>
                  <a:cubicBezTo>
                    <a:pt x="577" y="7098"/>
                    <a:pt x="620" y="7309"/>
                    <a:pt x="887" y="7323"/>
                  </a:cubicBezTo>
                  <a:cubicBezTo>
                    <a:pt x="915" y="7492"/>
                    <a:pt x="718" y="7549"/>
                    <a:pt x="648" y="7675"/>
                  </a:cubicBezTo>
                  <a:cubicBezTo>
                    <a:pt x="394" y="7816"/>
                    <a:pt x="0" y="7858"/>
                    <a:pt x="141" y="8253"/>
                  </a:cubicBezTo>
                  <a:lnTo>
                    <a:pt x="155" y="8929"/>
                  </a:lnTo>
                  <a:lnTo>
                    <a:pt x="155" y="9830"/>
                  </a:lnTo>
                  <a:cubicBezTo>
                    <a:pt x="218" y="9886"/>
                    <a:pt x="296" y="9914"/>
                    <a:pt x="375" y="9914"/>
                  </a:cubicBezTo>
                  <a:cubicBezTo>
                    <a:pt x="454" y="9914"/>
                    <a:pt x="535" y="9886"/>
                    <a:pt x="606" y="9830"/>
                  </a:cubicBezTo>
                  <a:lnTo>
                    <a:pt x="634" y="9802"/>
                  </a:lnTo>
                  <a:lnTo>
                    <a:pt x="634" y="9802"/>
                  </a:lnTo>
                  <a:cubicBezTo>
                    <a:pt x="760" y="9971"/>
                    <a:pt x="577" y="10252"/>
                    <a:pt x="817" y="10393"/>
                  </a:cubicBezTo>
                  <a:cubicBezTo>
                    <a:pt x="817" y="10435"/>
                    <a:pt x="817" y="10478"/>
                    <a:pt x="831" y="10506"/>
                  </a:cubicBezTo>
                  <a:lnTo>
                    <a:pt x="690" y="10520"/>
                  </a:lnTo>
                  <a:lnTo>
                    <a:pt x="563" y="10520"/>
                  </a:lnTo>
                  <a:cubicBezTo>
                    <a:pt x="535" y="10435"/>
                    <a:pt x="549" y="10294"/>
                    <a:pt x="479" y="10266"/>
                  </a:cubicBezTo>
                  <a:cubicBezTo>
                    <a:pt x="443" y="10251"/>
                    <a:pt x="415" y="10245"/>
                    <a:pt x="393" y="10245"/>
                  </a:cubicBezTo>
                  <a:cubicBezTo>
                    <a:pt x="290" y="10245"/>
                    <a:pt x="305" y="10380"/>
                    <a:pt x="282" y="10449"/>
                  </a:cubicBezTo>
                  <a:cubicBezTo>
                    <a:pt x="225" y="10618"/>
                    <a:pt x="211" y="10801"/>
                    <a:pt x="169" y="10984"/>
                  </a:cubicBezTo>
                  <a:lnTo>
                    <a:pt x="197" y="11196"/>
                  </a:lnTo>
                  <a:lnTo>
                    <a:pt x="465" y="11886"/>
                  </a:lnTo>
                  <a:cubicBezTo>
                    <a:pt x="789" y="12364"/>
                    <a:pt x="1028" y="12914"/>
                    <a:pt x="1788" y="12984"/>
                  </a:cubicBezTo>
                  <a:cubicBezTo>
                    <a:pt x="1915" y="13167"/>
                    <a:pt x="2197" y="13026"/>
                    <a:pt x="2324" y="13181"/>
                  </a:cubicBezTo>
                  <a:lnTo>
                    <a:pt x="3633" y="13618"/>
                  </a:lnTo>
                  <a:lnTo>
                    <a:pt x="3760" y="13730"/>
                  </a:lnTo>
                  <a:cubicBezTo>
                    <a:pt x="3718" y="13998"/>
                    <a:pt x="3957" y="14026"/>
                    <a:pt x="4154" y="14068"/>
                  </a:cubicBezTo>
                  <a:cubicBezTo>
                    <a:pt x="4534" y="14505"/>
                    <a:pt x="5168" y="14266"/>
                    <a:pt x="5619" y="14491"/>
                  </a:cubicBezTo>
                  <a:cubicBezTo>
                    <a:pt x="6097" y="14758"/>
                    <a:pt x="6647" y="14927"/>
                    <a:pt x="7196" y="14998"/>
                  </a:cubicBezTo>
                  <a:lnTo>
                    <a:pt x="7576" y="14998"/>
                  </a:lnTo>
                  <a:cubicBezTo>
                    <a:pt x="7602" y="15003"/>
                    <a:pt x="7630" y="15005"/>
                    <a:pt x="7660" y="15005"/>
                  </a:cubicBezTo>
                  <a:cubicBezTo>
                    <a:pt x="7757" y="15005"/>
                    <a:pt x="7868" y="14983"/>
                    <a:pt x="7965" y="14983"/>
                  </a:cubicBezTo>
                  <a:cubicBezTo>
                    <a:pt x="8077" y="14983"/>
                    <a:pt x="8169" y="15013"/>
                    <a:pt x="8196" y="15139"/>
                  </a:cubicBezTo>
                  <a:cubicBezTo>
                    <a:pt x="8218" y="15270"/>
                    <a:pt x="8163" y="15302"/>
                    <a:pt x="8082" y="15302"/>
                  </a:cubicBezTo>
                  <a:cubicBezTo>
                    <a:pt x="8005" y="15302"/>
                    <a:pt x="7905" y="15272"/>
                    <a:pt x="7828" y="15272"/>
                  </a:cubicBezTo>
                  <a:cubicBezTo>
                    <a:pt x="7787" y="15272"/>
                    <a:pt x="7752" y="15281"/>
                    <a:pt x="7731" y="15308"/>
                  </a:cubicBezTo>
                  <a:cubicBezTo>
                    <a:pt x="7604" y="15491"/>
                    <a:pt x="7168" y="15406"/>
                    <a:pt x="7280" y="15660"/>
                  </a:cubicBezTo>
                  <a:cubicBezTo>
                    <a:pt x="7347" y="15830"/>
                    <a:pt x="7515" y="15931"/>
                    <a:pt x="7687" y="15931"/>
                  </a:cubicBezTo>
                  <a:cubicBezTo>
                    <a:pt x="7771" y="15931"/>
                    <a:pt x="7855" y="15907"/>
                    <a:pt x="7928" y="15857"/>
                  </a:cubicBezTo>
                  <a:cubicBezTo>
                    <a:pt x="7973" y="15823"/>
                    <a:pt x="8012" y="15809"/>
                    <a:pt x="8046" y="15809"/>
                  </a:cubicBezTo>
                  <a:cubicBezTo>
                    <a:pt x="8142" y="15809"/>
                    <a:pt x="8204" y="15915"/>
                    <a:pt x="8266" y="15998"/>
                  </a:cubicBezTo>
                  <a:cubicBezTo>
                    <a:pt x="8394" y="16051"/>
                    <a:pt x="8514" y="16120"/>
                    <a:pt x="8656" y="16120"/>
                  </a:cubicBezTo>
                  <a:cubicBezTo>
                    <a:pt x="8702" y="16120"/>
                    <a:pt x="8750" y="16113"/>
                    <a:pt x="8801" y="16096"/>
                  </a:cubicBezTo>
                  <a:lnTo>
                    <a:pt x="9449" y="16068"/>
                  </a:lnTo>
                  <a:lnTo>
                    <a:pt x="9449" y="15955"/>
                  </a:lnTo>
                  <a:cubicBezTo>
                    <a:pt x="9542" y="15894"/>
                    <a:pt x="9625" y="15870"/>
                    <a:pt x="9702" y="15870"/>
                  </a:cubicBezTo>
                  <a:cubicBezTo>
                    <a:pt x="9969" y="15870"/>
                    <a:pt x="10154" y="16161"/>
                    <a:pt x="10414" y="16161"/>
                  </a:cubicBezTo>
                  <a:cubicBezTo>
                    <a:pt x="10439" y="16161"/>
                    <a:pt x="10465" y="16158"/>
                    <a:pt x="10491" y="16152"/>
                  </a:cubicBezTo>
                  <a:lnTo>
                    <a:pt x="10505" y="16265"/>
                  </a:lnTo>
                  <a:lnTo>
                    <a:pt x="10519" y="16716"/>
                  </a:lnTo>
                  <a:cubicBezTo>
                    <a:pt x="10857" y="16941"/>
                    <a:pt x="10773" y="17279"/>
                    <a:pt x="10801" y="17589"/>
                  </a:cubicBezTo>
                  <a:cubicBezTo>
                    <a:pt x="10829" y="17842"/>
                    <a:pt x="10716" y="18138"/>
                    <a:pt x="11082" y="18279"/>
                  </a:cubicBezTo>
                  <a:cubicBezTo>
                    <a:pt x="11111" y="18462"/>
                    <a:pt x="11012" y="18687"/>
                    <a:pt x="11364" y="18715"/>
                  </a:cubicBezTo>
                  <a:lnTo>
                    <a:pt x="11364" y="18828"/>
                  </a:lnTo>
                  <a:cubicBezTo>
                    <a:pt x="11364" y="19081"/>
                    <a:pt x="11463" y="19321"/>
                    <a:pt x="11646" y="19504"/>
                  </a:cubicBezTo>
                  <a:cubicBezTo>
                    <a:pt x="11758" y="19870"/>
                    <a:pt x="11448" y="20349"/>
                    <a:pt x="11955" y="20630"/>
                  </a:cubicBezTo>
                  <a:cubicBezTo>
                    <a:pt x="11801" y="21264"/>
                    <a:pt x="11744" y="21912"/>
                    <a:pt x="11772" y="22574"/>
                  </a:cubicBezTo>
                  <a:lnTo>
                    <a:pt x="11801" y="23024"/>
                  </a:lnTo>
                  <a:cubicBezTo>
                    <a:pt x="11813" y="23166"/>
                    <a:pt x="11885" y="23237"/>
                    <a:pt x="12028" y="23237"/>
                  </a:cubicBezTo>
                  <a:cubicBezTo>
                    <a:pt x="12040" y="23237"/>
                    <a:pt x="12054" y="23237"/>
                    <a:pt x="12068" y="23236"/>
                  </a:cubicBezTo>
                  <a:lnTo>
                    <a:pt x="12322" y="23221"/>
                  </a:lnTo>
                  <a:cubicBezTo>
                    <a:pt x="12403" y="23152"/>
                    <a:pt x="12504" y="23120"/>
                    <a:pt x="12605" y="23120"/>
                  </a:cubicBezTo>
                  <a:cubicBezTo>
                    <a:pt x="12731" y="23120"/>
                    <a:pt x="12855" y="23170"/>
                    <a:pt x="12941" y="23264"/>
                  </a:cubicBezTo>
                  <a:cubicBezTo>
                    <a:pt x="13124" y="23433"/>
                    <a:pt x="13124" y="23545"/>
                    <a:pt x="13026" y="23757"/>
                  </a:cubicBezTo>
                  <a:cubicBezTo>
                    <a:pt x="12927" y="23996"/>
                    <a:pt x="13012" y="24292"/>
                    <a:pt x="12997" y="24559"/>
                  </a:cubicBezTo>
                  <a:cubicBezTo>
                    <a:pt x="12997" y="24925"/>
                    <a:pt x="13406" y="25249"/>
                    <a:pt x="13138" y="25629"/>
                  </a:cubicBezTo>
                  <a:cubicBezTo>
                    <a:pt x="13268" y="25682"/>
                    <a:pt x="13326" y="25830"/>
                    <a:pt x="13490" y="25830"/>
                  </a:cubicBezTo>
                  <a:cubicBezTo>
                    <a:pt x="13503" y="25830"/>
                    <a:pt x="13518" y="25829"/>
                    <a:pt x="13533" y="25827"/>
                  </a:cubicBezTo>
                  <a:cubicBezTo>
                    <a:pt x="13613" y="26284"/>
                    <a:pt x="14620" y="27397"/>
                    <a:pt x="15028" y="27397"/>
                  </a:cubicBezTo>
                  <a:cubicBezTo>
                    <a:pt x="15047" y="27397"/>
                    <a:pt x="15065" y="27395"/>
                    <a:pt x="15082" y="27390"/>
                  </a:cubicBezTo>
                  <a:cubicBezTo>
                    <a:pt x="15814" y="27193"/>
                    <a:pt x="16616" y="27347"/>
                    <a:pt x="17278" y="26897"/>
                  </a:cubicBezTo>
                  <a:lnTo>
                    <a:pt x="17264" y="26672"/>
                  </a:lnTo>
                  <a:lnTo>
                    <a:pt x="18039" y="26601"/>
                  </a:lnTo>
                  <a:cubicBezTo>
                    <a:pt x="18349" y="26362"/>
                    <a:pt x="18686" y="26291"/>
                    <a:pt x="19109" y="26207"/>
                  </a:cubicBezTo>
                  <a:cubicBezTo>
                    <a:pt x="19167" y="26198"/>
                    <a:pt x="19222" y="26194"/>
                    <a:pt x="19276" y="26194"/>
                  </a:cubicBezTo>
                  <a:cubicBezTo>
                    <a:pt x="19672" y="26194"/>
                    <a:pt x="19971" y="26407"/>
                    <a:pt x="20331" y="26407"/>
                  </a:cubicBezTo>
                  <a:cubicBezTo>
                    <a:pt x="20386" y="26407"/>
                    <a:pt x="20444" y="26402"/>
                    <a:pt x="20503" y="26390"/>
                  </a:cubicBezTo>
                  <a:lnTo>
                    <a:pt x="20897" y="26362"/>
                  </a:lnTo>
                  <a:cubicBezTo>
                    <a:pt x="20984" y="26290"/>
                    <a:pt x="21085" y="26255"/>
                    <a:pt x="21186" y="26255"/>
                  </a:cubicBezTo>
                  <a:cubicBezTo>
                    <a:pt x="21265" y="26255"/>
                    <a:pt x="21344" y="26276"/>
                    <a:pt x="21418" y="26319"/>
                  </a:cubicBezTo>
                  <a:cubicBezTo>
                    <a:pt x="21442" y="26438"/>
                    <a:pt x="21446" y="26606"/>
                    <a:pt x="21589" y="26606"/>
                  </a:cubicBezTo>
                  <a:cubicBezTo>
                    <a:pt x="21616" y="26606"/>
                    <a:pt x="21648" y="26600"/>
                    <a:pt x="21686" y="26587"/>
                  </a:cubicBezTo>
                  <a:cubicBezTo>
                    <a:pt x="21763" y="26562"/>
                    <a:pt x="21853" y="26555"/>
                    <a:pt x="21945" y="26555"/>
                  </a:cubicBezTo>
                  <a:cubicBezTo>
                    <a:pt x="22068" y="26555"/>
                    <a:pt x="22195" y="26568"/>
                    <a:pt x="22303" y="26568"/>
                  </a:cubicBezTo>
                  <a:cubicBezTo>
                    <a:pt x="22439" y="26568"/>
                    <a:pt x="22544" y="26548"/>
                    <a:pt x="22573" y="26460"/>
                  </a:cubicBezTo>
                  <a:cubicBezTo>
                    <a:pt x="22812" y="25798"/>
                    <a:pt x="23770" y="25855"/>
                    <a:pt x="24108" y="25348"/>
                  </a:cubicBezTo>
                  <a:lnTo>
                    <a:pt x="24728" y="24785"/>
                  </a:lnTo>
                  <a:lnTo>
                    <a:pt x="24713" y="24770"/>
                  </a:lnTo>
                  <a:lnTo>
                    <a:pt x="24728" y="24770"/>
                  </a:lnTo>
                  <a:cubicBezTo>
                    <a:pt x="24820" y="24770"/>
                    <a:pt x="24920" y="24745"/>
                    <a:pt x="25018" y="24745"/>
                  </a:cubicBezTo>
                  <a:cubicBezTo>
                    <a:pt x="25099" y="24745"/>
                    <a:pt x="25178" y="24763"/>
                    <a:pt x="25249" y="24827"/>
                  </a:cubicBezTo>
                  <a:cubicBezTo>
                    <a:pt x="25463" y="25105"/>
                    <a:pt x="25586" y="25242"/>
                    <a:pt x="25722" y="25242"/>
                  </a:cubicBezTo>
                  <a:cubicBezTo>
                    <a:pt x="25854" y="25242"/>
                    <a:pt x="25998" y="25112"/>
                    <a:pt x="26248" y="24855"/>
                  </a:cubicBezTo>
                  <a:cubicBezTo>
                    <a:pt x="26333" y="24770"/>
                    <a:pt x="26445" y="24728"/>
                    <a:pt x="26572" y="24728"/>
                  </a:cubicBezTo>
                  <a:cubicBezTo>
                    <a:pt x="26798" y="24714"/>
                    <a:pt x="27009" y="24672"/>
                    <a:pt x="27107" y="24489"/>
                  </a:cubicBezTo>
                  <a:cubicBezTo>
                    <a:pt x="27135" y="24418"/>
                    <a:pt x="27107" y="24334"/>
                    <a:pt x="27051" y="24278"/>
                  </a:cubicBezTo>
                  <a:cubicBezTo>
                    <a:pt x="27178" y="24095"/>
                    <a:pt x="27319" y="23912"/>
                    <a:pt x="27488" y="23757"/>
                  </a:cubicBezTo>
                  <a:cubicBezTo>
                    <a:pt x="27769" y="23588"/>
                    <a:pt x="27882" y="23236"/>
                    <a:pt x="27741" y="22940"/>
                  </a:cubicBezTo>
                  <a:cubicBezTo>
                    <a:pt x="27657" y="22884"/>
                    <a:pt x="27572" y="22841"/>
                    <a:pt x="27488" y="22827"/>
                  </a:cubicBezTo>
                  <a:cubicBezTo>
                    <a:pt x="27376" y="22810"/>
                    <a:pt x="27264" y="22789"/>
                    <a:pt x="27160" y="22789"/>
                  </a:cubicBezTo>
                  <a:cubicBezTo>
                    <a:pt x="27014" y="22789"/>
                    <a:pt x="26882" y="22829"/>
                    <a:pt x="26783" y="22968"/>
                  </a:cubicBezTo>
                  <a:lnTo>
                    <a:pt x="26713" y="22968"/>
                  </a:lnTo>
                  <a:lnTo>
                    <a:pt x="26812" y="22771"/>
                  </a:lnTo>
                  <a:cubicBezTo>
                    <a:pt x="26995" y="22743"/>
                    <a:pt x="27290" y="22785"/>
                    <a:pt x="27234" y="22560"/>
                  </a:cubicBezTo>
                  <a:cubicBezTo>
                    <a:pt x="27208" y="22477"/>
                    <a:pt x="27164" y="22449"/>
                    <a:pt x="27111" y="22449"/>
                  </a:cubicBezTo>
                  <a:cubicBezTo>
                    <a:pt x="27019" y="22449"/>
                    <a:pt x="26901" y="22533"/>
                    <a:pt x="26812" y="22560"/>
                  </a:cubicBezTo>
                  <a:lnTo>
                    <a:pt x="26544" y="22560"/>
                  </a:lnTo>
                  <a:lnTo>
                    <a:pt x="26417" y="22588"/>
                  </a:lnTo>
                  <a:cubicBezTo>
                    <a:pt x="26417" y="22419"/>
                    <a:pt x="26417" y="22264"/>
                    <a:pt x="26136" y="22264"/>
                  </a:cubicBezTo>
                  <a:lnTo>
                    <a:pt x="25882" y="22264"/>
                  </a:lnTo>
                  <a:cubicBezTo>
                    <a:pt x="25826" y="22010"/>
                    <a:pt x="25587" y="21996"/>
                    <a:pt x="25347" y="21968"/>
                  </a:cubicBezTo>
                  <a:cubicBezTo>
                    <a:pt x="25291" y="21757"/>
                    <a:pt x="25389" y="21532"/>
                    <a:pt x="25587" y="21419"/>
                  </a:cubicBezTo>
                  <a:cubicBezTo>
                    <a:pt x="25587" y="21264"/>
                    <a:pt x="25572" y="21109"/>
                    <a:pt x="25305" y="21109"/>
                  </a:cubicBezTo>
                  <a:lnTo>
                    <a:pt x="25291" y="20898"/>
                  </a:lnTo>
                  <a:lnTo>
                    <a:pt x="25291" y="20785"/>
                  </a:lnTo>
                  <a:cubicBezTo>
                    <a:pt x="25643" y="20729"/>
                    <a:pt x="25516" y="20518"/>
                    <a:pt x="25530" y="20349"/>
                  </a:cubicBezTo>
                  <a:cubicBezTo>
                    <a:pt x="25585" y="20212"/>
                    <a:pt x="25386" y="19954"/>
                    <a:pt x="25715" y="19954"/>
                  </a:cubicBezTo>
                  <a:cubicBezTo>
                    <a:pt x="25723" y="19954"/>
                    <a:pt x="25732" y="19954"/>
                    <a:pt x="25741" y="19955"/>
                  </a:cubicBezTo>
                  <a:cubicBezTo>
                    <a:pt x="25753" y="19955"/>
                    <a:pt x="25764" y="19955"/>
                    <a:pt x="25775" y="19955"/>
                  </a:cubicBezTo>
                  <a:cubicBezTo>
                    <a:pt x="26168" y="19955"/>
                    <a:pt x="25982" y="19711"/>
                    <a:pt x="26023" y="19574"/>
                  </a:cubicBezTo>
                  <a:lnTo>
                    <a:pt x="26150" y="19560"/>
                  </a:lnTo>
                  <a:cubicBezTo>
                    <a:pt x="26333" y="19265"/>
                    <a:pt x="26079" y="19053"/>
                    <a:pt x="25967" y="18814"/>
                  </a:cubicBezTo>
                  <a:lnTo>
                    <a:pt x="25967" y="18377"/>
                  </a:lnTo>
                  <a:cubicBezTo>
                    <a:pt x="26248" y="18265"/>
                    <a:pt x="26206" y="18025"/>
                    <a:pt x="26234" y="17828"/>
                  </a:cubicBezTo>
                  <a:lnTo>
                    <a:pt x="26192" y="17730"/>
                  </a:lnTo>
                  <a:lnTo>
                    <a:pt x="26164" y="17420"/>
                  </a:lnTo>
                  <a:lnTo>
                    <a:pt x="26206" y="17392"/>
                  </a:lnTo>
                  <a:cubicBezTo>
                    <a:pt x="26150" y="17082"/>
                    <a:pt x="26122" y="16758"/>
                    <a:pt x="26122" y="16434"/>
                  </a:cubicBezTo>
                  <a:cubicBezTo>
                    <a:pt x="26122" y="16054"/>
                    <a:pt x="26502" y="15786"/>
                    <a:pt x="26403" y="15406"/>
                  </a:cubicBezTo>
                  <a:lnTo>
                    <a:pt x="26516" y="15195"/>
                  </a:lnTo>
                  <a:lnTo>
                    <a:pt x="26783" y="15195"/>
                  </a:lnTo>
                  <a:cubicBezTo>
                    <a:pt x="26868" y="15026"/>
                    <a:pt x="26924" y="14843"/>
                    <a:pt x="26910" y="14674"/>
                  </a:cubicBezTo>
                  <a:cubicBezTo>
                    <a:pt x="27154" y="14593"/>
                    <a:pt x="27176" y="14278"/>
                    <a:pt x="27489" y="14278"/>
                  </a:cubicBezTo>
                  <a:cubicBezTo>
                    <a:pt x="27502" y="14278"/>
                    <a:pt x="27516" y="14278"/>
                    <a:pt x="27530" y="14280"/>
                  </a:cubicBezTo>
                  <a:cubicBezTo>
                    <a:pt x="27473" y="14026"/>
                    <a:pt x="28234" y="13871"/>
                    <a:pt x="27657" y="13576"/>
                  </a:cubicBezTo>
                  <a:lnTo>
                    <a:pt x="27614" y="13547"/>
                  </a:lnTo>
                  <a:lnTo>
                    <a:pt x="27628" y="13547"/>
                  </a:lnTo>
                  <a:lnTo>
                    <a:pt x="27657" y="13576"/>
                  </a:lnTo>
                  <a:cubicBezTo>
                    <a:pt x="27966" y="13505"/>
                    <a:pt x="27882" y="13294"/>
                    <a:pt x="27882" y="13111"/>
                  </a:cubicBezTo>
                  <a:lnTo>
                    <a:pt x="27882" y="12900"/>
                  </a:lnTo>
                  <a:lnTo>
                    <a:pt x="27924" y="12914"/>
                  </a:lnTo>
                  <a:cubicBezTo>
                    <a:pt x="28248" y="12632"/>
                    <a:pt x="28628" y="12364"/>
                    <a:pt x="28530" y="11900"/>
                  </a:cubicBezTo>
                  <a:lnTo>
                    <a:pt x="28656" y="11576"/>
                  </a:lnTo>
                  <a:lnTo>
                    <a:pt x="28896" y="11449"/>
                  </a:lnTo>
                  <a:cubicBezTo>
                    <a:pt x="29445" y="11210"/>
                    <a:pt x="30064" y="11013"/>
                    <a:pt x="29924" y="10323"/>
                  </a:cubicBezTo>
                  <a:cubicBezTo>
                    <a:pt x="30346" y="10252"/>
                    <a:pt x="30107" y="9971"/>
                    <a:pt x="30177" y="9773"/>
                  </a:cubicBezTo>
                  <a:lnTo>
                    <a:pt x="30177" y="9661"/>
                  </a:lnTo>
                  <a:lnTo>
                    <a:pt x="30417" y="8999"/>
                  </a:lnTo>
                  <a:lnTo>
                    <a:pt x="30417" y="8774"/>
                  </a:lnTo>
                  <a:lnTo>
                    <a:pt x="30670" y="8647"/>
                  </a:lnTo>
                  <a:cubicBezTo>
                    <a:pt x="30698" y="8689"/>
                    <a:pt x="30726" y="8703"/>
                    <a:pt x="30754" y="8703"/>
                  </a:cubicBezTo>
                  <a:cubicBezTo>
                    <a:pt x="30811" y="8703"/>
                    <a:pt x="30867" y="8647"/>
                    <a:pt x="30923" y="8647"/>
                  </a:cubicBezTo>
                  <a:cubicBezTo>
                    <a:pt x="30952" y="8464"/>
                    <a:pt x="30811" y="8224"/>
                    <a:pt x="31078" y="8112"/>
                  </a:cubicBezTo>
                  <a:cubicBezTo>
                    <a:pt x="31571" y="7872"/>
                    <a:pt x="31473" y="7619"/>
                    <a:pt x="31163" y="7337"/>
                  </a:cubicBezTo>
                  <a:cubicBezTo>
                    <a:pt x="31135" y="6000"/>
                    <a:pt x="31135" y="4634"/>
                    <a:pt x="31107" y="3282"/>
                  </a:cubicBezTo>
                  <a:lnTo>
                    <a:pt x="31078" y="2620"/>
                  </a:lnTo>
                  <a:cubicBezTo>
                    <a:pt x="31092" y="2578"/>
                    <a:pt x="31092" y="2550"/>
                    <a:pt x="31107" y="2507"/>
                  </a:cubicBezTo>
                  <a:cubicBezTo>
                    <a:pt x="31290" y="2451"/>
                    <a:pt x="31402" y="2254"/>
                    <a:pt x="31346" y="2057"/>
                  </a:cubicBezTo>
                  <a:lnTo>
                    <a:pt x="31613" y="2057"/>
                  </a:lnTo>
                  <a:cubicBezTo>
                    <a:pt x="31585" y="1916"/>
                    <a:pt x="31656" y="1747"/>
                    <a:pt x="31501" y="1620"/>
                  </a:cubicBezTo>
                  <a:lnTo>
                    <a:pt x="31599" y="1507"/>
                  </a:lnTo>
                  <a:lnTo>
                    <a:pt x="31853" y="1381"/>
                  </a:lnTo>
                  <a:cubicBezTo>
                    <a:pt x="31853" y="1353"/>
                    <a:pt x="31853" y="1324"/>
                    <a:pt x="31853" y="1282"/>
                  </a:cubicBezTo>
                  <a:cubicBezTo>
                    <a:pt x="31853" y="1015"/>
                    <a:pt x="32163" y="817"/>
                    <a:pt x="32106" y="522"/>
                  </a:cubicBezTo>
                  <a:lnTo>
                    <a:pt x="32106" y="522"/>
                  </a:lnTo>
                  <a:lnTo>
                    <a:pt x="32149" y="536"/>
                  </a:lnTo>
                  <a:cubicBezTo>
                    <a:pt x="32416" y="423"/>
                    <a:pt x="32458" y="212"/>
                    <a:pt x="32515" y="15"/>
                  </a:cubicBezTo>
                  <a:lnTo>
                    <a:pt x="1056" y="1"/>
                  </a:lnTo>
                  <a:lnTo>
                    <a:pt x="1056" y="1"/>
                  </a:lnTo>
                  <a:cubicBezTo>
                    <a:pt x="1084" y="43"/>
                    <a:pt x="1141" y="71"/>
                    <a:pt x="1183" y="99"/>
                  </a:cubicBezTo>
                  <a:lnTo>
                    <a:pt x="1056" y="99"/>
                  </a:lnTo>
                  <a:cubicBezTo>
                    <a:pt x="958" y="85"/>
                    <a:pt x="873" y="57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3"/>
            <p:cNvGrpSpPr/>
            <p:nvPr/>
          </p:nvGrpSpPr>
          <p:grpSpPr>
            <a:xfrm>
              <a:off x="5372718" y="-607991"/>
              <a:ext cx="3731331" cy="1670870"/>
              <a:chOff x="5372718" y="-607991"/>
              <a:chExt cx="3731331" cy="1670870"/>
            </a:xfrm>
          </p:grpSpPr>
          <p:sp>
            <p:nvSpPr>
              <p:cNvPr id="130" name="Google Shape;130;p13"/>
              <p:cNvSpPr/>
              <p:nvPr/>
            </p:nvSpPr>
            <p:spPr>
              <a:xfrm rot="5400000">
                <a:off x="6479456" y="-1561714"/>
                <a:ext cx="1517855" cy="373133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30296" extrusionOk="0">
                    <a:moveTo>
                      <a:pt x="4098" y="1587"/>
                    </a:moveTo>
                    <a:cubicBezTo>
                      <a:pt x="4112" y="1587"/>
                      <a:pt x="4140" y="1601"/>
                      <a:pt x="4154" y="1615"/>
                    </a:cubicBezTo>
                    <a:lnTo>
                      <a:pt x="4098" y="1587"/>
                    </a:lnTo>
                    <a:close/>
                    <a:moveTo>
                      <a:pt x="1605" y="2998"/>
                    </a:moveTo>
                    <a:cubicBezTo>
                      <a:pt x="1609" y="2998"/>
                      <a:pt x="1612" y="3002"/>
                      <a:pt x="1620" y="3009"/>
                    </a:cubicBezTo>
                    <a:lnTo>
                      <a:pt x="1591" y="3009"/>
                    </a:lnTo>
                    <a:cubicBezTo>
                      <a:pt x="1598" y="3002"/>
                      <a:pt x="1602" y="2998"/>
                      <a:pt x="1605" y="2998"/>
                    </a:cubicBezTo>
                    <a:close/>
                    <a:moveTo>
                      <a:pt x="9731" y="3981"/>
                    </a:moveTo>
                    <a:cubicBezTo>
                      <a:pt x="9745" y="3981"/>
                      <a:pt x="9773" y="3981"/>
                      <a:pt x="9773" y="3995"/>
                    </a:cubicBezTo>
                    <a:lnTo>
                      <a:pt x="9745" y="3995"/>
                    </a:lnTo>
                    <a:lnTo>
                      <a:pt x="9731" y="3981"/>
                    </a:lnTo>
                    <a:close/>
                    <a:moveTo>
                      <a:pt x="5458" y="4281"/>
                    </a:moveTo>
                    <a:cubicBezTo>
                      <a:pt x="5461" y="4281"/>
                      <a:pt x="5464" y="4284"/>
                      <a:pt x="5464" y="4290"/>
                    </a:cubicBezTo>
                    <a:lnTo>
                      <a:pt x="5464" y="4304"/>
                    </a:lnTo>
                    <a:lnTo>
                      <a:pt x="5436" y="4304"/>
                    </a:lnTo>
                    <a:cubicBezTo>
                      <a:pt x="5444" y="4288"/>
                      <a:pt x="5452" y="4281"/>
                      <a:pt x="5458" y="4281"/>
                    </a:cubicBezTo>
                    <a:close/>
                    <a:moveTo>
                      <a:pt x="6415" y="4904"/>
                    </a:moveTo>
                    <a:cubicBezTo>
                      <a:pt x="6423" y="4904"/>
                      <a:pt x="6435" y="4910"/>
                      <a:pt x="6435" y="4910"/>
                    </a:cubicBezTo>
                    <a:lnTo>
                      <a:pt x="6407" y="4910"/>
                    </a:lnTo>
                    <a:cubicBezTo>
                      <a:pt x="6407" y="4905"/>
                      <a:pt x="6410" y="4904"/>
                      <a:pt x="6415" y="4904"/>
                    </a:cubicBezTo>
                    <a:close/>
                    <a:moveTo>
                      <a:pt x="8421" y="4924"/>
                    </a:moveTo>
                    <a:cubicBezTo>
                      <a:pt x="8435" y="4931"/>
                      <a:pt x="8439" y="4935"/>
                      <a:pt x="8437" y="4935"/>
                    </a:cubicBezTo>
                    <a:cubicBezTo>
                      <a:pt x="8435" y="4935"/>
                      <a:pt x="8428" y="4931"/>
                      <a:pt x="8421" y="4924"/>
                    </a:cubicBezTo>
                    <a:close/>
                    <a:moveTo>
                      <a:pt x="8618" y="5417"/>
                    </a:moveTo>
                    <a:cubicBezTo>
                      <a:pt x="8618" y="5417"/>
                      <a:pt x="8632" y="5431"/>
                      <a:pt x="8632" y="5445"/>
                    </a:cubicBezTo>
                    <a:cubicBezTo>
                      <a:pt x="8618" y="5445"/>
                      <a:pt x="8618" y="5431"/>
                      <a:pt x="8618" y="5417"/>
                    </a:cubicBezTo>
                    <a:close/>
                    <a:moveTo>
                      <a:pt x="4084" y="6276"/>
                    </a:moveTo>
                    <a:lnTo>
                      <a:pt x="4112" y="6290"/>
                    </a:lnTo>
                    <a:cubicBezTo>
                      <a:pt x="4098" y="6290"/>
                      <a:pt x="4084" y="6290"/>
                      <a:pt x="4084" y="6276"/>
                    </a:cubicBezTo>
                    <a:close/>
                    <a:moveTo>
                      <a:pt x="8914" y="6308"/>
                    </a:moveTo>
                    <a:cubicBezTo>
                      <a:pt x="8917" y="6308"/>
                      <a:pt x="8921" y="6311"/>
                      <a:pt x="8928" y="6318"/>
                    </a:cubicBezTo>
                    <a:lnTo>
                      <a:pt x="8900" y="6318"/>
                    </a:lnTo>
                    <a:cubicBezTo>
                      <a:pt x="8907" y="6311"/>
                      <a:pt x="8910" y="6308"/>
                      <a:pt x="8914" y="6308"/>
                    </a:cubicBezTo>
                    <a:close/>
                    <a:moveTo>
                      <a:pt x="6462" y="6998"/>
                    </a:moveTo>
                    <a:cubicBezTo>
                      <a:pt x="6469" y="6998"/>
                      <a:pt x="6482" y="6999"/>
                      <a:pt x="6492" y="7002"/>
                    </a:cubicBezTo>
                    <a:lnTo>
                      <a:pt x="6492" y="7002"/>
                    </a:lnTo>
                    <a:lnTo>
                      <a:pt x="6492" y="7008"/>
                    </a:lnTo>
                    <a:cubicBezTo>
                      <a:pt x="6450" y="7001"/>
                      <a:pt x="6450" y="6998"/>
                      <a:pt x="6462" y="6998"/>
                    </a:cubicBezTo>
                    <a:close/>
                    <a:moveTo>
                      <a:pt x="3014" y="7064"/>
                    </a:moveTo>
                    <a:cubicBezTo>
                      <a:pt x="3021" y="7064"/>
                      <a:pt x="3024" y="7068"/>
                      <a:pt x="3028" y="7071"/>
                    </a:cubicBezTo>
                    <a:lnTo>
                      <a:pt x="3014" y="7064"/>
                    </a:lnTo>
                    <a:close/>
                    <a:moveTo>
                      <a:pt x="662" y="8416"/>
                    </a:moveTo>
                    <a:cubicBezTo>
                      <a:pt x="662" y="8416"/>
                      <a:pt x="649" y="8423"/>
                      <a:pt x="641" y="8423"/>
                    </a:cubicBezTo>
                    <a:cubicBezTo>
                      <a:pt x="637" y="8423"/>
                      <a:pt x="634" y="8421"/>
                      <a:pt x="634" y="8416"/>
                    </a:cubicBezTo>
                    <a:close/>
                    <a:moveTo>
                      <a:pt x="1084" y="9888"/>
                    </a:moveTo>
                    <a:lnTo>
                      <a:pt x="1084" y="9888"/>
                    </a:lnTo>
                    <a:cubicBezTo>
                      <a:pt x="1091" y="9897"/>
                      <a:pt x="1093" y="9900"/>
                      <a:pt x="1084" y="9909"/>
                    </a:cubicBezTo>
                    <a:lnTo>
                      <a:pt x="1084" y="9895"/>
                    </a:lnTo>
                    <a:cubicBezTo>
                      <a:pt x="1084" y="9892"/>
                      <a:pt x="1084" y="9890"/>
                      <a:pt x="1084" y="9888"/>
                    </a:cubicBezTo>
                    <a:close/>
                    <a:moveTo>
                      <a:pt x="9139" y="10289"/>
                    </a:moveTo>
                    <a:cubicBezTo>
                      <a:pt x="9139" y="10289"/>
                      <a:pt x="9153" y="10303"/>
                      <a:pt x="9167" y="10303"/>
                    </a:cubicBezTo>
                    <a:cubicBezTo>
                      <a:pt x="9153" y="10303"/>
                      <a:pt x="9139" y="10303"/>
                      <a:pt x="9139" y="10289"/>
                    </a:cubicBezTo>
                    <a:close/>
                    <a:moveTo>
                      <a:pt x="4957" y="10627"/>
                    </a:moveTo>
                    <a:cubicBezTo>
                      <a:pt x="4971" y="10627"/>
                      <a:pt x="4957" y="10641"/>
                      <a:pt x="4957" y="10641"/>
                    </a:cubicBezTo>
                    <a:lnTo>
                      <a:pt x="4957" y="10627"/>
                    </a:lnTo>
                    <a:close/>
                    <a:moveTo>
                      <a:pt x="10111" y="11106"/>
                    </a:moveTo>
                    <a:lnTo>
                      <a:pt x="10153" y="11120"/>
                    </a:lnTo>
                    <a:cubicBezTo>
                      <a:pt x="10153" y="11120"/>
                      <a:pt x="10111" y="11120"/>
                      <a:pt x="10111" y="11106"/>
                    </a:cubicBezTo>
                    <a:close/>
                    <a:moveTo>
                      <a:pt x="2131" y="11230"/>
                    </a:moveTo>
                    <a:cubicBezTo>
                      <a:pt x="2133" y="11230"/>
                      <a:pt x="2136" y="11231"/>
                      <a:pt x="2141" y="11233"/>
                    </a:cubicBezTo>
                    <a:cubicBezTo>
                      <a:pt x="2183" y="11233"/>
                      <a:pt x="2141" y="11233"/>
                      <a:pt x="2141" y="11247"/>
                    </a:cubicBezTo>
                    <a:cubicBezTo>
                      <a:pt x="2138" y="11249"/>
                      <a:pt x="2136" y="11250"/>
                      <a:pt x="2134" y="11250"/>
                    </a:cubicBezTo>
                    <a:cubicBezTo>
                      <a:pt x="2125" y="11250"/>
                      <a:pt x="2119" y="11230"/>
                      <a:pt x="2131" y="11230"/>
                    </a:cubicBezTo>
                    <a:close/>
                    <a:moveTo>
                      <a:pt x="8970" y="12077"/>
                    </a:moveTo>
                    <a:lnTo>
                      <a:pt x="8970" y="12077"/>
                    </a:lnTo>
                    <a:cubicBezTo>
                      <a:pt x="8975" y="12082"/>
                      <a:pt x="8978" y="12087"/>
                      <a:pt x="8980" y="12091"/>
                    </a:cubicBezTo>
                    <a:lnTo>
                      <a:pt x="8980" y="12091"/>
                    </a:lnTo>
                    <a:cubicBezTo>
                      <a:pt x="8970" y="12089"/>
                      <a:pt x="8970" y="12078"/>
                      <a:pt x="8970" y="12077"/>
                    </a:cubicBezTo>
                    <a:close/>
                    <a:moveTo>
                      <a:pt x="4675" y="12599"/>
                    </a:moveTo>
                    <a:cubicBezTo>
                      <a:pt x="4675" y="12603"/>
                      <a:pt x="4674" y="12605"/>
                      <a:pt x="4672" y="12605"/>
                    </a:cubicBezTo>
                    <a:cubicBezTo>
                      <a:pt x="4667" y="12605"/>
                      <a:pt x="4661" y="12599"/>
                      <a:pt x="4661" y="12599"/>
                    </a:cubicBezTo>
                    <a:close/>
                    <a:moveTo>
                      <a:pt x="7196" y="12655"/>
                    </a:moveTo>
                    <a:cubicBezTo>
                      <a:pt x="7196" y="12655"/>
                      <a:pt x="7183" y="12661"/>
                      <a:pt x="7179" y="12661"/>
                    </a:cubicBezTo>
                    <a:cubicBezTo>
                      <a:pt x="7177" y="12661"/>
                      <a:pt x="7177" y="12660"/>
                      <a:pt x="7182" y="12655"/>
                    </a:cubicBezTo>
                    <a:close/>
                    <a:moveTo>
                      <a:pt x="8053" y="12963"/>
                    </a:moveTo>
                    <a:cubicBezTo>
                      <a:pt x="8072" y="12963"/>
                      <a:pt x="8092" y="12965"/>
                      <a:pt x="8111" y="12965"/>
                    </a:cubicBezTo>
                    <a:cubicBezTo>
                      <a:pt x="8069" y="12979"/>
                      <a:pt x="8013" y="12993"/>
                      <a:pt x="7970" y="13021"/>
                    </a:cubicBezTo>
                    <a:lnTo>
                      <a:pt x="7984" y="13007"/>
                    </a:lnTo>
                    <a:cubicBezTo>
                      <a:pt x="7984" y="12969"/>
                      <a:pt x="8016" y="12963"/>
                      <a:pt x="8053" y="12963"/>
                    </a:cubicBezTo>
                    <a:close/>
                    <a:moveTo>
                      <a:pt x="5999" y="13739"/>
                    </a:moveTo>
                    <a:cubicBezTo>
                      <a:pt x="5999" y="13760"/>
                      <a:pt x="5984" y="13773"/>
                      <a:pt x="5954" y="13773"/>
                    </a:cubicBezTo>
                    <a:cubicBezTo>
                      <a:pt x="5950" y="13773"/>
                      <a:pt x="5947" y="13773"/>
                      <a:pt x="5944" y="13772"/>
                    </a:cubicBezTo>
                    <a:lnTo>
                      <a:pt x="5944" y="13772"/>
                    </a:lnTo>
                    <a:lnTo>
                      <a:pt x="5999" y="13739"/>
                    </a:lnTo>
                    <a:close/>
                    <a:moveTo>
                      <a:pt x="9421" y="14077"/>
                    </a:moveTo>
                    <a:lnTo>
                      <a:pt x="9393" y="14105"/>
                    </a:lnTo>
                    <a:cubicBezTo>
                      <a:pt x="9322" y="14105"/>
                      <a:pt x="9393" y="14077"/>
                      <a:pt x="9421" y="14077"/>
                    </a:cubicBezTo>
                    <a:close/>
                    <a:moveTo>
                      <a:pt x="3774" y="14485"/>
                    </a:moveTo>
                    <a:cubicBezTo>
                      <a:pt x="3802" y="14485"/>
                      <a:pt x="3802" y="14500"/>
                      <a:pt x="3802" y="14500"/>
                    </a:cubicBezTo>
                    <a:lnTo>
                      <a:pt x="3802" y="14514"/>
                    </a:lnTo>
                    <a:lnTo>
                      <a:pt x="3774" y="14485"/>
                    </a:lnTo>
                    <a:close/>
                    <a:moveTo>
                      <a:pt x="4577" y="15246"/>
                    </a:moveTo>
                    <a:cubicBezTo>
                      <a:pt x="4703" y="15246"/>
                      <a:pt x="4746" y="15274"/>
                      <a:pt x="4703" y="15316"/>
                    </a:cubicBezTo>
                    <a:cubicBezTo>
                      <a:pt x="4661" y="15302"/>
                      <a:pt x="4605" y="15274"/>
                      <a:pt x="4563" y="15260"/>
                    </a:cubicBezTo>
                    <a:lnTo>
                      <a:pt x="4577" y="15246"/>
                    </a:lnTo>
                    <a:close/>
                    <a:moveTo>
                      <a:pt x="5703" y="15640"/>
                    </a:moveTo>
                    <a:lnTo>
                      <a:pt x="5703" y="15649"/>
                    </a:lnTo>
                    <a:lnTo>
                      <a:pt x="5703" y="15649"/>
                    </a:lnTo>
                    <a:cubicBezTo>
                      <a:pt x="5694" y="15645"/>
                      <a:pt x="5687" y="15640"/>
                      <a:pt x="5703" y="15640"/>
                    </a:cubicBezTo>
                    <a:close/>
                    <a:moveTo>
                      <a:pt x="4619" y="15964"/>
                    </a:moveTo>
                    <a:lnTo>
                      <a:pt x="4619" y="15978"/>
                    </a:lnTo>
                    <a:cubicBezTo>
                      <a:pt x="4577" y="15978"/>
                      <a:pt x="4591" y="15964"/>
                      <a:pt x="4619" y="15964"/>
                    </a:cubicBezTo>
                    <a:close/>
                    <a:moveTo>
                      <a:pt x="10342" y="16519"/>
                    </a:moveTo>
                    <a:cubicBezTo>
                      <a:pt x="10350" y="16519"/>
                      <a:pt x="10356" y="16525"/>
                      <a:pt x="10350" y="16541"/>
                    </a:cubicBezTo>
                    <a:lnTo>
                      <a:pt x="10308" y="16541"/>
                    </a:lnTo>
                    <a:cubicBezTo>
                      <a:pt x="10308" y="16533"/>
                      <a:pt x="10329" y="16519"/>
                      <a:pt x="10342" y="16519"/>
                    </a:cubicBezTo>
                    <a:close/>
                    <a:moveTo>
                      <a:pt x="3873" y="16809"/>
                    </a:moveTo>
                    <a:cubicBezTo>
                      <a:pt x="3854" y="16809"/>
                      <a:pt x="3848" y="16815"/>
                      <a:pt x="3845" y="16815"/>
                    </a:cubicBezTo>
                    <a:cubicBezTo>
                      <a:pt x="3844" y="16815"/>
                      <a:pt x="3844" y="16814"/>
                      <a:pt x="3844" y="16809"/>
                    </a:cubicBezTo>
                    <a:close/>
                    <a:moveTo>
                      <a:pt x="8632" y="16936"/>
                    </a:moveTo>
                    <a:cubicBezTo>
                      <a:pt x="8613" y="16936"/>
                      <a:pt x="8601" y="16942"/>
                      <a:pt x="8590" y="16942"/>
                    </a:cubicBezTo>
                    <a:cubicBezTo>
                      <a:pt x="8585" y="16942"/>
                      <a:pt x="8581" y="16940"/>
                      <a:pt x="8576" y="16936"/>
                    </a:cubicBezTo>
                    <a:close/>
                    <a:moveTo>
                      <a:pt x="6942" y="17217"/>
                    </a:moveTo>
                    <a:cubicBezTo>
                      <a:pt x="6985" y="17217"/>
                      <a:pt x="7013" y="17217"/>
                      <a:pt x="6942" y="17260"/>
                    </a:cubicBezTo>
                    <a:cubicBezTo>
                      <a:pt x="6942" y="17245"/>
                      <a:pt x="6942" y="17231"/>
                      <a:pt x="6942" y="17217"/>
                    </a:cubicBezTo>
                    <a:close/>
                    <a:moveTo>
                      <a:pt x="2646" y="17830"/>
                    </a:moveTo>
                    <a:cubicBezTo>
                      <a:pt x="2658" y="17830"/>
                      <a:pt x="2672" y="17833"/>
                      <a:pt x="2690" y="17837"/>
                    </a:cubicBezTo>
                    <a:lnTo>
                      <a:pt x="2619" y="17893"/>
                    </a:lnTo>
                    <a:cubicBezTo>
                      <a:pt x="2610" y="17845"/>
                      <a:pt x="2620" y="17830"/>
                      <a:pt x="2646" y="17830"/>
                    </a:cubicBezTo>
                    <a:close/>
                    <a:moveTo>
                      <a:pt x="3009" y="17943"/>
                    </a:moveTo>
                    <a:cubicBezTo>
                      <a:pt x="3012" y="17943"/>
                      <a:pt x="3014" y="17945"/>
                      <a:pt x="3014" y="17950"/>
                    </a:cubicBezTo>
                    <a:lnTo>
                      <a:pt x="2985" y="17950"/>
                    </a:lnTo>
                    <a:cubicBezTo>
                      <a:pt x="2995" y="17950"/>
                      <a:pt x="3004" y="17943"/>
                      <a:pt x="3009" y="17943"/>
                    </a:cubicBezTo>
                    <a:close/>
                    <a:moveTo>
                      <a:pt x="7988" y="18197"/>
                    </a:moveTo>
                    <a:cubicBezTo>
                      <a:pt x="7997" y="18197"/>
                      <a:pt x="8013" y="18203"/>
                      <a:pt x="7984" y="18203"/>
                    </a:cubicBezTo>
                    <a:cubicBezTo>
                      <a:pt x="7970" y="18217"/>
                      <a:pt x="7958" y="18222"/>
                      <a:pt x="7950" y="18222"/>
                    </a:cubicBezTo>
                    <a:cubicBezTo>
                      <a:pt x="7934" y="18222"/>
                      <a:pt x="7938" y="18203"/>
                      <a:pt x="7984" y="18203"/>
                    </a:cubicBezTo>
                    <a:cubicBezTo>
                      <a:pt x="7980" y="18198"/>
                      <a:pt x="7983" y="18197"/>
                      <a:pt x="7988" y="18197"/>
                    </a:cubicBezTo>
                    <a:close/>
                    <a:moveTo>
                      <a:pt x="1690" y="18344"/>
                    </a:moveTo>
                    <a:cubicBezTo>
                      <a:pt x="1704" y="18344"/>
                      <a:pt x="1690" y="18344"/>
                      <a:pt x="1690" y="18358"/>
                    </a:cubicBezTo>
                    <a:lnTo>
                      <a:pt x="1690" y="18344"/>
                    </a:lnTo>
                    <a:close/>
                    <a:moveTo>
                      <a:pt x="8998" y="18696"/>
                    </a:moveTo>
                    <a:cubicBezTo>
                      <a:pt x="8984" y="18696"/>
                      <a:pt x="8956" y="18710"/>
                      <a:pt x="8942" y="18710"/>
                    </a:cubicBezTo>
                    <a:cubicBezTo>
                      <a:pt x="8970" y="18696"/>
                      <a:pt x="8984" y="18696"/>
                      <a:pt x="8998" y="18696"/>
                    </a:cubicBezTo>
                    <a:close/>
                    <a:moveTo>
                      <a:pt x="5473" y="19326"/>
                    </a:moveTo>
                    <a:cubicBezTo>
                      <a:pt x="5478" y="19326"/>
                      <a:pt x="5485" y="19330"/>
                      <a:pt x="5492" y="19330"/>
                    </a:cubicBezTo>
                    <a:lnTo>
                      <a:pt x="5492" y="19344"/>
                    </a:lnTo>
                    <a:lnTo>
                      <a:pt x="5464" y="19344"/>
                    </a:lnTo>
                    <a:cubicBezTo>
                      <a:pt x="5464" y="19330"/>
                      <a:pt x="5467" y="19326"/>
                      <a:pt x="5473" y="19326"/>
                    </a:cubicBezTo>
                    <a:close/>
                    <a:moveTo>
                      <a:pt x="3000" y="19682"/>
                    </a:moveTo>
                    <a:cubicBezTo>
                      <a:pt x="3028" y="19682"/>
                      <a:pt x="3000" y="19682"/>
                      <a:pt x="3000" y="19696"/>
                    </a:cubicBezTo>
                    <a:cubicBezTo>
                      <a:pt x="3000" y="19682"/>
                      <a:pt x="3000" y="19682"/>
                      <a:pt x="3000" y="19682"/>
                    </a:cubicBezTo>
                    <a:close/>
                    <a:moveTo>
                      <a:pt x="5802" y="20132"/>
                    </a:moveTo>
                    <a:cubicBezTo>
                      <a:pt x="5782" y="20142"/>
                      <a:pt x="5770" y="20158"/>
                      <a:pt x="5764" y="20158"/>
                    </a:cubicBezTo>
                    <a:cubicBezTo>
                      <a:pt x="5761" y="20158"/>
                      <a:pt x="5760" y="20155"/>
                      <a:pt x="5760" y="20146"/>
                    </a:cubicBezTo>
                    <a:lnTo>
                      <a:pt x="5760" y="20132"/>
                    </a:lnTo>
                    <a:close/>
                    <a:moveTo>
                      <a:pt x="3295" y="20259"/>
                    </a:moveTo>
                    <a:cubicBezTo>
                      <a:pt x="3295" y="20259"/>
                      <a:pt x="3279" y="20267"/>
                      <a:pt x="3265" y="20277"/>
                    </a:cubicBezTo>
                    <a:lnTo>
                      <a:pt x="3265" y="20277"/>
                    </a:lnTo>
                    <a:cubicBezTo>
                      <a:pt x="3275" y="20269"/>
                      <a:pt x="3288" y="20259"/>
                      <a:pt x="3295" y="20259"/>
                    </a:cubicBezTo>
                    <a:close/>
                    <a:moveTo>
                      <a:pt x="3521" y="20301"/>
                    </a:moveTo>
                    <a:cubicBezTo>
                      <a:pt x="3521" y="20306"/>
                      <a:pt x="3519" y="20307"/>
                      <a:pt x="3517" y="20307"/>
                    </a:cubicBezTo>
                    <a:cubicBezTo>
                      <a:pt x="3514" y="20307"/>
                      <a:pt x="3511" y="20301"/>
                      <a:pt x="3521" y="20301"/>
                    </a:cubicBezTo>
                    <a:close/>
                    <a:moveTo>
                      <a:pt x="8096" y="20689"/>
                    </a:moveTo>
                    <a:cubicBezTo>
                      <a:pt x="8102" y="20689"/>
                      <a:pt x="8102" y="20695"/>
                      <a:pt x="8083" y="20695"/>
                    </a:cubicBezTo>
                    <a:cubicBezTo>
                      <a:pt x="8088" y="20691"/>
                      <a:pt x="8092" y="20689"/>
                      <a:pt x="8096" y="20689"/>
                    </a:cubicBezTo>
                    <a:close/>
                    <a:moveTo>
                      <a:pt x="4436" y="20822"/>
                    </a:moveTo>
                    <a:cubicBezTo>
                      <a:pt x="4436" y="20822"/>
                      <a:pt x="4430" y="20828"/>
                      <a:pt x="4425" y="20828"/>
                    </a:cubicBezTo>
                    <a:cubicBezTo>
                      <a:pt x="4423" y="20828"/>
                      <a:pt x="4422" y="20827"/>
                      <a:pt x="4422" y="20822"/>
                    </a:cubicBezTo>
                    <a:close/>
                    <a:moveTo>
                      <a:pt x="2591" y="21470"/>
                    </a:moveTo>
                    <a:cubicBezTo>
                      <a:pt x="2591" y="21475"/>
                      <a:pt x="2590" y="21476"/>
                      <a:pt x="2587" y="21476"/>
                    </a:cubicBezTo>
                    <a:cubicBezTo>
                      <a:pt x="2582" y="21476"/>
                      <a:pt x="2572" y="21470"/>
                      <a:pt x="2563" y="21470"/>
                    </a:cubicBezTo>
                    <a:close/>
                    <a:moveTo>
                      <a:pt x="4577" y="22709"/>
                    </a:moveTo>
                    <a:cubicBezTo>
                      <a:pt x="4577" y="22709"/>
                      <a:pt x="4564" y="22715"/>
                      <a:pt x="4556" y="22715"/>
                    </a:cubicBezTo>
                    <a:cubicBezTo>
                      <a:pt x="4552" y="22715"/>
                      <a:pt x="4549" y="22714"/>
                      <a:pt x="4549" y="22709"/>
                    </a:cubicBezTo>
                    <a:close/>
                    <a:moveTo>
                      <a:pt x="3070" y="23258"/>
                    </a:moveTo>
                    <a:cubicBezTo>
                      <a:pt x="3070" y="23258"/>
                      <a:pt x="3064" y="23265"/>
                      <a:pt x="3060" y="23265"/>
                    </a:cubicBezTo>
                    <a:cubicBezTo>
                      <a:pt x="3057" y="23265"/>
                      <a:pt x="3056" y="23263"/>
                      <a:pt x="3056" y="23258"/>
                    </a:cubicBezTo>
                    <a:close/>
                    <a:moveTo>
                      <a:pt x="2187" y="23463"/>
                    </a:moveTo>
                    <a:cubicBezTo>
                      <a:pt x="2189" y="23463"/>
                      <a:pt x="2192" y="23465"/>
                      <a:pt x="2197" y="23470"/>
                    </a:cubicBezTo>
                    <a:lnTo>
                      <a:pt x="2183" y="23470"/>
                    </a:lnTo>
                    <a:cubicBezTo>
                      <a:pt x="2183" y="23470"/>
                      <a:pt x="2183" y="23463"/>
                      <a:pt x="2187" y="23463"/>
                    </a:cubicBezTo>
                    <a:close/>
                    <a:moveTo>
                      <a:pt x="1169" y="23751"/>
                    </a:moveTo>
                    <a:cubicBezTo>
                      <a:pt x="1163" y="23751"/>
                      <a:pt x="1151" y="23756"/>
                      <a:pt x="1141" y="23760"/>
                    </a:cubicBezTo>
                    <a:lnTo>
                      <a:pt x="1141" y="23760"/>
                    </a:lnTo>
                    <a:lnTo>
                      <a:pt x="1141" y="23751"/>
                    </a:lnTo>
                    <a:close/>
                    <a:moveTo>
                      <a:pt x="4249" y="23984"/>
                    </a:moveTo>
                    <a:cubicBezTo>
                      <a:pt x="4251" y="23984"/>
                      <a:pt x="4253" y="23986"/>
                      <a:pt x="4253" y="23991"/>
                    </a:cubicBezTo>
                    <a:lnTo>
                      <a:pt x="4239" y="23991"/>
                    </a:lnTo>
                    <a:cubicBezTo>
                      <a:pt x="4239" y="23991"/>
                      <a:pt x="4245" y="23984"/>
                      <a:pt x="4249" y="23984"/>
                    </a:cubicBezTo>
                    <a:close/>
                    <a:moveTo>
                      <a:pt x="7097" y="24990"/>
                    </a:moveTo>
                    <a:cubicBezTo>
                      <a:pt x="7104" y="24990"/>
                      <a:pt x="7101" y="24990"/>
                      <a:pt x="7096" y="24992"/>
                    </a:cubicBezTo>
                    <a:lnTo>
                      <a:pt x="7096" y="24992"/>
                    </a:lnTo>
                    <a:lnTo>
                      <a:pt x="7097" y="24990"/>
                    </a:lnTo>
                    <a:close/>
                    <a:moveTo>
                      <a:pt x="9732" y="25646"/>
                    </a:moveTo>
                    <a:cubicBezTo>
                      <a:pt x="9735" y="25646"/>
                      <a:pt x="9726" y="25652"/>
                      <a:pt x="9717" y="25652"/>
                    </a:cubicBezTo>
                    <a:cubicBezTo>
                      <a:pt x="9726" y="25648"/>
                      <a:pt x="9731" y="25646"/>
                      <a:pt x="9732" y="25646"/>
                    </a:cubicBezTo>
                    <a:close/>
                    <a:moveTo>
                      <a:pt x="9407" y="26272"/>
                    </a:moveTo>
                    <a:cubicBezTo>
                      <a:pt x="9397" y="26272"/>
                      <a:pt x="9382" y="26284"/>
                      <a:pt x="9372" y="26284"/>
                    </a:cubicBezTo>
                    <a:cubicBezTo>
                      <a:pt x="9368" y="26284"/>
                      <a:pt x="9364" y="26281"/>
                      <a:pt x="9364" y="26272"/>
                    </a:cubicBezTo>
                    <a:close/>
                    <a:moveTo>
                      <a:pt x="4307" y="26308"/>
                    </a:moveTo>
                    <a:cubicBezTo>
                      <a:pt x="4314" y="26308"/>
                      <a:pt x="4309" y="26309"/>
                      <a:pt x="4281" y="26314"/>
                    </a:cubicBezTo>
                    <a:lnTo>
                      <a:pt x="4211" y="26314"/>
                    </a:lnTo>
                    <a:cubicBezTo>
                      <a:pt x="4229" y="26314"/>
                      <a:pt x="4292" y="26308"/>
                      <a:pt x="4307" y="26308"/>
                    </a:cubicBezTo>
                    <a:close/>
                    <a:moveTo>
                      <a:pt x="2563" y="27314"/>
                    </a:moveTo>
                    <a:lnTo>
                      <a:pt x="2563" y="27314"/>
                    </a:lnTo>
                    <a:cubicBezTo>
                      <a:pt x="2549" y="27321"/>
                      <a:pt x="2531" y="27324"/>
                      <a:pt x="2514" y="27328"/>
                    </a:cubicBezTo>
                    <a:lnTo>
                      <a:pt x="2514" y="27328"/>
                    </a:lnTo>
                    <a:lnTo>
                      <a:pt x="2563" y="27314"/>
                    </a:lnTo>
                    <a:close/>
                    <a:moveTo>
                      <a:pt x="2971" y="27581"/>
                    </a:moveTo>
                    <a:cubicBezTo>
                      <a:pt x="2971" y="27581"/>
                      <a:pt x="2959" y="27588"/>
                      <a:pt x="2951" y="27588"/>
                    </a:cubicBezTo>
                    <a:cubicBezTo>
                      <a:pt x="2946" y="27588"/>
                      <a:pt x="2943" y="27586"/>
                      <a:pt x="2943" y="27581"/>
                    </a:cubicBezTo>
                    <a:close/>
                    <a:moveTo>
                      <a:pt x="4905" y="27772"/>
                    </a:moveTo>
                    <a:cubicBezTo>
                      <a:pt x="4910" y="27772"/>
                      <a:pt x="4919" y="27779"/>
                      <a:pt x="4929" y="27779"/>
                    </a:cubicBezTo>
                    <a:lnTo>
                      <a:pt x="4901" y="27779"/>
                    </a:lnTo>
                    <a:cubicBezTo>
                      <a:pt x="4901" y="27774"/>
                      <a:pt x="4902" y="27772"/>
                      <a:pt x="4905" y="27772"/>
                    </a:cubicBezTo>
                    <a:close/>
                    <a:moveTo>
                      <a:pt x="5055" y="28961"/>
                    </a:moveTo>
                    <a:cubicBezTo>
                      <a:pt x="5055" y="28961"/>
                      <a:pt x="5043" y="28968"/>
                      <a:pt x="5039" y="28968"/>
                    </a:cubicBezTo>
                    <a:cubicBezTo>
                      <a:pt x="5037" y="28968"/>
                      <a:pt x="5037" y="28966"/>
                      <a:pt x="5041" y="28961"/>
                    </a:cubicBezTo>
                    <a:close/>
                    <a:moveTo>
                      <a:pt x="6717" y="29398"/>
                    </a:moveTo>
                    <a:cubicBezTo>
                      <a:pt x="6717" y="29398"/>
                      <a:pt x="6698" y="29404"/>
                      <a:pt x="6690" y="29404"/>
                    </a:cubicBezTo>
                    <a:cubicBezTo>
                      <a:pt x="6686" y="29404"/>
                      <a:pt x="6684" y="29403"/>
                      <a:pt x="6689" y="29398"/>
                    </a:cubicBezTo>
                    <a:close/>
                    <a:moveTo>
                      <a:pt x="4971" y="30187"/>
                    </a:moveTo>
                    <a:cubicBezTo>
                      <a:pt x="4999" y="30187"/>
                      <a:pt x="4996" y="30193"/>
                      <a:pt x="4987" y="30193"/>
                    </a:cubicBezTo>
                    <a:cubicBezTo>
                      <a:pt x="4982" y="30193"/>
                      <a:pt x="4976" y="30191"/>
                      <a:pt x="4971" y="30187"/>
                    </a:cubicBezTo>
                    <a:close/>
                    <a:moveTo>
                      <a:pt x="2665" y="0"/>
                    </a:moveTo>
                    <a:cubicBezTo>
                      <a:pt x="2104" y="0"/>
                      <a:pt x="891" y="826"/>
                      <a:pt x="775" y="1094"/>
                    </a:cubicBezTo>
                    <a:cubicBezTo>
                      <a:pt x="42" y="2136"/>
                      <a:pt x="1239" y="2516"/>
                      <a:pt x="958" y="3657"/>
                    </a:cubicBezTo>
                    <a:cubicBezTo>
                      <a:pt x="634" y="4234"/>
                      <a:pt x="0" y="6374"/>
                      <a:pt x="620" y="6670"/>
                    </a:cubicBezTo>
                    <a:cubicBezTo>
                      <a:pt x="408" y="6881"/>
                      <a:pt x="577" y="7093"/>
                      <a:pt x="549" y="7374"/>
                    </a:cubicBezTo>
                    <a:cubicBezTo>
                      <a:pt x="479" y="7614"/>
                      <a:pt x="437" y="7867"/>
                      <a:pt x="423" y="8121"/>
                    </a:cubicBezTo>
                    <a:cubicBezTo>
                      <a:pt x="704" y="8430"/>
                      <a:pt x="408" y="8698"/>
                      <a:pt x="352" y="9078"/>
                    </a:cubicBezTo>
                    <a:cubicBezTo>
                      <a:pt x="282" y="9360"/>
                      <a:pt x="634" y="9670"/>
                      <a:pt x="352" y="10050"/>
                    </a:cubicBezTo>
                    <a:cubicBezTo>
                      <a:pt x="211" y="10444"/>
                      <a:pt x="563" y="10754"/>
                      <a:pt x="366" y="11092"/>
                    </a:cubicBezTo>
                    <a:cubicBezTo>
                      <a:pt x="507" y="11993"/>
                      <a:pt x="366" y="13105"/>
                      <a:pt x="873" y="13922"/>
                    </a:cubicBezTo>
                    <a:cubicBezTo>
                      <a:pt x="817" y="13950"/>
                      <a:pt x="718" y="14218"/>
                      <a:pt x="789" y="14246"/>
                    </a:cubicBezTo>
                    <a:cubicBezTo>
                      <a:pt x="592" y="14443"/>
                      <a:pt x="479" y="14584"/>
                      <a:pt x="662" y="14767"/>
                    </a:cubicBezTo>
                    <a:cubicBezTo>
                      <a:pt x="225" y="14978"/>
                      <a:pt x="408" y="15330"/>
                      <a:pt x="577" y="15584"/>
                    </a:cubicBezTo>
                    <a:cubicBezTo>
                      <a:pt x="141" y="16682"/>
                      <a:pt x="1408" y="18090"/>
                      <a:pt x="803" y="19287"/>
                    </a:cubicBezTo>
                    <a:cubicBezTo>
                      <a:pt x="1070" y="19456"/>
                      <a:pt x="732" y="19794"/>
                      <a:pt x="930" y="19991"/>
                    </a:cubicBezTo>
                    <a:cubicBezTo>
                      <a:pt x="761" y="20090"/>
                      <a:pt x="803" y="20132"/>
                      <a:pt x="944" y="20174"/>
                    </a:cubicBezTo>
                    <a:cubicBezTo>
                      <a:pt x="944" y="20259"/>
                      <a:pt x="930" y="20428"/>
                      <a:pt x="1042" y="20484"/>
                    </a:cubicBezTo>
                    <a:cubicBezTo>
                      <a:pt x="831" y="20667"/>
                      <a:pt x="1352" y="20681"/>
                      <a:pt x="1127" y="20907"/>
                    </a:cubicBezTo>
                    <a:cubicBezTo>
                      <a:pt x="1000" y="21005"/>
                      <a:pt x="1225" y="21019"/>
                      <a:pt x="1084" y="21146"/>
                    </a:cubicBezTo>
                    <a:cubicBezTo>
                      <a:pt x="930" y="21386"/>
                      <a:pt x="1084" y="21484"/>
                      <a:pt x="986" y="21723"/>
                    </a:cubicBezTo>
                    <a:cubicBezTo>
                      <a:pt x="1042" y="22216"/>
                      <a:pt x="634" y="22864"/>
                      <a:pt x="634" y="23456"/>
                    </a:cubicBezTo>
                    <a:cubicBezTo>
                      <a:pt x="535" y="23484"/>
                      <a:pt x="761" y="23751"/>
                      <a:pt x="521" y="23962"/>
                    </a:cubicBezTo>
                    <a:cubicBezTo>
                      <a:pt x="732" y="24272"/>
                      <a:pt x="338" y="24596"/>
                      <a:pt x="380" y="24779"/>
                    </a:cubicBezTo>
                    <a:cubicBezTo>
                      <a:pt x="476" y="24752"/>
                      <a:pt x="545" y="24740"/>
                      <a:pt x="593" y="24740"/>
                    </a:cubicBezTo>
                    <a:cubicBezTo>
                      <a:pt x="910" y="24740"/>
                      <a:pt x="323" y="25259"/>
                      <a:pt x="837" y="25259"/>
                    </a:cubicBezTo>
                    <a:cubicBezTo>
                      <a:pt x="848" y="25259"/>
                      <a:pt x="860" y="25259"/>
                      <a:pt x="873" y="25258"/>
                    </a:cubicBezTo>
                    <a:cubicBezTo>
                      <a:pt x="1098" y="25342"/>
                      <a:pt x="1000" y="25610"/>
                      <a:pt x="1183" y="25779"/>
                    </a:cubicBezTo>
                    <a:cubicBezTo>
                      <a:pt x="1451" y="25962"/>
                      <a:pt x="1577" y="26511"/>
                      <a:pt x="1690" y="26807"/>
                    </a:cubicBezTo>
                    <a:cubicBezTo>
                      <a:pt x="2051" y="27335"/>
                      <a:pt x="3141" y="27877"/>
                      <a:pt x="4022" y="27877"/>
                    </a:cubicBezTo>
                    <a:cubicBezTo>
                      <a:pt x="4033" y="27877"/>
                      <a:pt x="4044" y="27877"/>
                      <a:pt x="4056" y="27877"/>
                    </a:cubicBezTo>
                    <a:lnTo>
                      <a:pt x="4056" y="27877"/>
                    </a:lnTo>
                    <a:cubicBezTo>
                      <a:pt x="4309" y="27934"/>
                      <a:pt x="4126" y="28018"/>
                      <a:pt x="4042" y="28159"/>
                    </a:cubicBezTo>
                    <a:cubicBezTo>
                      <a:pt x="3816" y="28426"/>
                      <a:pt x="4027" y="28652"/>
                      <a:pt x="3802" y="28905"/>
                    </a:cubicBezTo>
                    <a:cubicBezTo>
                      <a:pt x="3732" y="29257"/>
                      <a:pt x="3887" y="29426"/>
                      <a:pt x="3774" y="29750"/>
                    </a:cubicBezTo>
                    <a:cubicBezTo>
                      <a:pt x="4168" y="30046"/>
                      <a:pt x="4394" y="30285"/>
                      <a:pt x="5070" y="30285"/>
                    </a:cubicBezTo>
                    <a:cubicBezTo>
                      <a:pt x="5156" y="30292"/>
                      <a:pt x="5242" y="30296"/>
                      <a:pt x="5327" y="30296"/>
                    </a:cubicBezTo>
                    <a:cubicBezTo>
                      <a:pt x="6902" y="30296"/>
                      <a:pt x="8450" y="29116"/>
                      <a:pt x="9505" y="28328"/>
                    </a:cubicBezTo>
                    <a:cubicBezTo>
                      <a:pt x="10012" y="27750"/>
                      <a:pt x="10815" y="26906"/>
                      <a:pt x="10942" y="26032"/>
                    </a:cubicBezTo>
                    <a:cubicBezTo>
                      <a:pt x="11139" y="26032"/>
                      <a:pt x="11603" y="25188"/>
                      <a:pt x="11378" y="25173"/>
                    </a:cubicBezTo>
                    <a:lnTo>
                      <a:pt x="11378" y="25173"/>
                    </a:lnTo>
                    <a:cubicBezTo>
                      <a:pt x="11356" y="25177"/>
                      <a:pt x="11337" y="25179"/>
                      <a:pt x="11321" y="25179"/>
                    </a:cubicBezTo>
                    <a:cubicBezTo>
                      <a:pt x="11092" y="25179"/>
                      <a:pt x="11555" y="24812"/>
                      <a:pt x="11463" y="24681"/>
                    </a:cubicBezTo>
                    <a:lnTo>
                      <a:pt x="11463" y="24681"/>
                    </a:lnTo>
                    <a:cubicBezTo>
                      <a:pt x="11444" y="24685"/>
                      <a:pt x="11428" y="24687"/>
                      <a:pt x="11415" y="24687"/>
                    </a:cubicBezTo>
                    <a:cubicBezTo>
                      <a:pt x="11295" y="24687"/>
                      <a:pt x="11353" y="24533"/>
                      <a:pt x="11251" y="24469"/>
                    </a:cubicBezTo>
                    <a:cubicBezTo>
                      <a:pt x="11280" y="24357"/>
                      <a:pt x="11505" y="24413"/>
                      <a:pt x="11519" y="24300"/>
                    </a:cubicBezTo>
                    <a:cubicBezTo>
                      <a:pt x="11237" y="23793"/>
                      <a:pt x="11547" y="22934"/>
                      <a:pt x="11815" y="22413"/>
                    </a:cubicBezTo>
                    <a:cubicBezTo>
                      <a:pt x="11841" y="22367"/>
                      <a:pt x="11809" y="22355"/>
                      <a:pt x="11766" y="22355"/>
                    </a:cubicBezTo>
                    <a:cubicBezTo>
                      <a:pt x="11717" y="22355"/>
                      <a:pt x="11653" y="22371"/>
                      <a:pt x="11646" y="22371"/>
                    </a:cubicBezTo>
                    <a:cubicBezTo>
                      <a:pt x="11646" y="22188"/>
                      <a:pt x="11744" y="22019"/>
                      <a:pt x="11561" y="21921"/>
                    </a:cubicBezTo>
                    <a:cubicBezTo>
                      <a:pt x="11688" y="21738"/>
                      <a:pt x="11603" y="21400"/>
                      <a:pt x="11857" y="21174"/>
                    </a:cubicBezTo>
                    <a:cubicBezTo>
                      <a:pt x="12022" y="21139"/>
                      <a:pt x="12148" y="21034"/>
                      <a:pt x="12044" y="21034"/>
                    </a:cubicBezTo>
                    <a:cubicBezTo>
                      <a:pt x="12023" y="21034"/>
                      <a:pt x="11994" y="21038"/>
                      <a:pt x="11955" y="21048"/>
                    </a:cubicBezTo>
                    <a:cubicBezTo>
                      <a:pt x="11950" y="21048"/>
                      <a:pt x="11945" y="21048"/>
                      <a:pt x="11940" y="21048"/>
                    </a:cubicBezTo>
                    <a:cubicBezTo>
                      <a:pt x="11554" y="21048"/>
                      <a:pt x="11801" y="20539"/>
                      <a:pt x="11815" y="20414"/>
                    </a:cubicBezTo>
                    <a:cubicBezTo>
                      <a:pt x="11674" y="20118"/>
                      <a:pt x="11927" y="19893"/>
                      <a:pt x="11843" y="19583"/>
                    </a:cubicBezTo>
                    <a:cubicBezTo>
                      <a:pt x="11843" y="19442"/>
                      <a:pt x="11758" y="19442"/>
                      <a:pt x="11913" y="19372"/>
                    </a:cubicBezTo>
                    <a:cubicBezTo>
                      <a:pt x="11927" y="19301"/>
                      <a:pt x="11829" y="19301"/>
                      <a:pt x="11955" y="19203"/>
                    </a:cubicBezTo>
                    <a:cubicBezTo>
                      <a:pt x="11967" y="19208"/>
                      <a:pt x="11982" y="19210"/>
                      <a:pt x="11997" y="19210"/>
                    </a:cubicBezTo>
                    <a:cubicBezTo>
                      <a:pt x="12117" y="19210"/>
                      <a:pt x="12323" y="19085"/>
                      <a:pt x="12124" y="19048"/>
                    </a:cubicBezTo>
                    <a:cubicBezTo>
                      <a:pt x="12223" y="18851"/>
                      <a:pt x="11843" y="18921"/>
                      <a:pt x="11927" y="18738"/>
                    </a:cubicBezTo>
                    <a:cubicBezTo>
                      <a:pt x="11998" y="18682"/>
                      <a:pt x="11885" y="18710"/>
                      <a:pt x="11899" y="18682"/>
                    </a:cubicBezTo>
                    <a:cubicBezTo>
                      <a:pt x="11899" y="18617"/>
                      <a:pt x="11959" y="18481"/>
                      <a:pt x="11914" y="18481"/>
                    </a:cubicBezTo>
                    <a:cubicBezTo>
                      <a:pt x="11910" y="18481"/>
                      <a:pt x="11905" y="18482"/>
                      <a:pt x="11899" y="18485"/>
                    </a:cubicBezTo>
                    <a:cubicBezTo>
                      <a:pt x="11877" y="18490"/>
                      <a:pt x="11859" y="18492"/>
                      <a:pt x="11846" y="18492"/>
                    </a:cubicBezTo>
                    <a:cubicBezTo>
                      <a:pt x="11783" y="18492"/>
                      <a:pt x="11811" y="18442"/>
                      <a:pt x="11857" y="18372"/>
                    </a:cubicBezTo>
                    <a:cubicBezTo>
                      <a:pt x="11871" y="17893"/>
                      <a:pt x="11477" y="16795"/>
                      <a:pt x="11843" y="16499"/>
                    </a:cubicBezTo>
                    <a:cubicBezTo>
                      <a:pt x="12139" y="16358"/>
                      <a:pt x="11251" y="16316"/>
                      <a:pt x="11801" y="16006"/>
                    </a:cubicBezTo>
                    <a:cubicBezTo>
                      <a:pt x="12012" y="15767"/>
                      <a:pt x="11209" y="15696"/>
                      <a:pt x="11463" y="15302"/>
                    </a:cubicBezTo>
                    <a:cubicBezTo>
                      <a:pt x="11970" y="15049"/>
                      <a:pt x="11406" y="15175"/>
                      <a:pt x="11378" y="14908"/>
                    </a:cubicBezTo>
                    <a:cubicBezTo>
                      <a:pt x="11843" y="14514"/>
                      <a:pt x="11603" y="14542"/>
                      <a:pt x="11364" y="14176"/>
                    </a:cubicBezTo>
                    <a:cubicBezTo>
                      <a:pt x="11505" y="13852"/>
                      <a:pt x="11688" y="14105"/>
                      <a:pt x="11491" y="13711"/>
                    </a:cubicBezTo>
                    <a:cubicBezTo>
                      <a:pt x="11449" y="13570"/>
                      <a:pt x="11660" y="13204"/>
                      <a:pt x="11491" y="13162"/>
                    </a:cubicBezTo>
                    <a:cubicBezTo>
                      <a:pt x="11054" y="13007"/>
                      <a:pt x="11603" y="12599"/>
                      <a:pt x="11111" y="12570"/>
                    </a:cubicBezTo>
                    <a:cubicBezTo>
                      <a:pt x="11012" y="12556"/>
                      <a:pt x="10928" y="12458"/>
                      <a:pt x="10928" y="12359"/>
                    </a:cubicBezTo>
                    <a:cubicBezTo>
                      <a:pt x="11054" y="12190"/>
                      <a:pt x="12124" y="12261"/>
                      <a:pt x="11449" y="11951"/>
                    </a:cubicBezTo>
                    <a:cubicBezTo>
                      <a:pt x="11364" y="11430"/>
                      <a:pt x="11843" y="11430"/>
                      <a:pt x="11336" y="11289"/>
                    </a:cubicBezTo>
                    <a:cubicBezTo>
                      <a:pt x="11575" y="11092"/>
                      <a:pt x="11280" y="11064"/>
                      <a:pt x="11434" y="10895"/>
                    </a:cubicBezTo>
                    <a:cubicBezTo>
                      <a:pt x="11716" y="10402"/>
                      <a:pt x="11392" y="10360"/>
                      <a:pt x="11350" y="10162"/>
                    </a:cubicBezTo>
                    <a:cubicBezTo>
                      <a:pt x="12153" y="9740"/>
                      <a:pt x="11181" y="9895"/>
                      <a:pt x="10998" y="9557"/>
                    </a:cubicBezTo>
                    <a:cubicBezTo>
                      <a:pt x="11646" y="9134"/>
                      <a:pt x="11054" y="9317"/>
                      <a:pt x="11420" y="8726"/>
                    </a:cubicBezTo>
                    <a:cubicBezTo>
                      <a:pt x="10505" y="8613"/>
                      <a:pt x="11505" y="8318"/>
                      <a:pt x="10998" y="8135"/>
                    </a:cubicBezTo>
                    <a:cubicBezTo>
                      <a:pt x="10646" y="7811"/>
                      <a:pt x="11209" y="7642"/>
                      <a:pt x="10702" y="7219"/>
                    </a:cubicBezTo>
                    <a:cubicBezTo>
                      <a:pt x="10646" y="6839"/>
                      <a:pt x="10956" y="6741"/>
                      <a:pt x="10618" y="6417"/>
                    </a:cubicBezTo>
                    <a:cubicBezTo>
                      <a:pt x="10533" y="6248"/>
                      <a:pt x="10871" y="6135"/>
                      <a:pt x="10618" y="5741"/>
                    </a:cubicBezTo>
                    <a:cubicBezTo>
                      <a:pt x="10984" y="5459"/>
                      <a:pt x="10407" y="4896"/>
                      <a:pt x="10407" y="4459"/>
                    </a:cubicBezTo>
                    <a:cubicBezTo>
                      <a:pt x="10632" y="4220"/>
                      <a:pt x="10322" y="4333"/>
                      <a:pt x="10308" y="4023"/>
                    </a:cubicBezTo>
                    <a:cubicBezTo>
                      <a:pt x="10336" y="3995"/>
                      <a:pt x="10336" y="3981"/>
                      <a:pt x="10294" y="3966"/>
                    </a:cubicBezTo>
                    <a:cubicBezTo>
                      <a:pt x="10435" y="3628"/>
                      <a:pt x="10195" y="3516"/>
                      <a:pt x="9900" y="3389"/>
                    </a:cubicBezTo>
                    <a:cubicBezTo>
                      <a:pt x="9449" y="3220"/>
                      <a:pt x="9195" y="2924"/>
                      <a:pt x="8829" y="2657"/>
                    </a:cubicBezTo>
                    <a:cubicBezTo>
                      <a:pt x="8562" y="2389"/>
                      <a:pt x="8083" y="2333"/>
                      <a:pt x="7717" y="2065"/>
                    </a:cubicBezTo>
                    <a:cubicBezTo>
                      <a:pt x="7055" y="1657"/>
                      <a:pt x="6450" y="1573"/>
                      <a:pt x="5816" y="1305"/>
                    </a:cubicBezTo>
                    <a:cubicBezTo>
                      <a:pt x="6235" y="1157"/>
                      <a:pt x="5425" y="697"/>
                      <a:pt x="4943" y="697"/>
                    </a:cubicBezTo>
                    <a:cubicBezTo>
                      <a:pt x="4873" y="697"/>
                      <a:pt x="4811" y="706"/>
                      <a:pt x="4760" y="728"/>
                    </a:cubicBezTo>
                    <a:cubicBezTo>
                      <a:pt x="4746" y="953"/>
                      <a:pt x="5281" y="995"/>
                      <a:pt x="5478" y="1094"/>
                    </a:cubicBezTo>
                    <a:cubicBezTo>
                      <a:pt x="5235" y="1226"/>
                      <a:pt x="5589" y="1523"/>
                      <a:pt x="5265" y="1523"/>
                    </a:cubicBezTo>
                    <a:cubicBezTo>
                      <a:pt x="5176" y="1523"/>
                      <a:pt x="5035" y="1501"/>
                      <a:pt x="4816" y="1446"/>
                    </a:cubicBezTo>
                    <a:cubicBezTo>
                      <a:pt x="4689" y="1319"/>
                      <a:pt x="3506" y="488"/>
                      <a:pt x="2915" y="122"/>
                    </a:cubicBezTo>
                    <a:cubicBezTo>
                      <a:pt x="2871" y="37"/>
                      <a:pt x="2782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 rot="-5400000">
                <a:off x="6630402" y="-1494617"/>
                <a:ext cx="1215978" cy="298923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30296" extrusionOk="0">
                    <a:moveTo>
                      <a:pt x="4098" y="1587"/>
                    </a:moveTo>
                    <a:cubicBezTo>
                      <a:pt x="4112" y="1587"/>
                      <a:pt x="4140" y="1601"/>
                      <a:pt x="4154" y="1615"/>
                    </a:cubicBezTo>
                    <a:lnTo>
                      <a:pt x="4098" y="1587"/>
                    </a:lnTo>
                    <a:close/>
                    <a:moveTo>
                      <a:pt x="1605" y="2998"/>
                    </a:moveTo>
                    <a:cubicBezTo>
                      <a:pt x="1609" y="2998"/>
                      <a:pt x="1612" y="3002"/>
                      <a:pt x="1620" y="3009"/>
                    </a:cubicBezTo>
                    <a:lnTo>
                      <a:pt x="1591" y="3009"/>
                    </a:lnTo>
                    <a:cubicBezTo>
                      <a:pt x="1598" y="3002"/>
                      <a:pt x="1602" y="2998"/>
                      <a:pt x="1605" y="2998"/>
                    </a:cubicBezTo>
                    <a:close/>
                    <a:moveTo>
                      <a:pt x="9731" y="3981"/>
                    </a:moveTo>
                    <a:cubicBezTo>
                      <a:pt x="9745" y="3981"/>
                      <a:pt x="9773" y="3981"/>
                      <a:pt x="9773" y="3995"/>
                    </a:cubicBezTo>
                    <a:lnTo>
                      <a:pt x="9745" y="3995"/>
                    </a:lnTo>
                    <a:lnTo>
                      <a:pt x="9731" y="3981"/>
                    </a:lnTo>
                    <a:close/>
                    <a:moveTo>
                      <a:pt x="5458" y="4281"/>
                    </a:moveTo>
                    <a:cubicBezTo>
                      <a:pt x="5461" y="4281"/>
                      <a:pt x="5464" y="4284"/>
                      <a:pt x="5464" y="4290"/>
                    </a:cubicBezTo>
                    <a:lnTo>
                      <a:pt x="5464" y="4304"/>
                    </a:lnTo>
                    <a:lnTo>
                      <a:pt x="5436" y="4304"/>
                    </a:lnTo>
                    <a:cubicBezTo>
                      <a:pt x="5444" y="4288"/>
                      <a:pt x="5452" y="4281"/>
                      <a:pt x="5458" y="4281"/>
                    </a:cubicBezTo>
                    <a:close/>
                    <a:moveTo>
                      <a:pt x="6415" y="4904"/>
                    </a:moveTo>
                    <a:cubicBezTo>
                      <a:pt x="6423" y="4904"/>
                      <a:pt x="6435" y="4910"/>
                      <a:pt x="6435" y="4910"/>
                    </a:cubicBezTo>
                    <a:lnTo>
                      <a:pt x="6407" y="4910"/>
                    </a:lnTo>
                    <a:cubicBezTo>
                      <a:pt x="6407" y="4905"/>
                      <a:pt x="6410" y="4904"/>
                      <a:pt x="6415" y="4904"/>
                    </a:cubicBezTo>
                    <a:close/>
                    <a:moveTo>
                      <a:pt x="8421" y="4924"/>
                    </a:moveTo>
                    <a:cubicBezTo>
                      <a:pt x="8435" y="4931"/>
                      <a:pt x="8439" y="4935"/>
                      <a:pt x="8437" y="4935"/>
                    </a:cubicBezTo>
                    <a:cubicBezTo>
                      <a:pt x="8435" y="4935"/>
                      <a:pt x="8428" y="4931"/>
                      <a:pt x="8421" y="4924"/>
                    </a:cubicBezTo>
                    <a:close/>
                    <a:moveTo>
                      <a:pt x="8618" y="5417"/>
                    </a:moveTo>
                    <a:cubicBezTo>
                      <a:pt x="8618" y="5417"/>
                      <a:pt x="8632" y="5431"/>
                      <a:pt x="8632" y="5445"/>
                    </a:cubicBezTo>
                    <a:cubicBezTo>
                      <a:pt x="8618" y="5445"/>
                      <a:pt x="8618" y="5431"/>
                      <a:pt x="8618" y="5417"/>
                    </a:cubicBezTo>
                    <a:close/>
                    <a:moveTo>
                      <a:pt x="4084" y="6276"/>
                    </a:moveTo>
                    <a:lnTo>
                      <a:pt x="4112" y="6290"/>
                    </a:lnTo>
                    <a:cubicBezTo>
                      <a:pt x="4098" y="6290"/>
                      <a:pt x="4084" y="6290"/>
                      <a:pt x="4084" y="6276"/>
                    </a:cubicBezTo>
                    <a:close/>
                    <a:moveTo>
                      <a:pt x="8914" y="6308"/>
                    </a:moveTo>
                    <a:cubicBezTo>
                      <a:pt x="8917" y="6308"/>
                      <a:pt x="8921" y="6311"/>
                      <a:pt x="8928" y="6318"/>
                    </a:cubicBezTo>
                    <a:lnTo>
                      <a:pt x="8900" y="6318"/>
                    </a:lnTo>
                    <a:cubicBezTo>
                      <a:pt x="8907" y="6311"/>
                      <a:pt x="8910" y="6308"/>
                      <a:pt x="8914" y="6308"/>
                    </a:cubicBezTo>
                    <a:close/>
                    <a:moveTo>
                      <a:pt x="6462" y="6998"/>
                    </a:moveTo>
                    <a:cubicBezTo>
                      <a:pt x="6469" y="6998"/>
                      <a:pt x="6482" y="6999"/>
                      <a:pt x="6492" y="7002"/>
                    </a:cubicBezTo>
                    <a:lnTo>
                      <a:pt x="6492" y="7002"/>
                    </a:lnTo>
                    <a:lnTo>
                      <a:pt x="6492" y="7008"/>
                    </a:lnTo>
                    <a:cubicBezTo>
                      <a:pt x="6450" y="7001"/>
                      <a:pt x="6450" y="6998"/>
                      <a:pt x="6462" y="6998"/>
                    </a:cubicBezTo>
                    <a:close/>
                    <a:moveTo>
                      <a:pt x="3014" y="7064"/>
                    </a:moveTo>
                    <a:cubicBezTo>
                      <a:pt x="3021" y="7064"/>
                      <a:pt x="3024" y="7068"/>
                      <a:pt x="3028" y="7071"/>
                    </a:cubicBezTo>
                    <a:lnTo>
                      <a:pt x="3014" y="7064"/>
                    </a:lnTo>
                    <a:close/>
                    <a:moveTo>
                      <a:pt x="662" y="8416"/>
                    </a:moveTo>
                    <a:cubicBezTo>
                      <a:pt x="662" y="8416"/>
                      <a:pt x="649" y="8423"/>
                      <a:pt x="641" y="8423"/>
                    </a:cubicBezTo>
                    <a:cubicBezTo>
                      <a:pt x="637" y="8423"/>
                      <a:pt x="634" y="8421"/>
                      <a:pt x="634" y="8416"/>
                    </a:cubicBezTo>
                    <a:close/>
                    <a:moveTo>
                      <a:pt x="1084" y="9888"/>
                    </a:moveTo>
                    <a:lnTo>
                      <a:pt x="1084" y="9888"/>
                    </a:lnTo>
                    <a:cubicBezTo>
                      <a:pt x="1091" y="9897"/>
                      <a:pt x="1093" y="9900"/>
                      <a:pt x="1084" y="9909"/>
                    </a:cubicBezTo>
                    <a:lnTo>
                      <a:pt x="1084" y="9895"/>
                    </a:lnTo>
                    <a:cubicBezTo>
                      <a:pt x="1084" y="9892"/>
                      <a:pt x="1084" y="9890"/>
                      <a:pt x="1084" y="9888"/>
                    </a:cubicBezTo>
                    <a:close/>
                    <a:moveTo>
                      <a:pt x="9139" y="10289"/>
                    </a:moveTo>
                    <a:cubicBezTo>
                      <a:pt x="9139" y="10289"/>
                      <a:pt x="9153" y="10303"/>
                      <a:pt x="9167" y="10303"/>
                    </a:cubicBezTo>
                    <a:cubicBezTo>
                      <a:pt x="9153" y="10303"/>
                      <a:pt x="9139" y="10303"/>
                      <a:pt x="9139" y="10289"/>
                    </a:cubicBezTo>
                    <a:close/>
                    <a:moveTo>
                      <a:pt x="4957" y="10627"/>
                    </a:moveTo>
                    <a:cubicBezTo>
                      <a:pt x="4971" y="10627"/>
                      <a:pt x="4957" y="10641"/>
                      <a:pt x="4957" y="10641"/>
                    </a:cubicBezTo>
                    <a:lnTo>
                      <a:pt x="4957" y="10627"/>
                    </a:lnTo>
                    <a:close/>
                    <a:moveTo>
                      <a:pt x="10111" y="11106"/>
                    </a:moveTo>
                    <a:lnTo>
                      <a:pt x="10153" y="11120"/>
                    </a:lnTo>
                    <a:cubicBezTo>
                      <a:pt x="10153" y="11120"/>
                      <a:pt x="10111" y="11120"/>
                      <a:pt x="10111" y="11106"/>
                    </a:cubicBezTo>
                    <a:close/>
                    <a:moveTo>
                      <a:pt x="2131" y="11230"/>
                    </a:moveTo>
                    <a:cubicBezTo>
                      <a:pt x="2133" y="11230"/>
                      <a:pt x="2136" y="11231"/>
                      <a:pt x="2141" y="11233"/>
                    </a:cubicBezTo>
                    <a:cubicBezTo>
                      <a:pt x="2183" y="11233"/>
                      <a:pt x="2141" y="11233"/>
                      <a:pt x="2141" y="11247"/>
                    </a:cubicBezTo>
                    <a:cubicBezTo>
                      <a:pt x="2138" y="11249"/>
                      <a:pt x="2136" y="11250"/>
                      <a:pt x="2134" y="11250"/>
                    </a:cubicBezTo>
                    <a:cubicBezTo>
                      <a:pt x="2125" y="11250"/>
                      <a:pt x="2119" y="11230"/>
                      <a:pt x="2131" y="11230"/>
                    </a:cubicBezTo>
                    <a:close/>
                    <a:moveTo>
                      <a:pt x="8970" y="12077"/>
                    </a:moveTo>
                    <a:lnTo>
                      <a:pt x="8970" y="12077"/>
                    </a:lnTo>
                    <a:cubicBezTo>
                      <a:pt x="8975" y="12082"/>
                      <a:pt x="8978" y="12087"/>
                      <a:pt x="8980" y="12091"/>
                    </a:cubicBezTo>
                    <a:lnTo>
                      <a:pt x="8980" y="12091"/>
                    </a:lnTo>
                    <a:cubicBezTo>
                      <a:pt x="8970" y="12089"/>
                      <a:pt x="8970" y="12078"/>
                      <a:pt x="8970" y="12077"/>
                    </a:cubicBezTo>
                    <a:close/>
                    <a:moveTo>
                      <a:pt x="4675" y="12599"/>
                    </a:moveTo>
                    <a:cubicBezTo>
                      <a:pt x="4675" y="12603"/>
                      <a:pt x="4674" y="12605"/>
                      <a:pt x="4672" y="12605"/>
                    </a:cubicBezTo>
                    <a:cubicBezTo>
                      <a:pt x="4667" y="12605"/>
                      <a:pt x="4661" y="12599"/>
                      <a:pt x="4661" y="12599"/>
                    </a:cubicBezTo>
                    <a:close/>
                    <a:moveTo>
                      <a:pt x="7196" y="12655"/>
                    </a:moveTo>
                    <a:cubicBezTo>
                      <a:pt x="7196" y="12655"/>
                      <a:pt x="7183" y="12661"/>
                      <a:pt x="7179" y="12661"/>
                    </a:cubicBezTo>
                    <a:cubicBezTo>
                      <a:pt x="7177" y="12661"/>
                      <a:pt x="7177" y="12660"/>
                      <a:pt x="7182" y="12655"/>
                    </a:cubicBezTo>
                    <a:close/>
                    <a:moveTo>
                      <a:pt x="8053" y="12963"/>
                    </a:moveTo>
                    <a:cubicBezTo>
                      <a:pt x="8072" y="12963"/>
                      <a:pt x="8092" y="12965"/>
                      <a:pt x="8111" y="12965"/>
                    </a:cubicBezTo>
                    <a:cubicBezTo>
                      <a:pt x="8069" y="12979"/>
                      <a:pt x="8013" y="12993"/>
                      <a:pt x="7970" y="13021"/>
                    </a:cubicBezTo>
                    <a:lnTo>
                      <a:pt x="7984" y="13007"/>
                    </a:lnTo>
                    <a:cubicBezTo>
                      <a:pt x="7984" y="12969"/>
                      <a:pt x="8016" y="12963"/>
                      <a:pt x="8053" y="12963"/>
                    </a:cubicBezTo>
                    <a:close/>
                    <a:moveTo>
                      <a:pt x="5999" y="13739"/>
                    </a:moveTo>
                    <a:cubicBezTo>
                      <a:pt x="5999" y="13760"/>
                      <a:pt x="5984" y="13773"/>
                      <a:pt x="5954" y="13773"/>
                    </a:cubicBezTo>
                    <a:cubicBezTo>
                      <a:pt x="5950" y="13773"/>
                      <a:pt x="5947" y="13773"/>
                      <a:pt x="5944" y="13772"/>
                    </a:cubicBezTo>
                    <a:lnTo>
                      <a:pt x="5944" y="13772"/>
                    </a:lnTo>
                    <a:lnTo>
                      <a:pt x="5999" y="13739"/>
                    </a:lnTo>
                    <a:close/>
                    <a:moveTo>
                      <a:pt x="9421" y="14077"/>
                    </a:moveTo>
                    <a:lnTo>
                      <a:pt x="9393" y="14105"/>
                    </a:lnTo>
                    <a:cubicBezTo>
                      <a:pt x="9322" y="14105"/>
                      <a:pt x="9393" y="14077"/>
                      <a:pt x="9421" y="14077"/>
                    </a:cubicBezTo>
                    <a:close/>
                    <a:moveTo>
                      <a:pt x="3774" y="14485"/>
                    </a:moveTo>
                    <a:cubicBezTo>
                      <a:pt x="3802" y="14485"/>
                      <a:pt x="3802" y="14500"/>
                      <a:pt x="3802" y="14500"/>
                    </a:cubicBezTo>
                    <a:lnTo>
                      <a:pt x="3802" y="14514"/>
                    </a:lnTo>
                    <a:lnTo>
                      <a:pt x="3774" y="14485"/>
                    </a:lnTo>
                    <a:close/>
                    <a:moveTo>
                      <a:pt x="4577" y="15246"/>
                    </a:moveTo>
                    <a:cubicBezTo>
                      <a:pt x="4703" y="15246"/>
                      <a:pt x="4746" y="15274"/>
                      <a:pt x="4703" y="15316"/>
                    </a:cubicBezTo>
                    <a:cubicBezTo>
                      <a:pt x="4661" y="15302"/>
                      <a:pt x="4605" y="15274"/>
                      <a:pt x="4563" y="15260"/>
                    </a:cubicBezTo>
                    <a:lnTo>
                      <a:pt x="4577" y="15246"/>
                    </a:lnTo>
                    <a:close/>
                    <a:moveTo>
                      <a:pt x="5703" y="15640"/>
                    </a:moveTo>
                    <a:lnTo>
                      <a:pt x="5703" y="15649"/>
                    </a:lnTo>
                    <a:lnTo>
                      <a:pt x="5703" y="15649"/>
                    </a:lnTo>
                    <a:cubicBezTo>
                      <a:pt x="5694" y="15645"/>
                      <a:pt x="5687" y="15640"/>
                      <a:pt x="5703" y="15640"/>
                    </a:cubicBezTo>
                    <a:close/>
                    <a:moveTo>
                      <a:pt x="4619" y="15964"/>
                    </a:moveTo>
                    <a:lnTo>
                      <a:pt x="4619" y="15978"/>
                    </a:lnTo>
                    <a:cubicBezTo>
                      <a:pt x="4577" y="15978"/>
                      <a:pt x="4591" y="15964"/>
                      <a:pt x="4619" y="15964"/>
                    </a:cubicBezTo>
                    <a:close/>
                    <a:moveTo>
                      <a:pt x="10342" y="16519"/>
                    </a:moveTo>
                    <a:cubicBezTo>
                      <a:pt x="10350" y="16519"/>
                      <a:pt x="10356" y="16525"/>
                      <a:pt x="10350" y="16541"/>
                    </a:cubicBezTo>
                    <a:lnTo>
                      <a:pt x="10308" y="16541"/>
                    </a:lnTo>
                    <a:cubicBezTo>
                      <a:pt x="10308" y="16533"/>
                      <a:pt x="10329" y="16519"/>
                      <a:pt x="10342" y="16519"/>
                    </a:cubicBezTo>
                    <a:close/>
                    <a:moveTo>
                      <a:pt x="3873" y="16809"/>
                    </a:moveTo>
                    <a:cubicBezTo>
                      <a:pt x="3854" y="16809"/>
                      <a:pt x="3848" y="16815"/>
                      <a:pt x="3845" y="16815"/>
                    </a:cubicBezTo>
                    <a:cubicBezTo>
                      <a:pt x="3844" y="16815"/>
                      <a:pt x="3844" y="16814"/>
                      <a:pt x="3844" y="16809"/>
                    </a:cubicBezTo>
                    <a:close/>
                    <a:moveTo>
                      <a:pt x="8632" y="16936"/>
                    </a:moveTo>
                    <a:cubicBezTo>
                      <a:pt x="8613" y="16936"/>
                      <a:pt x="8601" y="16942"/>
                      <a:pt x="8590" y="16942"/>
                    </a:cubicBezTo>
                    <a:cubicBezTo>
                      <a:pt x="8585" y="16942"/>
                      <a:pt x="8581" y="16940"/>
                      <a:pt x="8576" y="16936"/>
                    </a:cubicBezTo>
                    <a:close/>
                    <a:moveTo>
                      <a:pt x="6942" y="17217"/>
                    </a:moveTo>
                    <a:cubicBezTo>
                      <a:pt x="6985" y="17217"/>
                      <a:pt x="7013" y="17217"/>
                      <a:pt x="6942" y="17260"/>
                    </a:cubicBezTo>
                    <a:cubicBezTo>
                      <a:pt x="6942" y="17245"/>
                      <a:pt x="6942" y="17231"/>
                      <a:pt x="6942" y="17217"/>
                    </a:cubicBezTo>
                    <a:close/>
                    <a:moveTo>
                      <a:pt x="2646" y="17830"/>
                    </a:moveTo>
                    <a:cubicBezTo>
                      <a:pt x="2658" y="17830"/>
                      <a:pt x="2672" y="17833"/>
                      <a:pt x="2690" y="17837"/>
                    </a:cubicBezTo>
                    <a:lnTo>
                      <a:pt x="2619" y="17893"/>
                    </a:lnTo>
                    <a:cubicBezTo>
                      <a:pt x="2610" y="17845"/>
                      <a:pt x="2620" y="17830"/>
                      <a:pt x="2646" y="17830"/>
                    </a:cubicBezTo>
                    <a:close/>
                    <a:moveTo>
                      <a:pt x="3009" y="17943"/>
                    </a:moveTo>
                    <a:cubicBezTo>
                      <a:pt x="3012" y="17943"/>
                      <a:pt x="3014" y="17945"/>
                      <a:pt x="3014" y="17950"/>
                    </a:cubicBezTo>
                    <a:lnTo>
                      <a:pt x="2985" y="17950"/>
                    </a:lnTo>
                    <a:cubicBezTo>
                      <a:pt x="2995" y="17950"/>
                      <a:pt x="3004" y="17943"/>
                      <a:pt x="3009" y="17943"/>
                    </a:cubicBezTo>
                    <a:close/>
                    <a:moveTo>
                      <a:pt x="7988" y="18197"/>
                    </a:moveTo>
                    <a:cubicBezTo>
                      <a:pt x="7997" y="18197"/>
                      <a:pt x="8013" y="18203"/>
                      <a:pt x="7984" y="18203"/>
                    </a:cubicBezTo>
                    <a:cubicBezTo>
                      <a:pt x="7970" y="18217"/>
                      <a:pt x="7958" y="18222"/>
                      <a:pt x="7950" y="18222"/>
                    </a:cubicBezTo>
                    <a:cubicBezTo>
                      <a:pt x="7934" y="18222"/>
                      <a:pt x="7938" y="18203"/>
                      <a:pt x="7984" y="18203"/>
                    </a:cubicBezTo>
                    <a:cubicBezTo>
                      <a:pt x="7980" y="18198"/>
                      <a:pt x="7983" y="18197"/>
                      <a:pt x="7988" y="18197"/>
                    </a:cubicBezTo>
                    <a:close/>
                    <a:moveTo>
                      <a:pt x="1690" y="18344"/>
                    </a:moveTo>
                    <a:cubicBezTo>
                      <a:pt x="1704" y="18344"/>
                      <a:pt x="1690" y="18344"/>
                      <a:pt x="1690" y="18358"/>
                    </a:cubicBezTo>
                    <a:lnTo>
                      <a:pt x="1690" y="18344"/>
                    </a:lnTo>
                    <a:close/>
                    <a:moveTo>
                      <a:pt x="8998" y="18696"/>
                    </a:moveTo>
                    <a:cubicBezTo>
                      <a:pt x="8984" y="18696"/>
                      <a:pt x="8956" y="18710"/>
                      <a:pt x="8942" y="18710"/>
                    </a:cubicBezTo>
                    <a:cubicBezTo>
                      <a:pt x="8970" y="18696"/>
                      <a:pt x="8984" y="18696"/>
                      <a:pt x="8998" y="18696"/>
                    </a:cubicBezTo>
                    <a:close/>
                    <a:moveTo>
                      <a:pt x="5473" y="19326"/>
                    </a:moveTo>
                    <a:cubicBezTo>
                      <a:pt x="5478" y="19326"/>
                      <a:pt x="5485" y="19330"/>
                      <a:pt x="5492" y="19330"/>
                    </a:cubicBezTo>
                    <a:lnTo>
                      <a:pt x="5492" y="19344"/>
                    </a:lnTo>
                    <a:lnTo>
                      <a:pt x="5464" y="19344"/>
                    </a:lnTo>
                    <a:cubicBezTo>
                      <a:pt x="5464" y="19330"/>
                      <a:pt x="5467" y="19326"/>
                      <a:pt x="5473" y="19326"/>
                    </a:cubicBezTo>
                    <a:close/>
                    <a:moveTo>
                      <a:pt x="3000" y="19682"/>
                    </a:moveTo>
                    <a:cubicBezTo>
                      <a:pt x="3028" y="19682"/>
                      <a:pt x="3000" y="19682"/>
                      <a:pt x="3000" y="19696"/>
                    </a:cubicBezTo>
                    <a:cubicBezTo>
                      <a:pt x="3000" y="19682"/>
                      <a:pt x="3000" y="19682"/>
                      <a:pt x="3000" y="19682"/>
                    </a:cubicBezTo>
                    <a:close/>
                    <a:moveTo>
                      <a:pt x="5802" y="20132"/>
                    </a:moveTo>
                    <a:cubicBezTo>
                      <a:pt x="5782" y="20142"/>
                      <a:pt x="5770" y="20158"/>
                      <a:pt x="5764" y="20158"/>
                    </a:cubicBezTo>
                    <a:cubicBezTo>
                      <a:pt x="5761" y="20158"/>
                      <a:pt x="5760" y="20155"/>
                      <a:pt x="5760" y="20146"/>
                    </a:cubicBezTo>
                    <a:lnTo>
                      <a:pt x="5760" y="20132"/>
                    </a:lnTo>
                    <a:close/>
                    <a:moveTo>
                      <a:pt x="3295" y="20259"/>
                    </a:moveTo>
                    <a:cubicBezTo>
                      <a:pt x="3295" y="20259"/>
                      <a:pt x="3279" y="20267"/>
                      <a:pt x="3265" y="20277"/>
                    </a:cubicBezTo>
                    <a:lnTo>
                      <a:pt x="3265" y="20277"/>
                    </a:lnTo>
                    <a:cubicBezTo>
                      <a:pt x="3275" y="20269"/>
                      <a:pt x="3288" y="20259"/>
                      <a:pt x="3295" y="20259"/>
                    </a:cubicBezTo>
                    <a:close/>
                    <a:moveTo>
                      <a:pt x="3521" y="20301"/>
                    </a:moveTo>
                    <a:cubicBezTo>
                      <a:pt x="3521" y="20306"/>
                      <a:pt x="3519" y="20307"/>
                      <a:pt x="3517" y="20307"/>
                    </a:cubicBezTo>
                    <a:cubicBezTo>
                      <a:pt x="3514" y="20307"/>
                      <a:pt x="3511" y="20301"/>
                      <a:pt x="3521" y="20301"/>
                    </a:cubicBezTo>
                    <a:close/>
                    <a:moveTo>
                      <a:pt x="8096" y="20689"/>
                    </a:moveTo>
                    <a:cubicBezTo>
                      <a:pt x="8102" y="20689"/>
                      <a:pt x="8102" y="20695"/>
                      <a:pt x="8083" y="20695"/>
                    </a:cubicBezTo>
                    <a:cubicBezTo>
                      <a:pt x="8088" y="20691"/>
                      <a:pt x="8092" y="20689"/>
                      <a:pt x="8096" y="20689"/>
                    </a:cubicBezTo>
                    <a:close/>
                    <a:moveTo>
                      <a:pt x="4436" y="20822"/>
                    </a:moveTo>
                    <a:cubicBezTo>
                      <a:pt x="4436" y="20822"/>
                      <a:pt x="4430" y="20828"/>
                      <a:pt x="4425" y="20828"/>
                    </a:cubicBezTo>
                    <a:cubicBezTo>
                      <a:pt x="4423" y="20828"/>
                      <a:pt x="4422" y="20827"/>
                      <a:pt x="4422" y="20822"/>
                    </a:cubicBezTo>
                    <a:close/>
                    <a:moveTo>
                      <a:pt x="2591" y="21470"/>
                    </a:moveTo>
                    <a:cubicBezTo>
                      <a:pt x="2591" y="21475"/>
                      <a:pt x="2590" y="21476"/>
                      <a:pt x="2587" y="21476"/>
                    </a:cubicBezTo>
                    <a:cubicBezTo>
                      <a:pt x="2582" y="21476"/>
                      <a:pt x="2572" y="21470"/>
                      <a:pt x="2563" y="21470"/>
                    </a:cubicBezTo>
                    <a:close/>
                    <a:moveTo>
                      <a:pt x="4577" y="22709"/>
                    </a:moveTo>
                    <a:cubicBezTo>
                      <a:pt x="4577" y="22709"/>
                      <a:pt x="4564" y="22715"/>
                      <a:pt x="4556" y="22715"/>
                    </a:cubicBezTo>
                    <a:cubicBezTo>
                      <a:pt x="4552" y="22715"/>
                      <a:pt x="4549" y="22714"/>
                      <a:pt x="4549" y="22709"/>
                    </a:cubicBezTo>
                    <a:close/>
                    <a:moveTo>
                      <a:pt x="3070" y="23258"/>
                    </a:moveTo>
                    <a:cubicBezTo>
                      <a:pt x="3070" y="23258"/>
                      <a:pt x="3064" y="23265"/>
                      <a:pt x="3060" y="23265"/>
                    </a:cubicBezTo>
                    <a:cubicBezTo>
                      <a:pt x="3057" y="23265"/>
                      <a:pt x="3056" y="23263"/>
                      <a:pt x="3056" y="23258"/>
                    </a:cubicBezTo>
                    <a:close/>
                    <a:moveTo>
                      <a:pt x="2187" y="23463"/>
                    </a:moveTo>
                    <a:cubicBezTo>
                      <a:pt x="2189" y="23463"/>
                      <a:pt x="2192" y="23465"/>
                      <a:pt x="2197" y="23470"/>
                    </a:cubicBezTo>
                    <a:lnTo>
                      <a:pt x="2183" y="23470"/>
                    </a:lnTo>
                    <a:cubicBezTo>
                      <a:pt x="2183" y="23470"/>
                      <a:pt x="2183" y="23463"/>
                      <a:pt x="2187" y="23463"/>
                    </a:cubicBezTo>
                    <a:close/>
                    <a:moveTo>
                      <a:pt x="1169" y="23751"/>
                    </a:moveTo>
                    <a:cubicBezTo>
                      <a:pt x="1163" y="23751"/>
                      <a:pt x="1151" y="23756"/>
                      <a:pt x="1141" y="23760"/>
                    </a:cubicBezTo>
                    <a:lnTo>
                      <a:pt x="1141" y="23760"/>
                    </a:lnTo>
                    <a:lnTo>
                      <a:pt x="1141" y="23751"/>
                    </a:lnTo>
                    <a:close/>
                    <a:moveTo>
                      <a:pt x="4249" y="23984"/>
                    </a:moveTo>
                    <a:cubicBezTo>
                      <a:pt x="4251" y="23984"/>
                      <a:pt x="4253" y="23986"/>
                      <a:pt x="4253" y="23991"/>
                    </a:cubicBezTo>
                    <a:lnTo>
                      <a:pt x="4239" y="23991"/>
                    </a:lnTo>
                    <a:cubicBezTo>
                      <a:pt x="4239" y="23991"/>
                      <a:pt x="4245" y="23984"/>
                      <a:pt x="4249" y="23984"/>
                    </a:cubicBezTo>
                    <a:close/>
                    <a:moveTo>
                      <a:pt x="7097" y="24990"/>
                    </a:moveTo>
                    <a:cubicBezTo>
                      <a:pt x="7104" y="24990"/>
                      <a:pt x="7101" y="24990"/>
                      <a:pt x="7096" y="24992"/>
                    </a:cubicBezTo>
                    <a:lnTo>
                      <a:pt x="7096" y="24992"/>
                    </a:lnTo>
                    <a:lnTo>
                      <a:pt x="7097" y="24990"/>
                    </a:lnTo>
                    <a:close/>
                    <a:moveTo>
                      <a:pt x="9732" y="25646"/>
                    </a:moveTo>
                    <a:cubicBezTo>
                      <a:pt x="9735" y="25646"/>
                      <a:pt x="9726" y="25652"/>
                      <a:pt x="9717" y="25652"/>
                    </a:cubicBezTo>
                    <a:cubicBezTo>
                      <a:pt x="9726" y="25648"/>
                      <a:pt x="9731" y="25646"/>
                      <a:pt x="9732" y="25646"/>
                    </a:cubicBezTo>
                    <a:close/>
                    <a:moveTo>
                      <a:pt x="9407" y="26272"/>
                    </a:moveTo>
                    <a:cubicBezTo>
                      <a:pt x="9397" y="26272"/>
                      <a:pt x="9382" y="26284"/>
                      <a:pt x="9372" y="26284"/>
                    </a:cubicBezTo>
                    <a:cubicBezTo>
                      <a:pt x="9368" y="26284"/>
                      <a:pt x="9364" y="26281"/>
                      <a:pt x="9364" y="26272"/>
                    </a:cubicBezTo>
                    <a:close/>
                    <a:moveTo>
                      <a:pt x="4307" y="26308"/>
                    </a:moveTo>
                    <a:cubicBezTo>
                      <a:pt x="4314" y="26308"/>
                      <a:pt x="4309" y="26309"/>
                      <a:pt x="4281" y="26314"/>
                    </a:cubicBezTo>
                    <a:lnTo>
                      <a:pt x="4211" y="26314"/>
                    </a:lnTo>
                    <a:cubicBezTo>
                      <a:pt x="4229" y="26314"/>
                      <a:pt x="4292" y="26308"/>
                      <a:pt x="4307" y="26308"/>
                    </a:cubicBezTo>
                    <a:close/>
                    <a:moveTo>
                      <a:pt x="2563" y="27314"/>
                    </a:moveTo>
                    <a:lnTo>
                      <a:pt x="2563" y="27314"/>
                    </a:lnTo>
                    <a:cubicBezTo>
                      <a:pt x="2549" y="27321"/>
                      <a:pt x="2531" y="27324"/>
                      <a:pt x="2514" y="27328"/>
                    </a:cubicBezTo>
                    <a:lnTo>
                      <a:pt x="2514" y="27328"/>
                    </a:lnTo>
                    <a:lnTo>
                      <a:pt x="2563" y="27314"/>
                    </a:lnTo>
                    <a:close/>
                    <a:moveTo>
                      <a:pt x="2971" y="27581"/>
                    </a:moveTo>
                    <a:cubicBezTo>
                      <a:pt x="2971" y="27581"/>
                      <a:pt x="2959" y="27588"/>
                      <a:pt x="2951" y="27588"/>
                    </a:cubicBezTo>
                    <a:cubicBezTo>
                      <a:pt x="2946" y="27588"/>
                      <a:pt x="2943" y="27586"/>
                      <a:pt x="2943" y="27581"/>
                    </a:cubicBezTo>
                    <a:close/>
                    <a:moveTo>
                      <a:pt x="4905" y="27772"/>
                    </a:moveTo>
                    <a:cubicBezTo>
                      <a:pt x="4910" y="27772"/>
                      <a:pt x="4919" y="27779"/>
                      <a:pt x="4929" y="27779"/>
                    </a:cubicBezTo>
                    <a:lnTo>
                      <a:pt x="4901" y="27779"/>
                    </a:lnTo>
                    <a:cubicBezTo>
                      <a:pt x="4901" y="27774"/>
                      <a:pt x="4902" y="27772"/>
                      <a:pt x="4905" y="27772"/>
                    </a:cubicBezTo>
                    <a:close/>
                    <a:moveTo>
                      <a:pt x="5055" y="28961"/>
                    </a:moveTo>
                    <a:cubicBezTo>
                      <a:pt x="5055" y="28961"/>
                      <a:pt x="5043" y="28968"/>
                      <a:pt x="5039" y="28968"/>
                    </a:cubicBezTo>
                    <a:cubicBezTo>
                      <a:pt x="5037" y="28968"/>
                      <a:pt x="5037" y="28966"/>
                      <a:pt x="5041" y="28961"/>
                    </a:cubicBezTo>
                    <a:close/>
                    <a:moveTo>
                      <a:pt x="6717" y="29398"/>
                    </a:moveTo>
                    <a:cubicBezTo>
                      <a:pt x="6717" y="29398"/>
                      <a:pt x="6698" y="29404"/>
                      <a:pt x="6690" y="29404"/>
                    </a:cubicBezTo>
                    <a:cubicBezTo>
                      <a:pt x="6686" y="29404"/>
                      <a:pt x="6684" y="29403"/>
                      <a:pt x="6689" y="29398"/>
                    </a:cubicBezTo>
                    <a:close/>
                    <a:moveTo>
                      <a:pt x="4971" y="30187"/>
                    </a:moveTo>
                    <a:cubicBezTo>
                      <a:pt x="4999" y="30187"/>
                      <a:pt x="4996" y="30193"/>
                      <a:pt x="4987" y="30193"/>
                    </a:cubicBezTo>
                    <a:cubicBezTo>
                      <a:pt x="4982" y="30193"/>
                      <a:pt x="4976" y="30191"/>
                      <a:pt x="4971" y="30187"/>
                    </a:cubicBezTo>
                    <a:close/>
                    <a:moveTo>
                      <a:pt x="2665" y="0"/>
                    </a:moveTo>
                    <a:cubicBezTo>
                      <a:pt x="2104" y="0"/>
                      <a:pt x="891" y="826"/>
                      <a:pt x="775" y="1094"/>
                    </a:cubicBezTo>
                    <a:cubicBezTo>
                      <a:pt x="42" y="2136"/>
                      <a:pt x="1239" y="2516"/>
                      <a:pt x="958" y="3657"/>
                    </a:cubicBezTo>
                    <a:cubicBezTo>
                      <a:pt x="634" y="4234"/>
                      <a:pt x="0" y="6374"/>
                      <a:pt x="620" y="6670"/>
                    </a:cubicBezTo>
                    <a:cubicBezTo>
                      <a:pt x="408" y="6881"/>
                      <a:pt x="577" y="7093"/>
                      <a:pt x="549" y="7374"/>
                    </a:cubicBezTo>
                    <a:cubicBezTo>
                      <a:pt x="479" y="7614"/>
                      <a:pt x="437" y="7867"/>
                      <a:pt x="423" y="8121"/>
                    </a:cubicBezTo>
                    <a:cubicBezTo>
                      <a:pt x="704" y="8430"/>
                      <a:pt x="408" y="8698"/>
                      <a:pt x="352" y="9078"/>
                    </a:cubicBezTo>
                    <a:cubicBezTo>
                      <a:pt x="282" y="9360"/>
                      <a:pt x="634" y="9670"/>
                      <a:pt x="352" y="10050"/>
                    </a:cubicBezTo>
                    <a:cubicBezTo>
                      <a:pt x="211" y="10444"/>
                      <a:pt x="563" y="10754"/>
                      <a:pt x="366" y="11092"/>
                    </a:cubicBezTo>
                    <a:cubicBezTo>
                      <a:pt x="507" y="11993"/>
                      <a:pt x="366" y="13105"/>
                      <a:pt x="873" y="13922"/>
                    </a:cubicBezTo>
                    <a:cubicBezTo>
                      <a:pt x="817" y="13950"/>
                      <a:pt x="718" y="14218"/>
                      <a:pt x="789" y="14246"/>
                    </a:cubicBezTo>
                    <a:cubicBezTo>
                      <a:pt x="592" y="14443"/>
                      <a:pt x="479" y="14584"/>
                      <a:pt x="662" y="14767"/>
                    </a:cubicBezTo>
                    <a:cubicBezTo>
                      <a:pt x="225" y="14978"/>
                      <a:pt x="408" y="15330"/>
                      <a:pt x="577" y="15584"/>
                    </a:cubicBezTo>
                    <a:cubicBezTo>
                      <a:pt x="141" y="16682"/>
                      <a:pt x="1408" y="18090"/>
                      <a:pt x="803" y="19287"/>
                    </a:cubicBezTo>
                    <a:cubicBezTo>
                      <a:pt x="1070" y="19456"/>
                      <a:pt x="732" y="19794"/>
                      <a:pt x="930" y="19991"/>
                    </a:cubicBezTo>
                    <a:cubicBezTo>
                      <a:pt x="761" y="20090"/>
                      <a:pt x="803" y="20132"/>
                      <a:pt x="944" y="20174"/>
                    </a:cubicBezTo>
                    <a:cubicBezTo>
                      <a:pt x="944" y="20259"/>
                      <a:pt x="930" y="20428"/>
                      <a:pt x="1042" y="20484"/>
                    </a:cubicBezTo>
                    <a:cubicBezTo>
                      <a:pt x="831" y="20667"/>
                      <a:pt x="1352" y="20681"/>
                      <a:pt x="1127" y="20907"/>
                    </a:cubicBezTo>
                    <a:cubicBezTo>
                      <a:pt x="1000" y="21005"/>
                      <a:pt x="1225" y="21019"/>
                      <a:pt x="1084" y="21146"/>
                    </a:cubicBezTo>
                    <a:cubicBezTo>
                      <a:pt x="930" y="21386"/>
                      <a:pt x="1084" y="21484"/>
                      <a:pt x="986" y="21723"/>
                    </a:cubicBezTo>
                    <a:cubicBezTo>
                      <a:pt x="1042" y="22216"/>
                      <a:pt x="634" y="22864"/>
                      <a:pt x="634" y="23456"/>
                    </a:cubicBezTo>
                    <a:cubicBezTo>
                      <a:pt x="535" y="23484"/>
                      <a:pt x="761" y="23751"/>
                      <a:pt x="521" y="23962"/>
                    </a:cubicBezTo>
                    <a:cubicBezTo>
                      <a:pt x="732" y="24272"/>
                      <a:pt x="338" y="24596"/>
                      <a:pt x="380" y="24779"/>
                    </a:cubicBezTo>
                    <a:cubicBezTo>
                      <a:pt x="476" y="24752"/>
                      <a:pt x="545" y="24740"/>
                      <a:pt x="593" y="24740"/>
                    </a:cubicBezTo>
                    <a:cubicBezTo>
                      <a:pt x="910" y="24740"/>
                      <a:pt x="323" y="25259"/>
                      <a:pt x="837" y="25259"/>
                    </a:cubicBezTo>
                    <a:cubicBezTo>
                      <a:pt x="848" y="25259"/>
                      <a:pt x="860" y="25259"/>
                      <a:pt x="873" y="25258"/>
                    </a:cubicBezTo>
                    <a:cubicBezTo>
                      <a:pt x="1098" y="25342"/>
                      <a:pt x="1000" y="25610"/>
                      <a:pt x="1183" y="25779"/>
                    </a:cubicBezTo>
                    <a:cubicBezTo>
                      <a:pt x="1451" y="25962"/>
                      <a:pt x="1577" y="26511"/>
                      <a:pt x="1690" y="26807"/>
                    </a:cubicBezTo>
                    <a:cubicBezTo>
                      <a:pt x="2051" y="27335"/>
                      <a:pt x="3141" y="27877"/>
                      <a:pt x="4022" y="27877"/>
                    </a:cubicBezTo>
                    <a:cubicBezTo>
                      <a:pt x="4033" y="27877"/>
                      <a:pt x="4044" y="27877"/>
                      <a:pt x="4056" y="27877"/>
                    </a:cubicBezTo>
                    <a:lnTo>
                      <a:pt x="4056" y="27877"/>
                    </a:lnTo>
                    <a:cubicBezTo>
                      <a:pt x="4309" y="27934"/>
                      <a:pt x="4126" y="28018"/>
                      <a:pt x="4042" y="28159"/>
                    </a:cubicBezTo>
                    <a:cubicBezTo>
                      <a:pt x="3816" y="28426"/>
                      <a:pt x="4027" y="28652"/>
                      <a:pt x="3802" y="28905"/>
                    </a:cubicBezTo>
                    <a:cubicBezTo>
                      <a:pt x="3732" y="29257"/>
                      <a:pt x="3887" y="29426"/>
                      <a:pt x="3774" y="29750"/>
                    </a:cubicBezTo>
                    <a:cubicBezTo>
                      <a:pt x="4168" y="30046"/>
                      <a:pt x="4394" y="30285"/>
                      <a:pt x="5070" y="30285"/>
                    </a:cubicBezTo>
                    <a:cubicBezTo>
                      <a:pt x="5156" y="30292"/>
                      <a:pt x="5242" y="30296"/>
                      <a:pt x="5327" y="30296"/>
                    </a:cubicBezTo>
                    <a:cubicBezTo>
                      <a:pt x="6902" y="30296"/>
                      <a:pt x="8450" y="29116"/>
                      <a:pt x="9505" y="28328"/>
                    </a:cubicBezTo>
                    <a:cubicBezTo>
                      <a:pt x="10012" y="27750"/>
                      <a:pt x="10815" y="26906"/>
                      <a:pt x="10942" y="26032"/>
                    </a:cubicBezTo>
                    <a:cubicBezTo>
                      <a:pt x="11139" y="26032"/>
                      <a:pt x="11603" y="25188"/>
                      <a:pt x="11378" y="25173"/>
                    </a:cubicBezTo>
                    <a:lnTo>
                      <a:pt x="11378" y="25173"/>
                    </a:lnTo>
                    <a:cubicBezTo>
                      <a:pt x="11356" y="25177"/>
                      <a:pt x="11337" y="25179"/>
                      <a:pt x="11321" y="25179"/>
                    </a:cubicBezTo>
                    <a:cubicBezTo>
                      <a:pt x="11092" y="25179"/>
                      <a:pt x="11555" y="24812"/>
                      <a:pt x="11463" y="24681"/>
                    </a:cubicBezTo>
                    <a:lnTo>
                      <a:pt x="11463" y="24681"/>
                    </a:lnTo>
                    <a:cubicBezTo>
                      <a:pt x="11444" y="24685"/>
                      <a:pt x="11428" y="24687"/>
                      <a:pt x="11415" y="24687"/>
                    </a:cubicBezTo>
                    <a:cubicBezTo>
                      <a:pt x="11295" y="24687"/>
                      <a:pt x="11353" y="24533"/>
                      <a:pt x="11251" y="24469"/>
                    </a:cubicBezTo>
                    <a:cubicBezTo>
                      <a:pt x="11280" y="24357"/>
                      <a:pt x="11505" y="24413"/>
                      <a:pt x="11519" y="24300"/>
                    </a:cubicBezTo>
                    <a:cubicBezTo>
                      <a:pt x="11237" y="23793"/>
                      <a:pt x="11547" y="22934"/>
                      <a:pt x="11815" y="22413"/>
                    </a:cubicBezTo>
                    <a:cubicBezTo>
                      <a:pt x="11841" y="22367"/>
                      <a:pt x="11809" y="22355"/>
                      <a:pt x="11766" y="22355"/>
                    </a:cubicBezTo>
                    <a:cubicBezTo>
                      <a:pt x="11717" y="22355"/>
                      <a:pt x="11653" y="22371"/>
                      <a:pt x="11646" y="22371"/>
                    </a:cubicBezTo>
                    <a:cubicBezTo>
                      <a:pt x="11646" y="22188"/>
                      <a:pt x="11744" y="22019"/>
                      <a:pt x="11561" y="21921"/>
                    </a:cubicBezTo>
                    <a:cubicBezTo>
                      <a:pt x="11688" y="21738"/>
                      <a:pt x="11603" y="21400"/>
                      <a:pt x="11857" y="21174"/>
                    </a:cubicBezTo>
                    <a:cubicBezTo>
                      <a:pt x="12022" y="21139"/>
                      <a:pt x="12148" y="21034"/>
                      <a:pt x="12044" y="21034"/>
                    </a:cubicBezTo>
                    <a:cubicBezTo>
                      <a:pt x="12023" y="21034"/>
                      <a:pt x="11994" y="21038"/>
                      <a:pt x="11955" y="21048"/>
                    </a:cubicBezTo>
                    <a:cubicBezTo>
                      <a:pt x="11950" y="21048"/>
                      <a:pt x="11945" y="21048"/>
                      <a:pt x="11940" y="21048"/>
                    </a:cubicBezTo>
                    <a:cubicBezTo>
                      <a:pt x="11554" y="21048"/>
                      <a:pt x="11801" y="20539"/>
                      <a:pt x="11815" y="20414"/>
                    </a:cubicBezTo>
                    <a:cubicBezTo>
                      <a:pt x="11674" y="20118"/>
                      <a:pt x="11927" y="19893"/>
                      <a:pt x="11843" y="19583"/>
                    </a:cubicBezTo>
                    <a:cubicBezTo>
                      <a:pt x="11843" y="19442"/>
                      <a:pt x="11758" y="19442"/>
                      <a:pt x="11913" y="19372"/>
                    </a:cubicBezTo>
                    <a:cubicBezTo>
                      <a:pt x="11927" y="19301"/>
                      <a:pt x="11829" y="19301"/>
                      <a:pt x="11955" y="19203"/>
                    </a:cubicBezTo>
                    <a:cubicBezTo>
                      <a:pt x="11967" y="19208"/>
                      <a:pt x="11982" y="19210"/>
                      <a:pt x="11997" y="19210"/>
                    </a:cubicBezTo>
                    <a:cubicBezTo>
                      <a:pt x="12117" y="19210"/>
                      <a:pt x="12323" y="19085"/>
                      <a:pt x="12124" y="19048"/>
                    </a:cubicBezTo>
                    <a:cubicBezTo>
                      <a:pt x="12223" y="18851"/>
                      <a:pt x="11843" y="18921"/>
                      <a:pt x="11927" y="18738"/>
                    </a:cubicBezTo>
                    <a:cubicBezTo>
                      <a:pt x="11998" y="18682"/>
                      <a:pt x="11885" y="18710"/>
                      <a:pt x="11899" y="18682"/>
                    </a:cubicBezTo>
                    <a:cubicBezTo>
                      <a:pt x="11899" y="18617"/>
                      <a:pt x="11959" y="18481"/>
                      <a:pt x="11914" y="18481"/>
                    </a:cubicBezTo>
                    <a:cubicBezTo>
                      <a:pt x="11910" y="18481"/>
                      <a:pt x="11905" y="18482"/>
                      <a:pt x="11899" y="18485"/>
                    </a:cubicBezTo>
                    <a:cubicBezTo>
                      <a:pt x="11877" y="18490"/>
                      <a:pt x="11859" y="18492"/>
                      <a:pt x="11846" y="18492"/>
                    </a:cubicBezTo>
                    <a:cubicBezTo>
                      <a:pt x="11783" y="18492"/>
                      <a:pt x="11811" y="18442"/>
                      <a:pt x="11857" y="18372"/>
                    </a:cubicBezTo>
                    <a:cubicBezTo>
                      <a:pt x="11871" y="17893"/>
                      <a:pt x="11477" y="16795"/>
                      <a:pt x="11843" y="16499"/>
                    </a:cubicBezTo>
                    <a:cubicBezTo>
                      <a:pt x="12139" y="16358"/>
                      <a:pt x="11251" y="16316"/>
                      <a:pt x="11801" y="16006"/>
                    </a:cubicBezTo>
                    <a:cubicBezTo>
                      <a:pt x="12012" y="15767"/>
                      <a:pt x="11209" y="15696"/>
                      <a:pt x="11463" y="15302"/>
                    </a:cubicBezTo>
                    <a:cubicBezTo>
                      <a:pt x="11970" y="15049"/>
                      <a:pt x="11406" y="15175"/>
                      <a:pt x="11378" y="14908"/>
                    </a:cubicBezTo>
                    <a:cubicBezTo>
                      <a:pt x="11843" y="14514"/>
                      <a:pt x="11603" y="14542"/>
                      <a:pt x="11364" y="14176"/>
                    </a:cubicBezTo>
                    <a:cubicBezTo>
                      <a:pt x="11505" y="13852"/>
                      <a:pt x="11688" y="14105"/>
                      <a:pt x="11491" y="13711"/>
                    </a:cubicBezTo>
                    <a:cubicBezTo>
                      <a:pt x="11449" y="13570"/>
                      <a:pt x="11660" y="13204"/>
                      <a:pt x="11491" y="13162"/>
                    </a:cubicBezTo>
                    <a:cubicBezTo>
                      <a:pt x="11054" y="13007"/>
                      <a:pt x="11603" y="12599"/>
                      <a:pt x="11111" y="12570"/>
                    </a:cubicBezTo>
                    <a:cubicBezTo>
                      <a:pt x="11012" y="12556"/>
                      <a:pt x="10928" y="12458"/>
                      <a:pt x="10928" y="12359"/>
                    </a:cubicBezTo>
                    <a:cubicBezTo>
                      <a:pt x="11054" y="12190"/>
                      <a:pt x="12124" y="12261"/>
                      <a:pt x="11449" y="11951"/>
                    </a:cubicBezTo>
                    <a:cubicBezTo>
                      <a:pt x="11364" y="11430"/>
                      <a:pt x="11843" y="11430"/>
                      <a:pt x="11336" y="11289"/>
                    </a:cubicBezTo>
                    <a:cubicBezTo>
                      <a:pt x="11575" y="11092"/>
                      <a:pt x="11280" y="11064"/>
                      <a:pt x="11434" y="10895"/>
                    </a:cubicBezTo>
                    <a:cubicBezTo>
                      <a:pt x="11716" y="10402"/>
                      <a:pt x="11392" y="10360"/>
                      <a:pt x="11350" y="10162"/>
                    </a:cubicBezTo>
                    <a:cubicBezTo>
                      <a:pt x="12153" y="9740"/>
                      <a:pt x="11181" y="9895"/>
                      <a:pt x="10998" y="9557"/>
                    </a:cubicBezTo>
                    <a:cubicBezTo>
                      <a:pt x="11646" y="9134"/>
                      <a:pt x="11054" y="9317"/>
                      <a:pt x="11420" y="8726"/>
                    </a:cubicBezTo>
                    <a:cubicBezTo>
                      <a:pt x="10505" y="8613"/>
                      <a:pt x="11505" y="8318"/>
                      <a:pt x="10998" y="8135"/>
                    </a:cubicBezTo>
                    <a:cubicBezTo>
                      <a:pt x="10646" y="7811"/>
                      <a:pt x="11209" y="7642"/>
                      <a:pt x="10702" y="7219"/>
                    </a:cubicBezTo>
                    <a:cubicBezTo>
                      <a:pt x="10646" y="6839"/>
                      <a:pt x="10956" y="6741"/>
                      <a:pt x="10618" y="6417"/>
                    </a:cubicBezTo>
                    <a:cubicBezTo>
                      <a:pt x="10533" y="6248"/>
                      <a:pt x="10871" y="6135"/>
                      <a:pt x="10618" y="5741"/>
                    </a:cubicBezTo>
                    <a:cubicBezTo>
                      <a:pt x="10984" y="5459"/>
                      <a:pt x="10407" y="4896"/>
                      <a:pt x="10407" y="4459"/>
                    </a:cubicBezTo>
                    <a:cubicBezTo>
                      <a:pt x="10632" y="4220"/>
                      <a:pt x="10322" y="4333"/>
                      <a:pt x="10308" y="4023"/>
                    </a:cubicBezTo>
                    <a:cubicBezTo>
                      <a:pt x="10336" y="3995"/>
                      <a:pt x="10336" y="3981"/>
                      <a:pt x="10294" y="3966"/>
                    </a:cubicBezTo>
                    <a:cubicBezTo>
                      <a:pt x="10435" y="3628"/>
                      <a:pt x="10195" y="3516"/>
                      <a:pt x="9900" y="3389"/>
                    </a:cubicBezTo>
                    <a:cubicBezTo>
                      <a:pt x="9449" y="3220"/>
                      <a:pt x="9195" y="2924"/>
                      <a:pt x="8829" y="2657"/>
                    </a:cubicBezTo>
                    <a:cubicBezTo>
                      <a:pt x="8562" y="2389"/>
                      <a:pt x="8083" y="2333"/>
                      <a:pt x="7717" y="2065"/>
                    </a:cubicBezTo>
                    <a:cubicBezTo>
                      <a:pt x="7055" y="1657"/>
                      <a:pt x="6450" y="1573"/>
                      <a:pt x="5816" y="1305"/>
                    </a:cubicBezTo>
                    <a:cubicBezTo>
                      <a:pt x="6235" y="1157"/>
                      <a:pt x="5425" y="697"/>
                      <a:pt x="4943" y="697"/>
                    </a:cubicBezTo>
                    <a:cubicBezTo>
                      <a:pt x="4873" y="697"/>
                      <a:pt x="4811" y="706"/>
                      <a:pt x="4760" y="728"/>
                    </a:cubicBezTo>
                    <a:cubicBezTo>
                      <a:pt x="4746" y="953"/>
                      <a:pt x="5281" y="995"/>
                      <a:pt x="5478" y="1094"/>
                    </a:cubicBezTo>
                    <a:cubicBezTo>
                      <a:pt x="5235" y="1226"/>
                      <a:pt x="5589" y="1523"/>
                      <a:pt x="5265" y="1523"/>
                    </a:cubicBezTo>
                    <a:cubicBezTo>
                      <a:pt x="5176" y="1523"/>
                      <a:pt x="5035" y="1501"/>
                      <a:pt x="4816" y="1446"/>
                    </a:cubicBezTo>
                    <a:cubicBezTo>
                      <a:pt x="4689" y="1319"/>
                      <a:pt x="3506" y="488"/>
                      <a:pt x="2915" y="122"/>
                    </a:cubicBezTo>
                    <a:cubicBezTo>
                      <a:pt x="2871" y="37"/>
                      <a:pt x="2782" y="0"/>
                      <a:pt x="2665" y="0"/>
                    </a:cubicBezTo>
                    <a:close/>
                  </a:path>
                </a:pathLst>
              </a:custGeom>
              <a:solidFill>
                <a:srgbClr val="B8D8E4">
                  <a:alpha val="39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" name="Google Shape;132;p13"/>
            <p:cNvSpPr/>
            <p:nvPr/>
          </p:nvSpPr>
          <p:spPr>
            <a:xfrm>
              <a:off x="3810856" y="245675"/>
              <a:ext cx="7194661" cy="527404"/>
            </a:xfrm>
            <a:custGeom>
              <a:avLst/>
              <a:gdLst/>
              <a:ahLst/>
              <a:cxnLst/>
              <a:rect l="l" t="t" r="r" b="b"/>
              <a:pathLst>
                <a:path w="60528" h="4437" extrusionOk="0">
                  <a:moveTo>
                    <a:pt x="50177" y="1"/>
                  </a:moveTo>
                  <a:cubicBezTo>
                    <a:pt x="48290" y="423"/>
                    <a:pt x="46403" y="888"/>
                    <a:pt x="44446" y="916"/>
                  </a:cubicBezTo>
                  <a:cubicBezTo>
                    <a:pt x="42994" y="1003"/>
                    <a:pt x="41542" y="1037"/>
                    <a:pt x="40090" y="1037"/>
                  </a:cubicBezTo>
                  <a:cubicBezTo>
                    <a:pt x="35459" y="1037"/>
                    <a:pt x="30828" y="695"/>
                    <a:pt x="26196" y="662"/>
                  </a:cubicBezTo>
                  <a:cubicBezTo>
                    <a:pt x="25813" y="660"/>
                    <a:pt x="25431" y="659"/>
                    <a:pt x="25048" y="659"/>
                  </a:cubicBezTo>
                  <a:cubicBezTo>
                    <a:pt x="19596" y="659"/>
                    <a:pt x="14149" y="848"/>
                    <a:pt x="8699" y="848"/>
                  </a:cubicBezTo>
                  <a:cubicBezTo>
                    <a:pt x="6398" y="848"/>
                    <a:pt x="4096" y="814"/>
                    <a:pt x="1792" y="719"/>
                  </a:cubicBezTo>
                  <a:cubicBezTo>
                    <a:pt x="1387" y="719"/>
                    <a:pt x="825" y="639"/>
                    <a:pt x="468" y="639"/>
                  </a:cubicBezTo>
                  <a:cubicBezTo>
                    <a:pt x="156" y="639"/>
                    <a:pt x="0" y="700"/>
                    <a:pt x="243" y="930"/>
                  </a:cubicBezTo>
                  <a:cubicBezTo>
                    <a:pt x="2576" y="1125"/>
                    <a:pt x="4910" y="1196"/>
                    <a:pt x="7244" y="1196"/>
                  </a:cubicBezTo>
                  <a:cubicBezTo>
                    <a:pt x="12985" y="1196"/>
                    <a:pt x="18728" y="769"/>
                    <a:pt x="24464" y="719"/>
                  </a:cubicBezTo>
                  <a:cubicBezTo>
                    <a:pt x="24775" y="716"/>
                    <a:pt x="25085" y="714"/>
                    <a:pt x="25396" y="714"/>
                  </a:cubicBezTo>
                  <a:cubicBezTo>
                    <a:pt x="31140" y="714"/>
                    <a:pt x="36885" y="1183"/>
                    <a:pt x="42629" y="1183"/>
                  </a:cubicBezTo>
                  <a:cubicBezTo>
                    <a:pt x="44559" y="1183"/>
                    <a:pt x="46474" y="1071"/>
                    <a:pt x="48347" y="606"/>
                  </a:cubicBezTo>
                  <a:cubicBezTo>
                    <a:pt x="49086" y="416"/>
                    <a:pt x="49794" y="155"/>
                    <a:pt x="50535" y="155"/>
                  </a:cubicBezTo>
                  <a:cubicBezTo>
                    <a:pt x="50782" y="155"/>
                    <a:pt x="51033" y="184"/>
                    <a:pt x="51290" y="254"/>
                  </a:cubicBezTo>
                  <a:cubicBezTo>
                    <a:pt x="54444" y="1197"/>
                    <a:pt x="57810" y="3394"/>
                    <a:pt x="60527" y="4436"/>
                  </a:cubicBezTo>
                  <a:cubicBezTo>
                    <a:pt x="57218" y="2789"/>
                    <a:pt x="53881" y="493"/>
                    <a:pt x="50177" y="1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152404" y="3865121"/>
              <a:ext cx="1605451" cy="1125973"/>
              <a:chOff x="57154" y="3927246"/>
              <a:chExt cx="1605451" cy="1125973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57154" y="4457277"/>
                <a:ext cx="220048" cy="347987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23794" extrusionOk="0">
                    <a:moveTo>
                      <a:pt x="8328" y="0"/>
                    </a:moveTo>
                    <a:cubicBezTo>
                      <a:pt x="7621" y="4988"/>
                      <a:pt x="1" y="23017"/>
                      <a:pt x="8210" y="23763"/>
                    </a:cubicBezTo>
                    <a:cubicBezTo>
                      <a:pt x="8419" y="23783"/>
                      <a:pt x="8619" y="23793"/>
                      <a:pt x="8811" y="23793"/>
                    </a:cubicBezTo>
                    <a:cubicBezTo>
                      <a:pt x="15045" y="23793"/>
                      <a:pt x="12523" y="13519"/>
                      <a:pt x="10999" y="8641"/>
                    </a:cubicBezTo>
                    <a:cubicBezTo>
                      <a:pt x="10135" y="5892"/>
                      <a:pt x="9388" y="3025"/>
                      <a:pt x="8328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1438360" y="4458053"/>
                <a:ext cx="224245" cy="301041"/>
              </a:xfrm>
              <a:custGeom>
                <a:avLst/>
                <a:gdLst/>
                <a:ahLst/>
                <a:cxnLst/>
                <a:rect l="l" t="t" r="r" b="b"/>
                <a:pathLst>
                  <a:path w="15333" h="20584" extrusionOk="0">
                    <a:moveTo>
                      <a:pt x="7267" y="1"/>
                    </a:moveTo>
                    <a:cubicBezTo>
                      <a:pt x="4910" y="4832"/>
                      <a:pt x="0" y="20426"/>
                      <a:pt x="7188" y="20583"/>
                    </a:cubicBezTo>
                    <a:cubicBezTo>
                      <a:pt x="7227" y="20583"/>
                      <a:pt x="7266" y="20584"/>
                      <a:pt x="7304" y="20584"/>
                    </a:cubicBezTo>
                    <a:cubicBezTo>
                      <a:pt x="15333" y="20584"/>
                      <a:pt x="8518" y="4223"/>
                      <a:pt x="7267" y="1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1159372" y="4805264"/>
                <a:ext cx="137841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14416" extrusionOk="0">
                    <a:moveTo>
                      <a:pt x="3968" y="1"/>
                    </a:moveTo>
                    <a:lnTo>
                      <a:pt x="3968" y="1"/>
                    </a:lnTo>
                    <a:cubicBezTo>
                      <a:pt x="2357" y="4361"/>
                      <a:pt x="1" y="14416"/>
                      <a:pt x="4007" y="14416"/>
                    </a:cubicBezTo>
                    <a:cubicBezTo>
                      <a:pt x="8013" y="14416"/>
                      <a:pt x="5971" y="4204"/>
                      <a:pt x="3968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131078" y="3927246"/>
                <a:ext cx="117579" cy="211096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12273" extrusionOk="0">
                    <a:moveTo>
                      <a:pt x="2632" y="0"/>
                    </a:moveTo>
                    <a:cubicBezTo>
                      <a:pt x="1061" y="4360"/>
                      <a:pt x="1" y="6756"/>
                      <a:pt x="393" y="9466"/>
                    </a:cubicBezTo>
                    <a:cubicBezTo>
                      <a:pt x="608" y="11180"/>
                      <a:pt x="1570" y="12273"/>
                      <a:pt x="2833" y="12273"/>
                    </a:cubicBezTo>
                    <a:cubicBezTo>
                      <a:pt x="3423" y="12273"/>
                      <a:pt x="4078" y="12034"/>
                      <a:pt x="4753" y="11509"/>
                    </a:cubicBezTo>
                    <a:cubicBezTo>
                      <a:pt x="6835" y="9820"/>
                      <a:pt x="4282" y="3614"/>
                      <a:pt x="2632" y="0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18349" y="4239876"/>
                <a:ext cx="109461" cy="197594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1488" extrusionOk="0">
                    <a:moveTo>
                      <a:pt x="2436" y="1"/>
                    </a:moveTo>
                    <a:cubicBezTo>
                      <a:pt x="983" y="4085"/>
                      <a:pt x="1" y="6324"/>
                      <a:pt x="315" y="8838"/>
                    </a:cubicBezTo>
                    <a:cubicBezTo>
                      <a:pt x="529" y="10446"/>
                      <a:pt x="1439" y="11487"/>
                      <a:pt x="2619" y="11487"/>
                    </a:cubicBezTo>
                    <a:cubicBezTo>
                      <a:pt x="3168" y="11487"/>
                      <a:pt x="3776" y="11262"/>
                      <a:pt x="4400" y="10763"/>
                    </a:cubicBezTo>
                    <a:cubicBezTo>
                      <a:pt x="6364" y="9192"/>
                      <a:pt x="3968" y="3378"/>
                      <a:pt x="2436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901334" y="4485461"/>
                <a:ext cx="116891" cy="29164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6956" extrusionOk="0">
                    <a:moveTo>
                      <a:pt x="4046" y="0"/>
                    </a:moveTo>
                    <a:cubicBezTo>
                      <a:pt x="2672" y="4871"/>
                      <a:pt x="1" y="13158"/>
                      <a:pt x="2554" y="15947"/>
                    </a:cubicBezTo>
                    <a:cubicBezTo>
                      <a:pt x="3225" y="16663"/>
                      <a:pt x="3852" y="16955"/>
                      <a:pt x="4405" y="16955"/>
                    </a:cubicBezTo>
                    <a:cubicBezTo>
                      <a:pt x="5793" y="16955"/>
                      <a:pt x="6717" y="15113"/>
                      <a:pt x="6717" y="13512"/>
                    </a:cubicBezTo>
                    <a:cubicBezTo>
                      <a:pt x="6796" y="10134"/>
                      <a:pt x="5617" y="4792"/>
                      <a:pt x="4046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" name="Google Shape;140;p13"/>
          <p:cNvSpPr txBox="1">
            <a:spLocks noGrp="1"/>
          </p:cNvSpPr>
          <p:nvPr>
            <p:ph type="title" hasCustomPrompt="1"/>
          </p:nvPr>
        </p:nvSpPr>
        <p:spPr>
          <a:xfrm>
            <a:off x="835521" y="174255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730303" y="1523924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2"/>
          </p:nvPr>
        </p:nvSpPr>
        <p:spPr>
          <a:xfrm>
            <a:off x="1730303" y="1860468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3" hasCustomPrompt="1"/>
          </p:nvPr>
        </p:nvSpPr>
        <p:spPr>
          <a:xfrm>
            <a:off x="835521" y="323941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4"/>
          </p:nvPr>
        </p:nvSpPr>
        <p:spPr>
          <a:xfrm>
            <a:off x="1730303" y="3020780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5"/>
          </p:nvPr>
        </p:nvSpPr>
        <p:spPr>
          <a:xfrm>
            <a:off x="1730303" y="3357324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69605" y="174255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7"/>
          </p:nvPr>
        </p:nvSpPr>
        <p:spPr>
          <a:xfrm>
            <a:off x="5564379" y="1523924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8"/>
          </p:nvPr>
        </p:nvSpPr>
        <p:spPr>
          <a:xfrm>
            <a:off x="5564379" y="1860462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57813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9612" y="323942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4"/>
          </p:nvPr>
        </p:nvSpPr>
        <p:spPr>
          <a:xfrm>
            <a:off x="5564379" y="3020768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5"/>
          </p:nvPr>
        </p:nvSpPr>
        <p:spPr>
          <a:xfrm>
            <a:off x="5564379" y="3357324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2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title" hasCustomPrompt="1"/>
          </p:nvPr>
        </p:nvSpPr>
        <p:spPr>
          <a:xfrm>
            <a:off x="824750" y="216978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1"/>
          </p:nvPr>
        </p:nvSpPr>
        <p:spPr>
          <a:xfrm>
            <a:off x="1719525" y="1951175"/>
            <a:ext cx="2852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2"/>
          </p:nvPr>
        </p:nvSpPr>
        <p:spPr>
          <a:xfrm>
            <a:off x="1719525" y="2287721"/>
            <a:ext cx="2852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title" idx="3" hasCustomPrompt="1"/>
          </p:nvPr>
        </p:nvSpPr>
        <p:spPr>
          <a:xfrm>
            <a:off x="824747" y="351424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4"/>
          </p:nvPr>
        </p:nvSpPr>
        <p:spPr>
          <a:xfrm>
            <a:off x="1719525" y="3295616"/>
            <a:ext cx="2852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3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5"/>
          </p:nvPr>
        </p:nvSpPr>
        <p:spPr>
          <a:xfrm>
            <a:off x="1719525" y="3632157"/>
            <a:ext cx="2852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3852000" cy="113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40" y="0"/>
            <a:ext cx="9144028" cy="5516430"/>
            <a:chOff x="40" y="0"/>
            <a:chExt cx="9144028" cy="5516430"/>
          </a:xfrm>
        </p:grpSpPr>
        <p:sp>
          <p:nvSpPr>
            <p:cNvPr id="279" name="Google Shape;279;p24"/>
            <p:cNvSpPr/>
            <p:nvPr/>
          </p:nvSpPr>
          <p:spPr>
            <a:xfrm rot="10800000" flipH="1">
              <a:off x="5822850" y="0"/>
              <a:ext cx="3321218" cy="5143458"/>
            </a:xfrm>
            <a:custGeom>
              <a:avLst/>
              <a:gdLst/>
              <a:ahLst/>
              <a:cxnLst/>
              <a:rect l="l" t="t" r="r" b="b"/>
              <a:pathLst>
                <a:path w="20561" h="34698" extrusionOk="0">
                  <a:moveTo>
                    <a:pt x="1733" y="28769"/>
                  </a:moveTo>
                  <a:cubicBezTo>
                    <a:pt x="1733" y="28769"/>
                    <a:pt x="1733" y="28769"/>
                    <a:pt x="1733" y="28769"/>
                  </a:cubicBezTo>
                  <a:lnTo>
                    <a:pt x="1733" y="28769"/>
                  </a:lnTo>
                  <a:cubicBezTo>
                    <a:pt x="1733" y="28769"/>
                    <a:pt x="1733" y="28769"/>
                    <a:pt x="1733" y="28769"/>
                  </a:cubicBezTo>
                  <a:close/>
                  <a:moveTo>
                    <a:pt x="8591" y="0"/>
                  </a:moveTo>
                  <a:cubicBezTo>
                    <a:pt x="8872" y="141"/>
                    <a:pt x="9760" y="211"/>
                    <a:pt x="9379" y="423"/>
                  </a:cubicBezTo>
                  <a:cubicBezTo>
                    <a:pt x="9985" y="549"/>
                    <a:pt x="10027" y="704"/>
                    <a:pt x="9999" y="859"/>
                  </a:cubicBezTo>
                  <a:cubicBezTo>
                    <a:pt x="12505" y="1479"/>
                    <a:pt x="10759" y="2521"/>
                    <a:pt x="10731" y="3704"/>
                  </a:cubicBezTo>
                  <a:cubicBezTo>
                    <a:pt x="10633" y="4168"/>
                    <a:pt x="10900" y="4605"/>
                    <a:pt x="12548" y="4985"/>
                  </a:cubicBezTo>
                  <a:lnTo>
                    <a:pt x="12505" y="5084"/>
                  </a:lnTo>
                  <a:cubicBezTo>
                    <a:pt x="12646" y="5478"/>
                    <a:pt x="11689" y="5633"/>
                    <a:pt x="11576" y="6154"/>
                  </a:cubicBezTo>
                  <a:cubicBezTo>
                    <a:pt x="11661" y="6281"/>
                    <a:pt x="11689" y="6407"/>
                    <a:pt x="11210" y="6520"/>
                  </a:cubicBezTo>
                  <a:cubicBezTo>
                    <a:pt x="11041" y="6773"/>
                    <a:pt x="12393" y="6956"/>
                    <a:pt x="12111" y="7224"/>
                  </a:cubicBezTo>
                  <a:cubicBezTo>
                    <a:pt x="12900" y="7562"/>
                    <a:pt x="12252" y="7998"/>
                    <a:pt x="12505" y="8872"/>
                  </a:cubicBezTo>
                  <a:cubicBezTo>
                    <a:pt x="13660" y="9533"/>
                    <a:pt x="12449" y="9674"/>
                    <a:pt x="12435" y="10505"/>
                  </a:cubicBezTo>
                  <a:cubicBezTo>
                    <a:pt x="12433" y="10501"/>
                    <a:pt x="12413" y="10499"/>
                    <a:pt x="12380" y="10499"/>
                  </a:cubicBezTo>
                  <a:cubicBezTo>
                    <a:pt x="12251" y="10499"/>
                    <a:pt x="11930" y="10525"/>
                    <a:pt x="11749" y="10525"/>
                  </a:cubicBezTo>
                  <a:cubicBezTo>
                    <a:pt x="11668" y="10525"/>
                    <a:pt x="11615" y="10520"/>
                    <a:pt x="11618" y="10505"/>
                  </a:cubicBezTo>
                  <a:lnTo>
                    <a:pt x="11548" y="10505"/>
                  </a:lnTo>
                  <a:cubicBezTo>
                    <a:pt x="11731" y="10716"/>
                    <a:pt x="11858" y="11167"/>
                    <a:pt x="10773" y="11406"/>
                  </a:cubicBezTo>
                  <a:cubicBezTo>
                    <a:pt x="10886" y="11815"/>
                    <a:pt x="9633" y="11998"/>
                    <a:pt x="9774" y="12561"/>
                  </a:cubicBezTo>
                  <a:cubicBezTo>
                    <a:pt x="9802" y="12843"/>
                    <a:pt x="10266" y="12814"/>
                    <a:pt x="10703" y="12941"/>
                  </a:cubicBezTo>
                  <a:cubicBezTo>
                    <a:pt x="10041" y="13096"/>
                    <a:pt x="10717" y="13335"/>
                    <a:pt x="9830" y="13476"/>
                  </a:cubicBezTo>
                  <a:cubicBezTo>
                    <a:pt x="9816" y="13955"/>
                    <a:pt x="9760" y="15265"/>
                    <a:pt x="9760" y="15743"/>
                  </a:cubicBezTo>
                  <a:cubicBezTo>
                    <a:pt x="10041" y="16081"/>
                    <a:pt x="10619" y="16518"/>
                    <a:pt x="9774" y="16814"/>
                  </a:cubicBezTo>
                  <a:cubicBezTo>
                    <a:pt x="9872" y="17067"/>
                    <a:pt x="7535" y="17349"/>
                    <a:pt x="8915" y="17363"/>
                  </a:cubicBezTo>
                  <a:cubicBezTo>
                    <a:pt x="8647" y="17757"/>
                    <a:pt x="6901" y="17856"/>
                    <a:pt x="6324" y="17898"/>
                  </a:cubicBezTo>
                  <a:cubicBezTo>
                    <a:pt x="6112" y="18123"/>
                    <a:pt x="7225" y="17968"/>
                    <a:pt x="7098" y="18433"/>
                  </a:cubicBezTo>
                  <a:cubicBezTo>
                    <a:pt x="7337" y="18686"/>
                    <a:pt x="7746" y="18757"/>
                    <a:pt x="7591" y="18982"/>
                  </a:cubicBezTo>
                  <a:cubicBezTo>
                    <a:pt x="8506" y="19193"/>
                    <a:pt x="7450" y="19757"/>
                    <a:pt x="8408" y="19785"/>
                  </a:cubicBezTo>
                  <a:cubicBezTo>
                    <a:pt x="8267" y="20376"/>
                    <a:pt x="7732" y="20545"/>
                    <a:pt x="7169" y="20616"/>
                  </a:cubicBezTo>
                  <a:cubicBezTo>
                    <a:pt x="7225" y="20771"/>
                    <a:pt x="6718" y="20742"/>
                    <a:pt x="6647" y="20785"/>
                  </a:cubicBezTo>
                  <a:cubicBezTo>
                    <a:pt x="6493" y="20996"/>
                    <a:pt x="4775" y="21461"/>
                    <a:pt x="5422" y="21953"/>
                  </a:cubicBezTo>
                  <a:lnTo>
                    <a:pt x="5282" y="22052"/>
                  </a:lnTo>
                  <a:cubicBezTo>
                    <a:pt x="5296" y="24023"/>
                    <a:pt x="2353" y="23573"/>
                    <a:pt x="916" y="24221"/>
                  </a:cubicBezTo>
                  <a:cubicBezTo>
                    <a:pt x="480" y="24277"/>
                    <a:pt x="1142" y="24347"/>
                    <a:pt x="930" y="24404"/>
                  </a:cubicBezTo>
                  <a:cubicBezTo>
                    <a:pt x="1634" y="25502"/>
                    <a:pt x="3043" y="26446"/>
                    <a:pt x="2648" y="27840"/>
                  </a:cubicBezTo>
                  <a:cubicBezTo>
                    <a:pt x="2874" y="27896"/>
                    <a:pt x="2170" y="27966"/>
                    <a:pt x="2676" y="28037"/>
                  </a:cubicBezTo>
                  <a:cubicBezTo>
                    <a:pt x="3423" y="28093"/>
                    <a:pt x="3014" y="28290"/>
                    <a:pt x="3578" y="28375"/>
                  </a:cubicBezTo>
                  <a:lnTo>
                    <a:pt x="3564" y="28558"/>
                  </a:lnTo>
                  <a:cubicBezTo>
                    <a:pt x="4240" y="28868"/>
                    <a:pt x="3296" y="29262"/>
                    <a:pt x="3578" y="29994"/>
                  </a:cubicBezTo>
                  <a:cubicBezTo>
                    <a:pt x="3085" y="30050"/>
                    <a:pt x="3310" y="30121"/>
                    <a:pt x="3155" y="30262"/>
                  </a:cubicBezTo>
                  <a:cubicBezTo>
                    <a:pt x="2940" y="30274"/>
                    <a:pt x="2773" y="30279"/>
                    <a:pt x="2644" y="30279"/>
                  </a:cubicBezTo>
                  <a:cubicBezTo>
                    <a:pt x="1889" y="30279"/>
                    <a:pt x="2446" y="30092"/>
                    <a:pt x="2254" y="30008"/>
                  </a:cubicBezTo>
                  <a:cubicBezTo>
                    <a:pt x="2254" y="30008"/>
                    <a:pt x="1722" y="28776"/>
                    <a:pt x="1733" y="28769"/>
                  </a:cubicBezTo>
                  <a:lnTo>
                    <a:pt x="1733" y="28769"/>
                  </a:lnTo>
                  <a:cubicBezTo>
                    <a:pt x="846" y="29008"/>
                    <a:pt x="1972" y="29318"/>
                    <a:pt x="987" y="29558"/>
                  </a:cubicBezTo>
                  <a:lnTo>
                    <a:pt x="888" y="30079"/>
                  </a:lnTo>
                  <a:lnTo>
                    <a:pt x="930" y="30543"/>
                  </a:lnTo>
                  <a:cubicBezTo>
                    <a:pt x="1156" y="30755"/>
                    <a:pt x="1268" y="30938"/>
                    <a:pt x="846" y="31177"/>
                  </a:cubicBezTo>
                  <a:cubicBezTo>
                    <a:pt x="1" y="31670"/>
                    <a:pt x="1761" y="32318"/>
                    <a:pt x="958" y="32543"/>
                  </a:cubicBezTo>
                  <a:cubicBezTo>
                    <a:pt x="1099" y="33247"/>
                    <a:pt x="691" y="33120"/>
                    <a:pt x="184" y="33261"/>
                  </a:cubicBezTo>
                  <a:cubicBezTo>
                    <a:pt x="184" y="33261"/>
                    <a:pt x="57" y="34416"/>
                    <a:pt x="57" y="34416"/>
                  </a:cubicBezTo>
                  <a:cubicBezTo>
                    <a:pt x="536" y="34430"/>
                    <a:pt x="733" y="34613"/>
                    <a:pt x="719" y="34697"/>
                  </a:cubicBezTo>
                  <a:lnTo>
                    <a:pt x="20560" y="34697"/>
                  </a:lnTo>
                  <a:lnTo>
                    <a:pt x="20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5400000">
              <a:off x="3201580" y="1407035"/>
              <a:ext cx="907855" cy="7310936"/>
            </a:xfrm>
            <a:custGeom>
              <a:avLst/>
              <a:gdLst/>
              <a:ahLst/>
              <a:cxnLst/>
              <a:rect l="l" t="t" r="r" b="b"/>
              <a:pathLst>
                <a:path w="18842" h="17655" extrusionOk="0">
                  <a:moveTo>
                    <a:pt x="10109" y="1168"/>
                  </a:moveTo>
                  <a:cubicBezTo>
                    <a:pt x="10122" y="1168"/>
                    <a:pt x="10132" y="1171"/>
                    <a:pt x="10139" y="1178"/>
                  </a:cubicBezTo>
                  <a:lnTo>
                    <a:pt x="10069" y="1178"/>
                  </a:lnTo>
                  <a:cubicBezTo>
                    <a:pt x="10083" y="1171"/>
                    <a:pt x="10097" y="1168"/>
                    <a:pt x="10109" y="1168"/>
                  </a:cubicBezTo>
                  <a:close/>
                  <a:moveTo>
                    <a:pt x="1465" y="5009"/>
                  </a:moveTo>
                  <a:cubicBezTo>
                    <a:pt x="1507" y="5023"/>
                    <a:pt x="1549" y="5037"/>
                    <a:pt x="1592" y="5065"/>
                  </a:cubicBezTo>
                  <a:lnTo>
                    <a:pt x="1451" y="5051"/>
                  </a:lnTo>
                  <a:lnTo>
                    <a:pt x="1465" y="5009"/>
                  </a:lnTo>
                  <a:close/>
                  <a:moveTo>
                    <a:pt x="5281" y="6346"/>
                  </a:moveTo>
                  <a:lnTo>
                    <a:pt x="5253" y="6361"/>
                  </a:lnTo>
                  <a:lnTo>
                    <a:pt x="5239" y="6361"/>
                  </a:lnTo>
                  <a:cubicBezTo>
                    <a:pt x="5211" y="6346"/>
                    <a:pt x="5239" y="6346"/>
                    <a:pt x="5281" y="6346"/>
                  </a:cubicBezTo>
                  <a:close/>
                  <a:moveTo>
                    <a:pt x="10055" y="9754"/>
                  </a:moveTo>
                  <a:cubicBezTo>
                    <a:pt x="10083" y="9768"/>
                    <a:pt x="10111" y="9782"/>
                    <a:pt x="10139" y="9796"/>
                  </a:cubicBezTo>
                  <a:lnTo>
                    <a:pt x="9984" y="9782"/>
                  </a:lnTo>
                  <a:lnTo>
                    <a:pt x="10055" y="9754"/>
                  </a:lnTo>
                  <a:close/>
                  <a:moveTo>
                    <a:pt x="14279" y="12810"/>
                  </a:moveTo>
                  <a:lnTo>
                    <a:pt x="14307" y="12824"/>
                  </a:lnTo>
                  <a:lnTo>
                    <a:pt x="14265" y="12824"/>
                  </a:lnTo>
                  <a:lnTo>
                    <a:pt x="14279" y="12810"/>
                  </a:lnTo>
                  <a:close/>
                  <a:moveTo>
                    <a:pt x="9843" y="14584"/>
                  </a:moveTo>
                  <a:lnTo>
                    <a:pt x="9843" y="14598"/>
                  </a:lnTo>
                  <a:lnTo>
                    <a:pt x="9787" y="14584"/>
                  </a:lnTo>
                  <a:close/>
                  <a:moveTo>
                    <a:pt x="8309" y="14739"/>
                  </a:moveTo>
                  <a:cubicBezTo>
                    <a:pt x="8393" y="14753"/>
                    <a:pt x="8477" y="14767"/>
                    <a:pt x="8562" y="14795"/>
                  </a:cubicBezTo>
                  <a:lnTo>
                    <a:pt x="8393" y="14781"/>
                  </a:lnTo>
                  <a:cubicBezTo>
                    <a:pt x="8365" y="14767"/>
                    <a:pt x="8337" y="14753"/>
                    <a:pt x="8309" y="14739"/>
                  </a:cubicBezTo>
                  <a:close/>
                  <a:moveTo>
                    <a:pt x="10674" y="16260"/>
                  </a:moveTo>
                  <a:lnTo>
                    <a:pt x="10674" y="16274"/>
                  </a:lnTo>
                  <a:lnTo>
                    <a:pt x="10590" y="16274"/>
                  </a:lnTo>
                  <a:cubicBezTo>
                    <a:pt x="10618" y="16260"/>
                    <a:pt x="10646" y="16260"/>
                    <a:pt x="10674" y="16260"/>
                  </a:cubicBezTo>
                  <a:close/>
                  <a:moveTo>
                    <a:pt x="7518" y="1"/>
                  </a:moveTo>
                  <a:cubicBezTo>
                    <a:pt x="6489" y="1"/>
                    <a:pt x="5463" y="140"/>
                    <a:pt x="4464" y="179"/>
                  </a:cubicBezTo>
                  <a:lnTo>
                    <a:pt x="4323" y="362"/>
                  </a:lnTo>
                  <a:lnTo>
                    <a:pt x="4239" y="376"/>
                  </a:lnTo>
                  <a:lnTo>
                    <a:pt x="4295" y="404"/>
                  </a:lnTo>
                  <a:cubicBezTo>
                    <a:pt x="3197" y="855"/>
                    <a:pt x="4337" y="1601"/>
                    <a:pt x="3760" y="2052"/>
                  </a:cubicBezTo>
                  <a:cubicBezTo>
                    <a:pt x="3056" y="2136"/>
                    <a:pt x="2619" y="2291"/>
                    <a:pt x="2479" y="2488"/>
                  </a:cubicBezTo>
                  <a:cubicBezTo>
                    <a:pt x="2338" y="2502"/>
                    <a:pt x="2296" y="2530"/>
                    <a:pt x="2338" y="2558"/>
                  </a:cubicBezTo>
                  <a:cubicBezTo>
                    <a:pt x="887" y="2953"/>
                    <a:pt x="620" y="3854"/>
                    <a:pt x="1239" y="5023"/>
                  </a:cubicBezTo>
                  <a:lnTo>
                    <a:pt x="1225" y="5023"/>
                  </a:lnTo>
                  <a:cubicBezTo>
                    <a:pt x="1113" y="5121"/>
                    <a:pt x="1099" y="5220"/>
                    <a:pt x="1310" y="5333"/>
                  </a:cubicBezTo>
                  <a:cubicBezTo>
                    <a:pt x="1423" y="6163"/>
                    <a:pt x="1535" y="6994"/>
                    <a:pt x="1634" y="7811"/>
                  </a:cubicBezTo>
                  <a:cubicBezTo>
                    <a:pt x="1662" y="8050"/>
                    <a:pt x="1352" y="8276"/>
                    <a:pt x="1986" y="8515"/>
                  </a:cubicBezTo>
                  <a:lnTo>
                    <a:pt x="2056" y="8684"/>
                  </a:lnTo>
                  <a:lnTo>
                    <a:pt x="1225" y="9247"/>
                  </a:lnTo>
                  <a:cubicBezTo>
                    <a:pt x="1113" y="9247"/>
                    <a:pt x="887" y="9261"/>
                    <a:pt x="1197" y="9304"/>
                  </a:cubicBezTo>
                  <a:cubicBezTo>
                    <a:pt x="0" y="9839"/>
                    <a:pt x="226" y="10205"/>
                    <a:pt x="789" y="10839"/>
                  </a:cubicBezTo>
                  <a:cubicBezTo>
                    <a:pt x="1958" y="11148"/>
                    <a:pt x="704" y="11712"/>
                    <a:pt x="1958" y="11866"/>
                  </a:cubicBezTo>
                  <a:cubicBezTo>
                    <a:pt x="1972" y="11951"/>
                    <a:pt x="1155" y="12261"/>
                    <a:pt x="1099" y="12303"/>
                  </a:cubicBezTo>
                  <a:cubicBezTo>
                    <a:pt x="1071" y="12697"/>
                    <a:pt x="564" y="13092"/>
                    <a:pt x="1352" y="13528"/>
                  </a:cubicBezTo>
                  <a:cubicBezTo>
                    <a:pt x="1437" y="13796"/>
                    <a:pt x="1704" y="14063"/>
                    <a:pt x="2253" y="14303"/>
                  </a:cubicBezTo>
                  <a:cubicBezTo>
                    <a:pt x="3042" y="15528"/>
                    <a:pt x="1352" y="15317"/>
                    <a:pt x="1929" y="16330"/>
                  </a:cubicBezTo>
                  <a:cubicBezTo>
                    <a:pt x="1761" y="16415"/>
                    <a:pt x="1789" y="16485"/>
                    <a:pt x="2169" y="16556"/>
                  </a:cubicBezTo>
                  <a:lnTo>
                    <a:pt x="1789" y="16612"/>
                  </a:lnTo>
                  <a:cubicBezTo>
                    <a:pt x="1789" y="16640"/>
                    <a:pt x="1789" y="16668"/>
                    <a:pt x="1789" y="16711"/>
                  </a:cubicBezTo>
                  <a:cubicBezTo>
                    <a:pt x="2465" y="16851"/>
                    <a:pt x="1845" y="17063"/>
                    <a:pt x="2577" y="17203"/>
                  </a:cubicBezTo>
                  <a:lnTo>
                    <a:pt x="2704" y="17654"/>
                  </a:lnTo>
                  <a:lnTo>
                    <a:pt x="16743" y="17654"/>
                  </a:lnTo>
                  <a:lnTo>
                    <a:pt x="16743" y="17119"/>
                  </a:lnTo>
                  <a:cubicBezTo>
                    <a:pt x="16321" y="16837"/>
                    <a:pt x="15927" y="16556"/>
                    <a:pt x="15927" y="16260"/>
                  </a:cubicBezTo>
                  <a:lnTo>
                    <a:pt x="16068" y="15936"/>
                  </a:lnTo>
                  <a:cubicBezTo>
                    <a:pt x="18152" y="15218"/>
                    <a:pt x="15899" y="14838"/>
                    <a:pt x="16617" y="13922"/>
                  </a:cubicBezTo>
                  <a:lnTo>
                    <a:pt x="16941" y="13922"/>
                  </a:lnTo>
                  <a:lnTo>
                    <a:pt x="16941" y="13739"/>
                  </a:lnTo>
                  <a:cubicBezTo>
                    <a:pt x="17462" y="13669"/>
                    <a:pt x="17532" y="13542"/>
                    <a:pt x="17433" y="13387"/>
                  </a:cubicBezTo>
                  <a:lnTo>
                    <a:pt x="17560" y="13303"/>
                  </a:lnTo>
                  <a:lnTo>
                    <a:pt x="17419" y="13120"/>
                  </a:lnTo>
                  <a:cubicBezTo>
                    <a:pt x="18250" y="13035"/>
                    <a:pt x="17631" y="12824"/>
                    <a:pt x="17870" y="12683"/>
                  </a:cubicBezTo>
                  <a:cubicBezTo>
                    <a:pt x="18504" y="12458"/>
                    <a:pt x="18729" y="12233"/>
                    <a:pt x="17926" y="11951"/>
                  </a:cubicBezTo>
                  <a:cubicBezTo>
                    <a:pt x="17771" y="11796"/>
                    <a:pt x="18166" y="11627"/>
                    <a:pt x="17532" y="11458"/>
                  </a:cubicBezTo>
                  <a:cubicBezTo>
                    <a:pt x="17391" y="11092"/>
                    <a:pt x="16941" y="10134"/>
                    <a:pt x="17025" y="9726"/>
                  </a:cubicBezTo>
                  <a:lnTo>
                    <a:pt x="17194" y="9642"/>
                  </a:lnTo>
                  <a:cubicBezTo>
                    <a:pt x="17771" y="9754"/>
                    <a:pt x="17293" y="9923"/>
                    <a:pt x="17969" y="10036"/>
                  </a:cubicBezTo>
                  <a:cubicBezTo>
                    <a:pt x="17602" y="9754"/>
                    <a:pt x="18842" y="9473"/>
                    <a:pt x="17138" y="9177"/>
                  </a:cubicBezTo>
                  <a:lnTo>
                    <a:pt x="17081" y="8656"/>
                  </a:lnTo>
                  <a:cubicBezTo>
                    <a:pt x="17898" y="8191"/>
                    <a:pt x="18123" y="7698"/>
                    <a:pt x="16786" y="7149"/>
                  </a:cubicBezTo>
                  <a:lnTo>
                    <a:pt x="16715" y="6952"/>
                  </a:lnTo>
                  <a:lnTo>
                    <a:pt x="17335" y="6473"/>
                  </a:lnTo>
                  <a:cubicBezTo>
                    <a:pt x="17687" y="6445"/>
                    <a:pt x="17715" y="6375"/>
                    <a:pt x="17743" y="6304"/>
                  </a:cubicBezTo>
                  <a:lnTo>
                    <a:pt x="18180" y="6234"/>
                  </a:lnTo>
                  <a:cubicBezTo>
                    <a:pt x="17912" y="6008"/>
                    <a:pt x="18532" y="5811"/>
                    <a:pt x="17701" y="5572"/>
                  </a:cubicBezTo>
                  <a:lnTo>
                    <a:pt x="17279" y="5361"/>
                  </a:lnTo>
                  <a:lnTo>
                    <a:pt x="17264" y="5192"/>
                  </a:lnTo>
                  <a:lnTo>
                    <a:pt x="16490" y="5023"/>
                  </a:lnTo>
                  <a:lnTo>
                    <a:pt x="16532" y="4586"/>
                  </a:lnTo>
                  <a:cubicBezTo>
                    <a:pt x="16646" y="4589"/>
                    <a:pt x="16754" y="4591"/>
                    <a:pt x="16856" y="4591"/>
                  </a:cubicBezTo>
                  <a:cubicBezTo>
                    <a:pt x="17651" y="4591"/>
                    <a:pt x="18098" y="4497"/>
                    <a:pt x="18335" y="4347"/>
                  </a:cubicBezTo>
                  <a:cubicBezTo>
                    <a:pt x="18081" y="4291"/>
                    <a:pt x="17828" y="4276"/>
                    <a:pt x="17574" y="4276"/>
                  </a:cubicBezTo>
                  <a:cubicBezTo>
                    <a:pt x="17856" y="4192"/>
                    <a:pt x="18292" y="4107"/>
                    <a:pt x="17814" y="3953"/>
                  </a:cubicBezTo>
                  <a:lnTo>
                    <a:pt x="17842" y="3854"/>
                  </a:lnTo>
                  <a:cubicBezTo>
                    <a:pt x="17110" y="3713"/>
                    <a:pt x="16166" y="3643"/>
                    <a:pt x="15645" y="3432"/>
                  </a:cubicBezTo>
                  <a:cubicBezTo>
                    <a:pt x="15025" y="3389"/>
                    <a:pt x="14828" y="3234"/>
                    <a:pt x="14392" y="3150"/>
                  </a:cubicBezTo>
                  <a:cubicBezTo>
                    <a:pt x="14279" y="2981"/>
                    <a:pt x="13772" y="2896"/>
                    <a:pt x="13082" y="2854"/>
                  </a:cubicBezTo>
                  <a:lnTo>
                    <a:pt x="12955" y="2685"/>
                  </a:lnTo>
                  <a:cubicBezTo>
                    <a:pt x="12785" y="2669"/>
                    <a:pt x="12630" y="2663"/>
                    <a:pt x="12486" y="2663"/>
                  </a:cubicBezTo>
                  <a:cubicBezTo>
                    <a:pt x="11857" y="2663"/>
                    <a:pt x="11434" y="2786"/>
                    <a:pt x="10815" y="2798"/>
                  </a:cubicBezTo>
                  <a:cubicBezTo>
                    <a:pt x="9984" y="2615"/>
                    <a:pt x="8773" y="2347"/>
                    <a:pt x="9886" y="2235"/>
                  </a:cubicBezTo>
                  <a:cubicBezTo>
                    <a:pt x="11547" y="2066"/>
                    <a:pt x="11125" y="1728"/>
                    <a:pt x="10942" y="1347"/>
                  </a:cubicBezTo>
                  <a:cubicBezTo>
                    <a:pt x="11024" y="1274"/>
                    <a:pt x="11369" y="1263"/>
                    <a:pt x="11755" y="1263"/>
                  </a:cubicBezTo>
                  <a:cubicBezTo>
                    <a:pt x="11916" y="1263"/>
                    <a:pt x="12083" y="1265"/>
                    <a:pt x="12242" y="1265"/>
                  </a:cubicBezTo>
                  <a:cubicBezTo>
                    <a:pt x="12880" y="1265"/>
                    <a:pt x="13383" y="1236"/>
                    <a:pt x="12744" y="939"/>
                  </a:cubicBezTo>
                  <a:lnTo>
                    <a:pt x="12744" y="939"/>
                  </a:lnTo>
                  <a:lnTo>
                    <a:pt x="11984" y="967"/>
                  </a:lnTo>
                  <a:cubicBezTo>
                    <a:pt x="10970" y="503"/>
                    <a:pt x="8844" y="897"/>
                    <a:pt x="7956" y="319"/>
                  </a:cubicBezTo>
                  <a:lnTo>
                    <a:pt x="7759" y="334"/>
                  </a:lnTo>
                  <a:cubicBezTo>
                    <a:pt x="7830" y="319"/>
                    <a:pt x="7900" y="319"/>
                    <a:pt x="7956" y="319"/>
                  </a:cubicBezTo>
                  <a:cubicBezTo>
                    <a:pt x="8365" y="277"/>
                    <a:pt x="8914" y="263"/>
                    <a:pt x="8914" y="108"/>
                  </a:cubicBezTo>
                  <a:cubicBezTo>
                    <a:pt x="8449" y="29"/>
                    <a:pt x="7983" y="1"/>
                    <a:pt x="7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24"/>
            <p:cNvGrpSpPr/>
            <p:nvPr/>
          </p:nvGrpSpPr>
          <p:grpSpPr>
            <a:xfrm>
              <a:off x="7165695" y="228601"/>
              <a:ext cx="1749699" cy="1407315"/>
              <a:chOff x="7170232" y="362902"/>
              <a:chExt cx="1749699" cy="1407315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7506220" y="511562"/>
                <a:ext cx="220048" cy="347987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23794" extrusionOk="0">
                    <a:moveTo>
                      <a:pt x="8328" y="0"/>
                    </a:moveTo>
                    <a:cubicBezTo>
                      <a:pt x="7621" y="4988"/>
                      <a:pt x="1" y="23017"/>
                      <a:pt x="8210" y="23763"/>
                    </a:cubicBezTo>
                    <a:cubicBezTo>
                      <a:pt x="8419" y="23783"/>
                      <a:pt x="8619" y="23793"/>
                      <a:pt x="8811" y="23793"/>
                    </a:cubicBezTo>
                    <a:cubicBezTo>
                      <a:pt x="15045" y="23793"/>
                      <a:pt x="12523" y="13519"/>
                      <a:pt x="10999" y="8641"/>
                    </a:cubicBezTo>
                    <a:cubicBezTo>
                      <a:pt x="10135" y="5892"/>
                      <a:pt x="9388" y="3025"/>
                      <a:pt x="8328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8338766" y="683891"/>
                <a:ext cx="224245" cy="301041"/>
              </a:xfrm>
              <a:custGeom>
                <a:avLst/>
                <a:gdLst/>
                <a:ahLst/>
                <a:cxnLst/>
                <a:rect l="l" t="t" r="r" b="b"/>
                <a:pathLst>
                  <a:path w="15333" h="20584" extrusionOk="0">
                    <a:moveTo>
                      <a:pt x="7267" y="1"/>
                    </a:moveTo>
                    <a:cubicBezTo>
                      <a:pt x="4910" y="4832"/>
                      <a:pt x="0" y="20426"/>
                      <a:pt x="7188" y="20583"/>
                    </a:cubicBezTo>
                    <a:cubicBezTo>
                      <a:pt x="7227" y="20583"/>
                      <a:pt x="7266" y="20584"/>
                      <a:pt x="7304" y="20584"/>
                    </a:cubicBezTo>
                    <a:cubicBezTo>
                      <a:pt x="15333" y="20584"/>
                      <a:pt x="8518" y="4223"/>
                      <a:pt x="7267" y="1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8617820" y="362901"/>
                <a:ext cx="137841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14416" extrusionOk="0">
                    <a:moveTo>
                      <a:pt x="3968" y="1"/>
                    </a:moveTo>
                    <a:lnTo>
                      <a:pt x="3968" y="1"/>
                    </a:lnTo>
                    <a:cubicBezTo>
                      <a:pt x="2357" y="4361"/>
                      <a:pt x="1" y="14416"/>
                      <a:pt x="4007" y="14416"/>
                    </a:cubicBezTo>
                    <a:cubicBezTo>
                      <a:pt x="8013" y="14416"/>
                      <a:pt x="5971" y="4204"/>
                      <a:pt x="3968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7170232" y="549192"/>
                <a:ext cx="88528" cy="159324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9263" extrusionOk="0">
                    <a:moveTo>
                      <a:pt x="2004" y="1"/>
                    </a:moveTo>
                    <a:cubicBezTo>
                      <a:pt x="786" y="3300"/>
                      <a:pt x="1" y="5107"/>
                      <a:pt x="276" y="7149"/>
                    </a:cubicBezTo>
                    <a:cubicBezTo>
                      <a:pt x="436" y="8434"/>
                      <a:pt x="1162" y="9263"/>
                      <a:pt x="2118" y="9263"/>
                    </a:cubicBezTo>
                    <a:cubicBezTo>
                      <a:pt x="2565" y="9263"/>
                      <a:pt x="3062" y="9082"/>
                      <a:pt x="3575" y="8681"/>
                    </a:cubicBezTo>
                    <a:cubicBezTo>
                      <a:pt x="5146" y="7424"/>
                      <a:pt x="3221" y="2750"/>
                      <a:pt x="2004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7973727" y="604559"/>
                <a:ext cx="117579" cy="211096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12273" extrusionOk="0">
                    <a:moveTo>
                      <a:pt x="2632" y="0"/>
                    </a:moveTo>
                    <a:cubicBezTo>
                      <a:pt x="1061" y="4360"/>
                      <a:pt x="1" y="6756"/>
                      <a:pt x="393" y="9466"/>
                    </a:cubicBezTo>
                    <a:cubicBezTo>
                      <a:pt x="608" y="11180"/>
                      <a:pt x="1570" y="12273"/>
                      <a:pt x="2833" y="12273"/>
                    </a:cubicBezTo>
                    <a:cubicBezTo>
                      <a:pt x="3423" y="12273"/>
                      <a:pt x="4078" y="12034"/>
                      <a:pt x="4753" y="11509"/>
                    </a:cubicBezTo>
                    <a:cubicBezTo>
                      <a:pt x="6835" y="9820"/>
                      <a:pt x="4282" y="3614"/>
                      <a:pt x="2632" y="0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8810470" y="941256"/>
                <a:ext cx="109461" cy="197594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1488" extrusionOk="0">
                    <a:moveTo>
                      <a:pt x="2436" y="1"/>
                    </a:moveTo>
                    <a:cubicBezTo>
                      <a:pt x="983" y="4085"/>
                      <a:pt x="1" y="6324"/>
                      <a:pt x="315" y="8838"/>
                    </a:cubicBezTo>
                    <a:cubicBezTo>
                      <a:pt x="529" y="10446"/>
                      <a:pt x="1439" y="11487"/>
                      <a:pt x="2619" y="11487"/>
                    </a:cubicBezTo>
                    <a:cubicBezTo>
                      <a:pt x="3168" y="11487"/>
                      <a:pt x="3776" y="11262"/>
                      <a:pt x="4400" y="10763"/>
                    </a:cubicBezTo>
                    <a:cubicBezTo>
                      <a:pt x="6364" y="9192"/>
                      <a:pt x="3968" y="3378"/>
                      <a:pt x="2436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8628294" y="1478574"/>
                <a:ext cx="116891" cy="29164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6956" extrusionOk="0">
                    <a:moveTo>
                      <a:pt x="4046" y="0"/>
                    </a:moveTo>
                    <a:cubicBezTo>
                      <a:pt x="2672" y="4871"/>
                      <a:pt x="1" y="13158"/>
                      <a:pt x="2554" y="15947"/>
                    </a:cubicBezTo>
                    <a:cubicBezTo>
                      <a:pt x="3225" y="16663"/>
                      <a:pt x="3852" y="16955"/>
                      <a:pt x="4405" y="16955"/>
                    </a:cubicBezTo>
                    <a:cubicBezTo>
                      <a:pt x="5793" y="16955"/>
                      <a:pt x="6717" y="15113"/>
                      <a:pt x="6717" y="13512"/>
                    </a:cubicBezTo>
                    <a:cubicBezTo>
                      <a:pt x="6796" y="10134"/>
                      <a:pt x="5617" y="4792"/>
                      <a:pt x="4046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7974544" y="1159372"/>
                <a:ext cx="91229" cy="164982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9592" extrusionOk="0">
                    <a:moveTo>
                      <a:pt x="2043" y="1"/>
                    </a:moveTo>
                    <a:cubicBezTo>
                      <a:pt x="825" y="3418"/>
                      <a:pt x="0" y="5264"/>
                      <a:pt x="275" y="7385"/>
                    </a:cubicBezTo>
                    <a:cubicBezTo>
                      <a:pt x="463" y="8727"/>
                      <a:pt x="1220" y="9592"/>
                      <a:pt x="2206" y="9592"/>
                    </a:cubicBezTo>
                    <a:cubicBezTo>
                      <a:pt x="2663" y="9592"/>
                      <a:pt x="3170" y="9406"/>
                      <a:pt x="3693" y="8995"/>
                    </a:cubicBezTo>
                    <a:cubicBezTo>
                      <a:pt x="5303" y="7699"/>
                      <a:pt x="3339" y="2829"/>
                      <a:pt x="2043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51"/>
          <p:cNvGrpSpPr/>
          <p:nvPr/>
        </p:nvGrpSpPr>
        <p:grpSpPr>
          <a:xfrm>
            <a:off x="-1492524" y="-607991"/>
            <a:ext cx="12498041" cy="7522609"/>
            <a:chOff x="-1492524" y="-607991"/>
            <a:chExt cx="12498041" cy="7522609"/>
          </a:xfrm>
        </p:grpSpPr>
        <p:sp>
          <p:nvSpPr>
            <p:cNvPr id="740" name="Google Shape;740;p51"/>
            <p:cNvSpPr/>
            <p:nvPr/>
          </p:nvSpPr>
          <p:spPr>
            <a:xfrm rot="-5400000">
              <a:off x="6109468" y="2055653"/>
              <a:ext cx="1204375" cy="5420977"/>
            </a:xfrm>
            <a:custGeom>
              <a:avLst/>
              <a:gdLst/>
              <a:ahLst/>
              <a:cxnLst/>
              <a:rect l="l" t="t" r="r" b="b"/>
              <a:pathLst>
                <a:path w="4367" h="19656" extrusionOk="0">
                  <a:moveTo>
                    <a:pt x="1" y="1"/>
                  </a:moveTo>
                  <a:lnTo>
                    <a:pt x="1" y="19630"/>
                  </a:lnTo>
                  <a:cubicBezTo>
                    <a:pt x="28" y="19617"/>
                    <a:pt x="116" y="19612"/>
                    <a:pt x="249" y="19612"/>
                  </a:cubicBezTo>
                  <a:cubicBezTo>
                    <a:pt x="644" y="19612"/>
                    <a:pt x="1432" y="19656"/>
                    <a:pt x="2185" y="19656"/>
                  </a:cubicBezTo>
                  <a:cubicBezTo>
                    <a:pt x="3310" y="19656"/>
                    <a:pt x="4355" y="19558"/>
                    <a:pt x="3887" y="19067"/>
                  </a:cubicBezTo>
                  <a:cubicBezTo>
                    <a:pt x="4084" y="18250"/>
                    <a:pt x="2592" y="18504"/>
                    <a:pt x="2972" y="17406"/>
                  </a:cubicBezTo>
                  <a:cubicBezTo>
                    <a:pt x="2803" y="17138"/>
                    <a:pt x="3169" y="16899"/>
                    <a:pt x="3437" y="16659"/>
                  </a:cubicBezTo>
                  <a:cubicBezTo>
                    <a:pt x="3169" y="16138"/>
                    <a:pt x="4366" y="15575"/>
                    <a:pt x="2197" y="15096"/>
                  </a:cubicBezTo>
                  <a:cubicBezTo>
                    <a:pt x="3859" y="14646"/>
                    <a:pt x="3521" y="14040"/>
                    <a:pt x="2859" y="13547"/>
                  </a:cubicBezTo>
                  <a:cubicBezTo>
                    <a:pt x="2057" y="12984"/>
                    <a:pt x="2972" y="12463"/>
                    <a:pt x="3071" y="11900"/>
                  </a:cubicBezTo>
                  <a:cubicBezTo>
                    <a:pt x="2507" y="11787"/>
                    <a:pt x="3366" y="11632"/>
                    <a:pt x="3479" y="11533"/>
                  </a:cubicBezTo>
                  <a:cubicBezTo>
                    <a:pt x="3479" y="11366"/>
                    <a:pt x="3351" y="11329"/>
                    <a:pt x="3189" y="11329"/>
                  </a:cubicBezTo>
                  <a:cubicBezTo>
                    <a:pt x="3064" y="11329"/>
                    <a:pt x="2919" y="11351"/>
                    <a:pt x="2798" y="11351"/>
                  </a:cubicBezTo>
                  <a:cubicBezTo>
                    <a:pt x="2748" y="11351"/>
                    <a:pt x="2701" y="11347"/>
                    <a:pt x="2662" y="11336"/>
                  </a:cubicBezTo>
                  <a:cubicBezTo>
                    <a:pt x="3859" y="10407"/>
                    <a:pt x="1789" y="9928"/>
                    <a:pt x="2212" y="9041"/>
                  </a:cubicBezTo>
                  <a:cubicBezTo>
                    <a:pt x="2437" y="7872"/>
                    <a:pt x="1155" y="8647"/>
                    <a:pt x="2197" y="7492"/>
                  </a:cubicBezTo>
                  <a:cubicBezTo>
                    <a:pt x="888" y="6957"/>
                    <a:pt x="4141" y="7295"/>
                    <a:pt x="4028" y="6689"/>
                  </a:cubicBezTo>
                  <a:cubicBezTo>
                    <a:pt x="2578" y="6239"/>
                    <a:pt x="3380" y="5760"/>
                    <a:pt x="3169" y="5281"/>
                  </a:cubicBezTo>
                  <a:lnTo>
                    <a:pt x="3169" y="5281"/>
                  </a:lnTo>
                  <a:cubicBezTo>
                    <a:pt x="2057" y="5464"/>
                    <a:pt x="2817" y="5816"/>
                    <a:pt x="1691" y="5985"/>
                  </a:cubicBezTo>
                  <a:cubicBezTo>
                    <a:pt x="1831" y="5506"/>
                    <a:pt x="2366" y="5028"/>
                    <a:pt x="1338" y="4535"/>
                  </a:cubicBezTo>
                  <a:cubicBezTo>
                    <a:pt x="156" y="3873"/>
                    <a:pt x="1353" y="3239"/>
                    <a:pt x="1001" y="2493"/>
                  </a:cubicBezTo>
                  <a:cubicBezTo>
                    <a:pt x="902" y="2056"/>
                    <a:pt x="972" y="1634"/>
                    <a:pt x="1451" y="1212"/>
                  </a:cubicBezTo>
                  <a:cubicBezTo>
                    <a:pt x="1578" y="409"/>
                    <a:pt x="1803" y="28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 rot="-5400000" flipH="1">
              <a:off x="-1798763" y="3328975"/>
              <a:ext cx="3891883" cy="3279404"/>
            </a:xfrm>
            <a:custGeom>
              <a:avLst/>
              <a:gdLst/>
              <a:ahLst/>
              <a:cxnLst/>
              <a:rect l="l" t="t" r="r" b="b"/>
              <a:pathLst>
                <a:path w="32515" h="27398" extrusionOk="0">
                  <a:moveTo>
                    <a:pt x="16926" y="564"/>
                  </a:moveTo>
                  <a:cubicBezTo>
                    <a:pt x="16968" y="634"/>
                    <a:pt x="16968" y="719"/>
                    <a:pt x="16926" y="775"/>
                  </a:cubicBezTo>
                  <a:cubicBezTo>
                    <a:pt x="16926" y="709"/>
                    <a:pt x="16926" y="642"/>
                    <a:pt x="16926" y="564"/>
                  </a:cubicBezTo>
                  <a:close/>
                  <a:moveTo>
                    <a:pt x="19334" y="789"/>
                  </a:moveTo>
                  <a:cubicBezTo>
                    <a:pt x="19312" y="812"/>
                    <a:pt x="19289" y="825"/>
                    <a:pt x="19267" y="837"/>
                  </a:cubicBezTo>
                  <a:lnTo>
                    <a:pt x="19267" y="837"/>
                  </a:lnTo>
                  <a:cubicBezTo>
                    <a:pt x="19271" y="822"/>
                    <a:pt x="19278" y="809"/>
                    <a:pt x="19278" y="789"/>
                  </a:cubicBezTo>
                  <a:close/>
                  <a:moveTo>
                    <a:pt x="3633" y="1874"/>
                  </a:moveTo>
                  <a:lnTo>
                    <a:pt x="3619" y="1902"/>
                  </a:lnTo>
                  <a:cubicBezTo>
                    <a:pt x="3619" y="1888"/>
                    <a:pt x="3619" y="1874"/>
                    <a:pt x="3633" y="1874"/>
                  </a:cubicBezTo>
                  <a:close/>
                  <a:moveTo>
                    <a:pt x="22489" y="2733"/>
                  </a:moveTo>
                  <a:cubicBezTo>
                    <a:pt x="22503" y="2733"/>
                    <a:pt x="22531" y="2747"/>
                    <a:pt x="22545" y="2747"/>
                  </a:cubicBezTo>
                  <a:lnTo>
                    <a:pt x="22489" y="2747"/>
                  </a:lnTo>
                  <a:cubicBezTo>
                    <a:pt x="22489" y="2747"/>
                    <a:pt x="22489" y="2733"/>
                    <a:pt x="22489" y="2733"/>
                  </a:cubicBezTo>
                  <a:close/>
                  <a:moveTo>
                    <a:pt x="9181" y="2817"/>
                  </a:moveTo>
                  <a:cubicBezTo>
                    <a:pt x="9181" y="2845"/>
                    <a:pt x="9195" y="2873"/>
                    <a:pt x="9209" y="2902"/>
                  </a:cubicBezTo>
                  <a:lnTo>
                    <a:pt x="9181" y="2887"/>
                  </a:lnTo>
                  <a:lnTo>
                    <a:pt x="9181" y="2817"/>
                  </a:lnTo>
                  <a:close/>
                  <a:moveTo>
                    <a:pt x="3957" y="2859"/>
                  </a:moveTo>
                  <a:lnTo>
                    <a:pt x="3971" y="2887"/>
                  </a:lnTo>
                  <a:cubicBezTo>
                    <a:pt x="3971" y="2887"/>
                    <a:pt x="3957" y="2902"/>
                    <a:pt x="3957" y="2916"/>
                  </a:cubicBezTo>
                  <a:cubicBezTo>
                    <a:pt x="3951" y="2925"/>
                    <a:pt x="3946" y="2929"/>
                    <a:pt x="3942" y="2929"/>
                  </a:cubicBezTo>
                  <a:cubicBezTo>
                    <a:pt x="3930" y="2929"/>
                    <a:pt x="3935" y="2881"/>
                    <a:pt x="3957" y="2859"/>
                  </a:cubicBezTo>
                  <a:close/>
                  <a:moveTo>
                    <a:pt x="29586" y="3296"/>
                  </a:moveTo>
                  <a:lnTo>
                    <a:pt x="29543" y="3310"/>
                  </a:lnTo>
                  <a:lnTo>
                    <a:pt x="29543" y="3296"/>
                  </a:lnTo>
                  <a:close/>
                  <a:moveTo>
                    <a:pt x="21559" y="3380"/>
                  </a:moveTo>
                  <a:lnTo>
                    <a:pt x="21573" y="3409"/>
                  </a:lnTo>
                  <a:lnTo>
                    <a:pt x="21531" y="3394"/>
                  </a:lnTo>
                  <a:lnTo>
                    <a:pt x="21559" y="3380"/>
                  </a:lnTo>
                  <a:close/>
                  <a:moveTo>
                    <a:pt x="14152" y="3521"/>
                  </a:moveTo>
                  <a:cubicBezTo>
                    <a:pt x="14138" y="3521"/>
                    <a:pt x="14138" y="3535"/>
                    <a:pt x="14138" y="3535"/>
                  </a:cubicBezTo>
                  <a:lnTo>
                    <a:pt x="14124" y="3521"/>
                  </a:lnTo>
                  <a:close/>
                  <a:moveTo>
                    <a:pt x="22066" y="3831"/>
                  </a:moveTo>
                  <a:cubicBezTo>
                    <a:pt x="22066" y="3859"/>
                    <a:pt x="22080" y="3887"/>
                    <a:pt x="22094" y="3915"/>
                  </a:cubicBezTo>
                  <a:lnTo>
                    <a:pt x="21982" y="3915"/>
                  </a:lnTo>
                  <a:lnTo>
                    <a:pt x="21982" y="3901"/>
                  </a:lnTo>
                  <a:lnTo>
                    <a:pt x="22066" y="3831"/>
                  </a:lnTo>
                  <a:close/>
                  <a:moveTo>
                    <a:pt x="29853" y="4676"/>
                  </a:moveTo>
                  <a:lnTo>
                    <a:pt x="29825" y="4718"/>
                  </a:lnTo>
                  <a:lnTo>
                    <a:pt x="29825" y="4676"/>
                  </a:lnTo>
                  <a:close/>
                  <a:moveTo>
                    <a:pt x="21503" y="5816"/>
                  </a:moveTo>
                  <a:lnTo>
                    <a:pt x="21545" y="5845"/>
                  </a:lnTo>
                  <a:cubicBezTo>
                    <a:pt x="21531" y="5845"/>
                    <a:pt x="21517" y="5859"/>
                    <a:pt x="21503" y="5873"/>
                  </a:cubicBezTo>
                  <a:cubicBezTo>
                    <a:pt x="21503" y="5859"/>
                    <a:pt x="21503" y="5831"/>
                    <a:pt x="21503" y="5816"/>
                  </a:cubicBezTo>
                  <a:close/>
                  <a:moveTo>
                    <a:pt x="21799" y="7281"/>
                  </a:moveTo>
                  <a:cubicBezTo>
                    <a:pt x="21827" y="7309"/>
                    <a:pt x="21841" y="7337"/>
                    <a:pt x="21869" y="7365"/>
                  </a:cubicBezTo>
                  <a:cubicBezTo>
                    <a:pt x="21799" y="7365"/>
                    <a:pt x="21728" y="7380"/>
                    <a:pt x="21658" y="7394"/>
                  </a:cubicBezTo>
                  <a:cubicBezTo>
                    <a:pt x="21670" y="7410"/>
                    <a:pt x="21668" y="7415"/>
                    <a:pt x="21661" y="7415"/>
                  </a:cubicBezTo>
                  <a:cubicBezTo>
                    <a:pt x="21645" y="7415"/>
                    <a:pt x="21597" y="7380"/>
                    <a:pt x="21658" y="7380"/>
                  </a:cubicBezTo>
                  <a:cubicBezTo>
                    <a:pt x="21714" y="7351"/>
                    <a:pt x="21756" y="7309"/>
                    <a:pt x="21799" y="7281"/>
                  </a:cubicBezTo>
                  <a:close/>
                  <a:moveTo>
                    <a:pt x="11871" y="7788"/>
                  </a:moveTo>
                  <a:lnTo>
                    <a:pt x="11871" y="7802"/>
                  </a:lnTo>
                  <a:lnTo>
                    <a:pt x="11843" y="7788"/>
                  </a:lnTo>
                  <a:close/>
                  <a:moveTo>
                    <a:pt x="14730" y="8070"/>
                  </a:moveTo>
                  <a:lnTo>
                    <a:pt x="14730" y="8098"/>
                  </a:lnTo>
                  <a:lnTo>
                    <a:pt x="14715" y="8070"/>
                  </a:lnTo>
                  <a:close/>
                  <a:moveTo>
                    <a:pt x="11265" y="8929"/>
                  </a:moveTo>
                  <a:lnTo>
                    <a:pt x="11237" y="8943"/>
                  </a:lnTo>
                  <a:lnTo>
                    <a:pt x="11237" y="8929"/>
                  </a:lnTo>
                  <a:close/>
                  <a:moveTo>
                    <a:pt x="18447" y="9013"/>
                  </a:moveTo>
                  <a:cubicBezTo>
                    <a:pt x="18438" y="9022"/>
                    <a:pt x="18429" y="9025"/>
                    <a:pt x="18420" y="9026"/>
                  </a:cubicBezTo>
                  <a:lnTo>
                    <a:pt x="18420" y="9026"/>
                  </a:lnTo>
                  <a:lnTo>
                    <a:pt x="18447" y="9013"/>
                  </a:lnTo>
                  <a:close/>
                  <a:moveTo>
                    <a:pt x="12603" y="9154"/>
                  </a:moveTo>
                  <a:cubicBezTo>
                    <a:pt x="12626" y="9188"/>
                    <a:pt x="12649" y="9213"/>
                    <a:pt x="12679" y="9236"/>
                  </a:cubicBezTo>
                  <a:lnTo>
                    <a:pt x="12679" y="9236"/>
                  </a:lnTo>
                  <a:lnTo>
                    <a:pt x="12603" y="9182"/>
                  </a:lnTo>
                  <a:lnTo>
                    <a:pt x="12603" y="9154"/>
                  </a:lnTo>
                  <a:close/>
                  <a:moveTo>
                    <a:pt x="14138" y="9548"/>
                  </a:moveTo>
                  <a:lnTo>
                    <a:pt x="14124" y="9576"/>
                  </a:lnTo>
                  <a:cubicBezTo>
                    <a:pt x="14124" y="9562"/>
                    <a:pt x="14124" y="9562"/>
                    <a:pt x="14124" y="9548"/>
                  </a:cubicBezTo>
                  <a:close/>
                  <a:moveTo>
                    <a:pt x="16997" y="9590"/>
                  </a:moveTo>
                  <a:lnTo>
                    <a:pt x="16997" y="9604"/>
                  </a:lnTo>
                  <a:cubicBezTo>
                    <a:pt x="16997" y="9607"/>
                    <a:pt x="16996" y="9608"/>
                    <a:pt x="16994" y="9608"/>
                  </a:cubicBezTo>
                  <a:cubicBezTo>
                    <a:pt x="16989" y="9608"/>
                    <a:pt x="16979" y="9600"/>
                    <a:pt x="16969" y="9590"/>
                  </a:cubicBezTo>
                  <a:close/>
                  <a:moveTo>
                    <a:pt x="8604" y="9647"/>
                  </a:moveTo>
                  <a:cubicBezTo>
                    <a:pt x="8618" y="9661"/>
                    <a:pt x="8632" y="9675"/>
                    <a:pt x="8646" y="9689"/>
                  </a:cubicBezTo>
                  <a:cubicBezTo>
                    <a:pt x="8632" y="9703"/>
                    <a:pt x="8618" y="9717"/>
                    <a:pt x="8604" y="9731"/>
                  </a:cubicBezTo>
                  <a:lnTo>
                    <a:pt x="8576" y="9731"/>
                  </a:lnTo>
                  <a:cubicBezTo>
                    <a:pt x="8590" y="9703"/>
                    <a:pt x="8604" y="9675"/>
                    <a:pt x="8604" y="9647"/>
                  </a:cubicBezTo>
                  <a:close/>
                  <a:moveTo>
                    <a:pt x="8562" y="9773"/>
                  </a:moveTo>
                  <a:lnTo>
                    <a:pt x="8576" y="9788"/>
                  </a:lnTo>
                  <a:cubicBezTo>
                    <a:pt x="8602" y="9803"/>
                    <a:pt x="8599" y="9809"/>
                    <a:pt x="8588" y="9809"/>
                  </a:cubicBezTo>
                  <a:cubicBezTo>
                    <a:pt x="8569" y="9809"/>
                    <a:pt x="8526" y="9791"/>
                    <a:pt x="8562" y="9773"/>
                  </a:cubicBezTo>
                  <a:close/>
                  <a:moveTo>
                    <a:pt x="24742" y="12308"/>
                  </a:moveTo>
                  <a:cubicBezTo>
                    <a:pt x="24756" y="12308"/>
                    <a:pt x="24784" y="12322"/>
                    <a:pt x="24798" y="12322"/>
                  </a:cubicBezTo>
                  <a:lnTo>
                    <a:pt x="24742" y="12336"/>
                  </a:lnTo>
                  <a:lnTo>
                    <a:pt x="24742" y="12308"/>
                  </a:lnTo>
                  <a:close/>
                  <a:moveTo>
                    <a:pt x="11575" y="12505"/>
                  </a:moveTo>
                  <a:lnTo>
                    <a:pt x="11547" y="12562"/>
                  </a:lnTo>
                  <a:lnTo>
                    <a:pt x="11547" y="12505"/>
                  </a:lnTo>
                  <a:close/>
                  <a:moveTo>
                    <a:pt x="25333" y="14589"/>
                  </a:moveTo>
                  <a:cubicBezTo>
                    <a:pt x="25333" y="14603"/>
                    <a:pt x="25319" y="14603"/>
                    <a:pt x="25319" y="14603"/>
                  </a:cubicBezTo>
                  <a:lnTo>
                    <a:pt x="25319" y="14589"/>
                  </a:lnTo>
                  <a:close/>
                  <a:moveTo>
                    <a:pt x="22981" y="14758"/>
                  </a:moveTo>
                  <a:lnTo>
                    <a:pt x="22995" y="14772"/>
                  </a:lnTo>
                  <a:lnTo>
                    <a:pt x="22981" y="14787"/>
                  </a:lnTo>
                  <a:cubicBezTo>
                    <a:pt x="22981" y="14772"/>
                    <a:pt x="22981" y="14772"/>
                    <a:pt x="22981" y="14758"/>
                  </a:cubicBezTo>
                  <a:close/>
                  <a:moveTo>
                    <a:pt x="15969" y="15871"/>
                  </a:moveTo>
                  <a:lnTo>
                    <a:pt x="15969" y="15885"/>
                  </a:lnTo>
                  <a:lnTo>
                    <a:pt x="15941" y="15885"/>
                  </a:lnTo>
                  <a:lnTo>
                    <a:pt x="15969" y="15871"/>
                  </a:lnTo>
                  <a:close/>
                  <a:moveTo>
                    <a:pt x="20559" y="16054"/>
                  </a:moveTo>
                  <a:cubicBezTo>
                    <a:pt x="20559" y="16054"/>
                    <a:pt x="20573" y="16068"/>
                    <a:pt x="20573" y="16068"/>
                  </a:cubicBezTo>
                  <a:lnTo>
                    <a:pt x="20559" y="16068"/>
                  </a:lnTo>
                  <a:cubicBezTo>
                    <a:pt x="20559" y="16068"/>
                    <a:pt x="20559" y="16054"/>
                    <a:pt x="20559" y="16054"/>
                  </a:cubicBezTo>
                  <a:close/>
                  <a:moveTo>
                    <a:pt x="13237" y="16814"/>
                  </a:moveTo>
                  <a:lnTo>
                    <a:pt x="13195" y="16857"/>
                  </a:lnTo>
                  <a:cubicBezTo>
                    <a:pt x="13195" y="16842"/>
                    <a:pt x="13195" y="16842"/>
                    <a:pt x="13181" y="16828"/>
                  </a:cubicBezTo>
                  <a:lnTo>
                    <a:pt x="13237" y="16814"/>
                  </a:lnTo>
                  <a:close/>
                  <a:moveTo>
                    <a:pt x="22587" y="17772"/>
                  </a:moveTo>
                  <a:cubicBezTo>
                    <a:pt x="22573" y="17772"/>
                    <a:pt x="22559" y="17772"/>
                    <a:pt x="22559" y="17786"/>
                  </a:cubicBezTo>
                  <a:lnTo>
                    <a:pt x="22559" y="17772"/>
                  </a:lnTo>
                  <a:close/>
                  <a:moveTo>
                    <a:pt x="23094" y="17955"/>
                  </a:moveTo>
                  <a:lnTo>
                    <a:pt x="23080" y="17983"/>
                  </a:lnTo>
                  <a:lnTo>
                    <a:pt x="23066" y="17983"/>
                  </a:lnTo>
                  <a:lnTo>
                    <a:pt x="23066" y="17969"/>
                  </a:lnTo>
                  <a:lnTo>
                    <a:pt x="23080" y="17969"/>
                  </a:lnTo>
                  <a:lnTo>
                    <a:pt x="23080" y="17955"/>
                  </a:lnTo>
                  <a:close/>
                  <a:moveTo>
                    <a:pt x="22249" y="18054"/>
                  </a:moveTo>
                  <a:lnTo>
                    <a:pt x="22249" y="18054"/>
                  </a:lnTo>
                  <a:cubicBezTo>
                    <a:pt x="22263" y="18054"/>
                    <a:pt x="22277" y="18068"/>
                    <a:pt x="22291" y="18082"/>
                  </a:cubicBezTo>
                  <a:lnTo>
                    <a:pt x="22277" y="18082"/>
                  </a:lnTo>
                  <a:lnTo>
                    <a:pt x="22249" y="18054"/>
                  </a:lnTo>
                  <a:close/>
                  <a:moveTo>
                    <a:pt x="19588" y="21419"/>
                  </a:moveTo>
                  <a:lnTo>
                    <a:pt x="19602" y="21433"/>
                  </a:lnTo>
                  <a:lnTo>
                    <a:pt x="19602" y="21433"/>
                  </a:lnTo>
                  <a:lnTo>
                    <a:pt x="19574" y="21419"/>
                  </a:lnTo>
                  <a:close/>
                  <a:moveTo>
                    <a:pt x="22474" y="22363"/>
                  </a:moveTo>
                  <a:lnTo>
                    <a:pt x="22474" y="22391"/>
                  </a:lnTo>
                  <a:lnTo>
                    <a:pt x="22432" y="22391"/>
                  </a:lnTo>
                  <a:lnTo>
                    <a:pt x="22474" y="22363"/>
                  </a:lnTo>
                  <a:close/>
                  <a:moveTo>
                    <a:pt x="24911" y="23940"/>
                  </a:moveTo>
                  <a:lnTo>
                    <a:pt x="24939" y="23968"/>
                  </a:lnTo>
                  <a:lnTo>
                    <a:pt x="24911" y="23968"/>
                  </a:lnTo>
                  <a:lnTo>
                    <a:pt x="24911" y="23940"/>
                  </a:lnTo>
                  <a:close/>
                  <a:moveTo>
                    <a:pt x="22629" y="25123"/>
                  </a:moveTo>
                  <a:lnTo>
                    <a:pt x="22643" y="25137"/>
                  </a:lnTo>
                  <a:lnTo>
                    <a:pt x="22601" y="25165"/>
                  </a:lnTo>
                  <a:lnTo>
                    <a:pt x="22629" y="25123"/>
                  </a:lnTo>
                  <a:close/>
                  <a:moveTo>
                    <a:pt x="19975" y="25791"/>
                  </a:moveTo>
                  <a:lnTo>
                    <a:pt x="19982" y="25798"/>
                  </a:lnTo>
                  <a:lnTo>
                    <a:pt x="19968" y="25798"/>
                  </a:lnTo>
                  <a:lnTo>
                    <a:pt x="19975" y="25791"/>
                  </a:lnTo>
                  <a:close/>
                  <a:moveTo>
                    <a:pt x="21404" y="25770"/>
                  </a:moveTo>
                  <a:lnTo>
                    <a:pt x="21390" y="25798"/>
                  </a:lnTo>
                  <a:lnTo>
                    <a:pt x="21390" y="25770"/>
                  </a:lnTo>
                  <a:close/>
                  <a:moveTo>
                    <a:pt x="310" y="1"/>
                  </a:moveTo>
                  <a:cubicBezTo>
                    <a:pt x="366" y="57"/>
                    <a:pt x="437" y="113"/>
                    <a:pt x="507" y="156"/>
                  </a:cubicBezTo>
                  <a:cubicBezTo>
                    <a:pt x="873" y="423"/>
                    <a:pt x="944" y="761"/>
                    <a:pt x="929" y="1184"/>
                  </a:cubicBezTo>
                  <a:cubicBezTo>
                    <a:pt x="887" y="1648"/>
                    <a:pt x="803" y="2127"/>
                    <a:pt x="958" y="2578"/>
                  </a:cubicBezTo>
                  <a:cubicBezTo>
                    <a:pt x="822" y="2646"/>
                    <a:pt x="778" y="2818"/>
                    <a:pt x="586" y="2818"/>
                  </a:cubicBezTo>
                  <a:cubicBezTo>
                    <a:pt x="579" y="2818"/>
                    <a:pt x="571" y="2818"/>
                    <a:pt x="563" y="2817"/>
                  </a:cubicBezTo>
                  <a:lnTo>
                    <a:pt x="563" y="2817"/>
                  </a:lnTo>
                  <a:cubicBezTo>
                    <a:pt x="563" y="3409"/>
                    <a:pt x="620" y="4000"/>
                    <a:pt x="577" y="4591"/>
                  </a:cubicBezTo>
                  <a:cubicBezTo>
                    <a:pt x="563" y="4943"/>
                    <a:pt x="676" y="5295"/>
                    <a:pt x="929" y="5436"/>
                  </a:cubicBezTo>
                  <a:cubicBezTo>
                    <a:pt x="1479" y="5718"/>
                    <a:pt x="1394" y="6112"/>
                    <a:pt x="1408" y="6521"/>
                  </a:cubicBezTo>
                  <a:lnTo>
                    <a:pt x="1408" y="6746"/>
                  </a:lnTo>
                  <a:cubicBezTo>
                    <a:pt x="1342" y="6706"/>
                    <a:pt x="1282" y="6690"/>
                    <a:pt x="1228" y="6690"/>
                  </a:cubicBezTo>
                  <a:cubicBezTo>
                    <a:pt x="998" y="6690"/>
                    <a:pt x="858" y="6983"/>
                    <a:pt x="631" y="6983"/>
                  </a:cubicBezTo>
                  <a:cubicBezTo>
                    <a:pt x="573" y="6983"/>
                    <a:pt x="509" y="6963"/>
                    <a:pt x="437" y="6915"/>
                  </a:cubicBezTo>
                  <a:lnTo>
                    <a:pt x="437" y="6915"/>
                  </a:lnTo>
                  <a:cubicBezTo>
                    <a:pt x="577" y="7098"/>
                    <a:pt x="620" y="7309"/>
                    <a:pt x="887" y="7323"/>
                  </a:cubicBezTo>
                  <a:cubicBezTo>
                    <a:pt x="915" y="7492"/>
                    <a:pt x="718" y="7549"/>
                    <a:pt x="648" y="7675"/>
                  </a:cubicBezTo>
                  <a:cubicBezTo>
                    <a:pt x="394" y="7816"/>
                    <a:pt x="0" y="7858"/>
                    <a:pt x="141" y="8253"/>
                  </a:cubicBezTo>
                  <a:lnTo>
                    <a:pt x="155" y="8929"/>
                  </a:lnTo>
                  <a:lnTo>
                    <a:pt x="155" y="9830"/>
                  </a:lnTo>
                  <a:cubicBezTo>
                    <a:pt x="218" y="9886"/>
                    <a:pt x="296" y="9914"/>
                    <a:pt x="375" y="9914"/>
                  </a:cubicBezTo>
                  <a:cubicBezTo>
                    <a:pt x="454" y="9914"/>
                    <a:pt x="535" y="9886"/>
                    <a:pt x="606" y="9830"/>
                  </a:cubicBezTo>
                  <a:lnTo>
                    <a:pt x="634" y="9802"/>
                  </a:lnTo>
                  <a:lnTo>
                    <a:pt x="634" y="9802"/>
                  </a:lnTo>
                  <a:cubicBezTo>
                    <a:pt x="760" y="9971"/>
                    <a:pt x="577" y="10252"/>
                    <a:pt x="817" y="10393"/>
                  </a:cubicBezTo>
                  <a:cubicBezTo>
                    <a:pt x="817" y="10435"/>
                    <a:pt x="817" y="10478"/>
                    <a:pt x="831" y="10506"/>
                  </a:cubicBezTo>
                  <a:lnTo>
                    <a:pt x="690" y="10520"/>
                  </a:lnTo>
                  <a:lnTo>
                    <a:pt x="563" y="10520"/>
                  </a:lnTo>
                  <a:cubicBezTo>
                    <a:pt x="535" y="10435"/>
                    <a:pt x="549" y="10294"/>
                    <a:pt x="479" y="10266"/>
                  </a:cubicBezTo>
                  <a:cubicBezTo>
                    <a:pt x="443" y="10251"/>
                    <a:pt x="415" y="10245"/>
                    <a:pt x="393" y="10245"/>
                  </a:cubicBezTo>
                  <a:cubicBezTo>
                    <a:pt x="290" y="10245"/>
                    <a:pt x="305" y="10380"/>
                    <a:pt x="282" y="10449"/>
                  </a:cubicBezTo>
                  <a:cubicBezTo>
                    <a:pt x="225" y="10618"/>
                    <a:pt x="211" y="10801"/>
                    <a:pt x="169" y="10984"/>
                  </a:cubicBezTo>
                  <a:lnTo>
                    <a:pt x="197" y="11196"/>
                  </a:lnTo>
                  <a:lnTo>
                    <a:pt x="465" y="11886"/>
                  </a:lnTo>
                  <a:cubicBezTo>
                    <a:pt x="789" y="12364"/>
                    <a:pt x="1028" y="12914"/>
                    <a:pt x="1788" y="12984"/>
                  </a:cubicBezTo>
                  <a:cubicBezTo>
                    <a:pt x="1915" y="13167"/>
                    <a:pt x="2197" y="13026"/>
                    <a:pt x="2324" y="13181"/>
                  </a:cubicBezTo>
                  <a:lnTo>
                    <a:pt x="3633" y="13618"/>
                  </a:lnTo>
                  <a:lnTo>
                    <a:pt x="3760" y="13730"/>
                  </a:lnTo>
                  <a:cubicBezTo>
                    <a:pt x="3718" y="13998"/>
                    <a:pt x="3957" y="14026"/>
                    <a:pt x="4154" y="14068"/>
                  </a:cubicBezTo>
                  <a:cubicBezTo>
                    <a:pt x="4534" y="14505"/>
                    <a:pt x="5168" y="14266"/>
                    <a:pt x="5619" y="14491"/>
                  </a:cubicBezTo>
                  <a:cubicBezTo>
                    <a:pt x="6097" y="14758"/>
                    <a:pt x="6647" y="14927"/>
                    <a:pt x="7196" y="14998"/>
                  </a:cubicBezTo>
                  <a:lnTo>
                    <a:pt x="7576" y="14998"/>
                  </a:lnTo>
                  <a:cubicBezTo>
                    <a:pt x="7602" y="15003"/>
                    <a:pt x="7630" y="15005"/>
                    <a:pt x="7660" y="15005"/>
                  </a:cubicBezTo>
                  <a:cubicBezTo>
                    <a:pt x="7757" y="15005"/>
                    <a:pt x="7868" y="14983"/>
                    <a:pt x="7965" y="14983"/>
                  </a:cubicBezTo>
                  <a:cubicBezTo>
                    <a:pt x="8077" y="14983"/>
                    <a:pt x="8169" y="15013"/>
                    <a:pt x="8196" y="15139"/>
                  </a:cubicBezTo>
                  <a:cubicBezTo>
                    <a:pt x="8218" y="15270"/>
                    <a:pt x="8163" y="15302"/>
                    <a:pt x="8082" y="15302"/>
                  </a:cubicBezTo>
                  <a:cubicBezTo>
                    <a:pt x="8005" y="15302"/>
                    <a:pt x="7905" y="15272"/>
                    <a:pt x="7828" y="15272"/>
                  </a:cubicBezTo>
                  <a:cubicBezTo>
                    <a:pt x="7787" y="15272"/>
                    <a:pt x="7752" y="15281"/>
                    <a:pt x="7731" y="15308"/>
                  </a:cubicBezTo>
                  <a:cubicBezTo>
                    <a:pt x="7604" y="15491"/>
                    <a:pt x="7168" y="15406"/>
                    <a:pt x="7280" y="15660"/>
                  </a:cubicBezTo>
                  <a:cubicBezTo>
                    <a:pt x="7347" y="15830"/>
                    <a:pt x="7515" y="15931"/>
                    <a:pt x="7687" y="15931"/>
                  </a:cubicBezTo>
                  <a:cubicBezTo>
                    <a:pt x="7771" y="15931"/>
                    <a:pt x="7855" y="15907"/>
                    <a:pt x="7928" y="15857"/>
                  </a:cubicBezTo>
                  <a:cubicBezTo>
                    <a:pt x="7973" y="15823"/>
                    <a:pt x="8012" y="15809"/>
                    <a:pt x="8046" y="15809"/>
                  </a:cubicBezTo>
                  <a:cubicBezTo>
                    <a:pt x="8142" y="15809"/>
                    <a:pt x="8204" y="15915"/>
                    <a:pt x="8266" y="15998"/>
                  </a:cubicBezTo>
                  <a:cubicBezTo>
                    <a:pt x="8394" y="16051"/>
                    <a:pt x="8514" y="16120"/>
                    <a:pt x="8656" y="16120"/>
                  </a:cubicBezTo>
                  <a:cubicBezTo>
                    <a:pt x="8702" y="16120"/>
                    <a:pt x="8750" y="16113"/>
                    <a:pt x="8801" y="16096"/>
                  </a:cubicBezTo>
                  <a:lnTo>
                    <a:pt x="9449" y="16068"/>
                  </a:lnTo>
                  <a:lnTo>
                    <a:pt x="9449" y="15955"/>
                  </a:lnTo>
                  <a:cubicBezTo>
                    <a:pt x="9542" y="15894"/>
                    <a:pt x="9625" y="15870"/>
                    <a:pt x="9702" y="15870"/>
                  </a:cubicBezTo>
                  <a:cubicBezTo>
                    <a:pt x="9969" y="15870"/>
                    <a:pt x="10154" y="16161"/>
                    <a:pt x="10414" y="16161"/>
                  </a:cubicBezTo>
                  <a:cubicBezTo>
                    <a:pt x="10439" y="16161"/>
                    <a:pt x="10465" y="16158"/>
                    <a:pt x="10491" y="16152"/>
                  </a:cubicBezTo>
                  <a:lnTo>
                    <a:pt x="10505" y="16265"/>
                  </a:lnTo>
                  <a:lnTo>
                    <a:pt x="10519" y="16716"/>
                  </a:lnTo>
                  <a:cubicBezTo>
                    <a:pt x="10857" y="16941"/>
                    <a:pt x="10773" y="17279"/>
                    <a:pt x="10801" y="17589"/>
                  </a:cubicBezTo>
                  <a:cubicBezTo>
                    <a:pt x="10829" y="17842"/>
                    <a:pt x="10716" y="18138"/>
                    <a:pt x="11082" y="18279"/>
                  </a:cubicBezTo>
                  <a:cubicBezTo>
                    <a:pt x="11111" y="18462"/>
                    <a:pt x="11012" y="18687"/>
                    <a:pt x="11364" y="18715"/>
                  </a:cubicBezTo>
                  <a:lnTo>
                    <a:pt x="11364" y="18828"/>
                  </a:lnTo>
                  <a:cubicBezTo>
                    <a:pt x="11364" y="19081"/>
                    <a:pt x="11463" y="19321"/>
                    <a:pt x="11646" y="19504"/>
                  </a:cubicBezTo>
                  <a:cubicBezTo>
                    <a:pt x="11758" y="19870"/>
                    <a:pt x="11448" y="20349"/>
                    <a:pt x="11955" y="20630"/>
                  </a:cubicBezTo>
                  <a:cubicBezTo>
                    <a:pt x="11801" y="21264"/>
                    <a:pt x="11744" y="21912"/>
                    <a:pt x="11772" y="22574"/>
                  </a:cubicBezTo>
                  <a:lnTo>
                    <a:pt x="11801" y="23024"/>
                  </a:lnTo>
                  <a:cubicBezTo>
                    <a:pt x="11813" y="23166"/>
                    <a:pt x="11885" y="23237"/>
                    <a:pt x="12028" y="23237"/>
                  </a:cubicBezTo>
                  <a:cubicBezTo>
                    <a:pt x="12040" y="23237"/>
                    <a:pt x="12054" y="23237"/>
                    <a:pt x="12068" y="23236"/>
                  </a:cubicBezTo>
                  <a:lnTo>
                    <a:pt x="12322" y="23221"/>
                  </a:lnTo>
                  <a:cubicBezTo>
                    <a:pt x="12403" y="23152"/>
                    <a:pt x="12504" y="23120"/>
                    <a:pt x="12605" y="23120"/>
                  </a:cubicBezTo>
                  <a:cubicBezTo>
                    <a:pt x="12731" y="23120"/>
                    <a:pt x="12855" y="23170"/>
                    <a:pt x="12941" y="23264"/>
                  </a:cubicBezTo>
                  <a:cubicBezTo>
                    <a:pt x="13124" y="23433"/>
                    <a:pt x="13124" y="23545"/>
                    <a:pt x="13026" y="23757"/>
                  </a:cubicBezTo>
                  <a:cubicBezTo>
                    <a:pt x="12927" y="23996"/>
                    <a:pt x="13012" y="24292"/>
                    <a:pt x="12997" y="24559"/>
                  </a:cubicBezTo>
                  <a:cubicBezTo>
                    <a:pt x="12997" y="24925"/>
                    <a:pt x="13406" y="25249"/>
                    <a:pt x="13138" y="25629"/>
                  </a:cubicBezTo>
                  <a:cubicBezTo>
                    <a:pt x="13268" y="25682"/>
                    <a:pt x="13326" y="25830"/>
                    <a:pt x="13490" y="25830"/>
                  </a:cubicBezTo>
                  <a:cubicBezTo>
                    <a:pt x="13503" y="25830"/>
                    <a:pt x="13518" y="25829"/>
                    <a:pt x="13533" y="25827"/>
                  </a:cubicBezTo>
                  <a:cubicBezTo>
                    <a:pt x="13613" y="26284"/>
                    <a:pt x="14620" y="27397"/>
                    <a:pt x="15028" y="27397"/>
                  </a:cubicBezTo>
                  <a:cubicBezTo>
                    <a:pt x="15047" y="27397"/>
                    <a:pt x="15065" y="27395"/>
                    <a:pt x="15082" y="27390"/>
                  </a:cubicBezTo>
                  <a:cubicBezTo>
                    <a:pt x="15814" y="27193"/>
                    <a:pt x="16616" y="27347"/>
                    <a:pt x="17278" y="26897"/>
                  </a:cubicBezTo>
                  <a:lnTo>
                    <a:pt x="17264" y="26672"/>
                  </a:lnTo>
                  <a:lnTo>
                    <a:pt x="18039" y="26601"/>
                  </a:lnTo>
                  <a:cubicBezTo>
                    <a:pt x="18349" y="26362"/>
                    <a:pt x="18686" y="26291"/>
                    <a:pt x="19109" y="26207"/>
                  </a:cubicBezTo>
                  <a:cubicBezTo>
                    <a:pt x="19167" y="26198"/>
                    <a:pt x="19222" y="26194"/>
                    <a:pt x="19276" y="26194"/>
                  </a:cubicBezTo>
                  <a:cubicBezTo>
                    <a:pt x="19672" y="26194"/>
                    <a:pt x="19971" y="26407"/>
                    <a:pt x="20331" y="26407"/>
                  </a:cubicBezTo>
                  <a:cubicBezTo>
                    <a:pt x="20386" y="26407"/>
                    <a:pt x="20444" y="26402"/>
                    <a:pt x="20503" y="26390"/>
                  </a:cubicBezTo>
                  <a:lnTo>
                    <a:pt x="20897" y="26362"/>
                  </a:lnTo>
                  <a:cubicBezTo>
                    <a:pt x="20984" y="26290"/>
                    <a:pt x="21085" y="26255"/>
                    <a:pt x="21186" y="26255"/>
                  </a:cubicBezTo>
                  <a:cubicBezTo>
                    <a:pt x="21265" y="26255"/>
                    <a:pt x="21344" y="26276"/>
                    <a:pt x="21418" y="26319"/>
                  </a:cubicBezTo>
                  <a:cubicBezTo>
                    <a:pt x="21442" y="26438"/>
                    <a:pt x="21446" y="26606"/>
                    <a:pt x="21589" y="26606"/>
                  </a:cubicBezTo>
                  <a:cubicBezTo>
                    <a:pt x="21616" y="26606"/>
                    <a:pt x="21648" y="26600"/>
                    <a:pt x="21686" y="26587"/>
                  </a:cubicBezTo>
                  <a:cubicBezTo>
                    <a:pt x="21763" y="26562"/>
                    <a:pt x="21853" y="26555"/>
                    <a:pt x="21945" y="26555"/>
                  </a:cubicBezTo>
                  <a:cubicBezTo>
                    <a:pt x="22068" y="26555"/>
                    <a:pt x="22195" y="26568"/>
                    <a:pt x="22303" y="26568"/>
                  </a:cubicBezTo>
                  <a:cubicBezTo>
                    <a:pt x="22439" y="26568"/>
                    <a:pt x="22544" y="26548"/>
                    <a:pt x="22573" y="26460"/>
                  </a:cubicBezTo>
                  <a:cubicBezTo>
                    <a:pt x="22812" y="25798"/>
                    <a:pt x="23770" y="25855"/>
                    <a:pt x="24108" y="25348"/>
                  </a:cubicBezTo>
                  <a:lnTo>
                    <a:pt x="24728" y="24785"/>
                  </a:lnTo>
                  <a:lnTo>
                    <a:pt x="24713" y="24770"/>
                  </a:lnTo>
                  <a:lnTo>
                    <a:pt x="24728" y="24770"/>
                  </a:lnTo>
                  <a:cubicBezTo>
                    <a:pt x="24820" y="24770"/>
                    <a:pt x="24920" y="24745"/>
                    <a:pt x="25018" y="24745"/>
                  </a:cubicBezTo>
                  <a:cubicBezTo>
                    <a:pt x="25099" y="24745"/>
                    <a:pt x="25178" y="24763"/>
                    <a:pt x="25249" y="24827"/>
                  </a:cubicBezTo>
                  <a:cubicBezTo>
                    <a:pt x="25463" y="25105"/>
                    <a:pt x="25586" y="25242"/>
                    <a:pt x="25722" y="25242"/>
                  </a:cubicBezTo>
                  <a:cubicBezTo>
                    <a:pt x="25854" y="25242"/>
                    <a:pt x="25998" y="25112"/>
                    <a:pt x="26248" y="24855"/>
                  </a:cubicBezTo>
                  <a:cubicBezTo>
                    <a:pt x="26333" y="24770"/>
                    <a:pt x="26445" y="24728"/>
                    <a:pt x="26572" y="24728"/>
                  </a:cubicBezTo>
                  <a:cubicBezTo>
                    <a:pt x="26798" y="24714"/>
                    <a:pt x="27009" y="24672"/>
                    <a:pt x="27107" y="24489"/>
                  </a:cubicBezTo>
                  <a:cubicBezTo>
                    <a:pt x="27135" y="24418"/>
                    <a:pt x="27107" y="24334"/>
                    <a:pt x="27051" y="24278"/>
                  </a:cubicBezTo>
                  <a:cubicBezTo>
                    <a:pt x="27178" y="24095"/>
                    <a:pt x="27319" y="23912"/>
                    <a:pt x="27488" y="23757"/>
                  </a:cubicBezTo>
                  <a:cubicBezTo>
                    <a:pt x="27769" y="23588"/>
                    <a:pt x="27882" y="23236"/>
                    <a:pt x="27741" y="22940"/>
                  </a:cubicBezTo>
                  <a:cubicBezTo>
                    <a:pt x="27657" y="22884"/>
                    <a:pt x="27572" y="22841"/>
                    <a:pt x="27488" y="22827"/>
                  </a:cubicBezTo>
                  <a:cubicBezTo>
                    <a:pt x="27376" y="22810"/>
                    <a:pt x="27264" y="22789"/>
                    <a:pt x="27160" y="22789"/>
                  </a:cubicBezTo>
                  <a:cubicBezTo>
                    <a:pt x="27014" y="22789"/>
                    <a:pt x="26882" y="22829"/>
                    <a:pt x="26783" y="22968"/>
                  </a:cubicBezTo>
                  <a:lnTo>
                    <a:pt x="26713" y="22968"/>
                  </a:lnTo>
                  <a:lnTo>
                    <a:pt x="26812" y="22771"/>
                  </a:lnTo>
                  <a:cubicBezTo>
                    <a:pt x="26995" y="22743"/>
                    <a:pt x="27290" y="22785"/>
                    <a:pt x="27234" y="22560"/>
                  </a:cubicBezTo>
                  <a:cubicBezTo>
                    <a:pt x="27208" y="22477"/>
                    <a:pt x="27164" y="22449"/>
                    <a:pt x="27111" y="22449"/>
                  </a:cubicBezTo>
                  <a:cubicBezTo>
                    <a:pt x="27019" y="22449"/>
                    <a:pt x="26901" y="22533"/>
                    <a:pt x="26812" y="22560"/>
                  </a:cubicBezTo>
                  <a:lnTo>
                    <a:pt x="26544" y="22560"/>
                  </a:lnTo>
                  <a:lnTo>
                    <a:pt x="26417" y="22588"/>
                  </a:lnTo>
                  <a:cubicBezTo>
                    <a:pt x="26417" y="22419"/>
                    <a:pt x="26417" y="22264"/>
                    <a:pt x="26136" y="22264"/>
                  </a:cubicBezTo>
                  <a:lnTo>
                    <a:pt x="25882" y="22264"/>
                  </a:lnTo>
                  <a:cubicBezTo>
                    <a:pt x="25826" y="22010"/>
                    <a:pt x="25587" y="21996"/>
                    <a:pt x="25347" y="21968"/>
                  </a:cubicBezTo>
                  <a:cubicBezTo>
                    <a:pt x="25291" y="21757"/>
                    <a:pt x="25389" y="21532"/>
                    <a:pt x="25587" y="21419"/>
                  </a:cubicBezTo>
                  <a:cubicBezTo>
                    <a:pt x="25587" y="21264"/>
                    <a:pt x="25572" y="21109"/>
                    <a:pt x="25305" y="21109"/>
                  </a:cubicBezTo>
                  <a:lnTo>
                    <a:pt x="25291" y="20898"/>
                  </a:lnTo>
                  <a:lnTo>
                    <a:pt x="25291" y="20785"/>
                  </a:lnTo>
                  <a:cubicBezTo>
                    <a:pt x="25643" y="20729"/>
                    <a:pt x="25516" y="20518"/>
                    <a:pt x="25530" y="20349"/>
                  </a:cubicBezTo>
                  <a:cubicBezTo>
                    <a:pt x="25585" y="20212"/>
                    <a:pt x="25386" y="19954"/>
                    <a:pt x="25715" y="19954"/>
                  </a:cubicBezTo>
                  <a:cubicBezTo>
                    <a:pt x="25723" y="19954"/>
                    <a:pt x="25732" y="19954"/>
                    <a:pt x="25741" y="19955"/>
                  </a:cubicBezTo>
                  <a:cubicBezTo>
                    <a:pt x="25753" y="19955"/>
                    <a:pt x="25764" y="19955"/>
                    <a:pt x="25775" y="19955"/>
                  </a:cubicBezTo>
                  <a:cubicBezTo>
                    <a:pt x="26168" y="19955"/>
                    <a:pt x="25982" y="19711"/>
                    <a:pt x="26023" y="19574"/>
                  </a:cubicBezTo>
                  <a:lnTo>
                    <a:pt x="26150" y="19560"/>
                  </a:lnTo>
                  <a:cubicBezTo>
                    <a:pt x="26333" y="19265"/>
                    <a:pt x="26079" y="19053"/>
                    <a:pt x="25967" y="18814"/>
                  </a:cubicBezTo>
                  <a:lnTo>
                    <a:pt x="25967" y="18377"/>
                  </a:lnTo>
                  <a:cubicBezTo>
                    <a:pt x="26248" y="18265"/>
                    <a:pt x="26206" y="18025"/>
                    <a:pt x="26234" y="17828"/>
                  </a:cubicBezTo>
                  <a:lnTo>
                    <a:pt x="26192" y="17730"/>
                  </a:lnTo>
                  <a:lnTo>
                    <a:pt x="26164" y="17420"/>
                  </a:lnTo>
                  <a:lnTo>
                    <a:pt x="26206" y="17392"/>
                  </a:lnTo>
                  <a:cubicBezTo>
                    <a:pt x="26150" y="17082"/>
                    <a:pt x="26122" y="16758"/>
                    <a:pt x="26122" y="16434"/>
                  </a:cubicBezTo>
                  <a:cubicBezTo>
                    <a:pt x="26122" y="16054"/>
                    <a:pt x="26502" y="15786"/>
                    <a:pt x="26403" y="15406"/>
                  </a:cubicBezTo>
                  <a:lnTo>
                    <a:pt x="26516" y="15195"/>
                  </a:lnTo>
                  <a:lnTo>
                    <a:pt x="26783" y="15195"/>
                  </a:lnTo>
                  <a:cubicBezTo>
                    <a:pt x="26868" y="15026"/>
                    <a:pt x="26924" y="14843"/>
                    <a:pt x="26910" y="14674"/>
                  </a:cubicBezTo>
                  <a:cubicBezTo>
                    <a:pt x="27154" y="14593"/>
                    <a:pt x="27176" y="14278"/>
                    <a:pt x="27489" y="14278"/>
                  </a:cubicBezTo>
                  <a:cubicBezTo>
                    <a:pt x="27502" y="14278"/>
                    <a:pt x="27516" y="14278"/>
                    <a:pt x="27530" y="14280"/>
                  </a:cubicBezTo>
                  <a:cubicBezTo>
                    <a:pt x="27473" y="14026"/>
                    <a:pt x="28234" y="13871"/>
                    <a:pt x="27657" y="13576"/>
                  </a:cubicBezTo>
                  <a:lnTo>
                    <a:pt x="27614" y="13547"/>
                  </a:lnTo>
                  <a:lnTo>
                    <a:pt x="27628" y="13547"/>
                  </a:lnTo>
                  <a:lnTo>
                    <a:pt x="27657" y="13576"/>
                  </a:lnTo>
                  <a:cubicBezTo>
                    <a:pt x="27966" y="13505"/>
                    <a:pt x="27882" y="13294"/>
                    <a:pt x="27882" y="13111"/>
                  </a:cubicBezTo>
                  <a:lnTo>
                    <a:pt x="27882" y="12900"/>
                  </a:lnTo>
                  <a:lnTo>
                    <a:pt x="27924" y="12914"/>
                  </a:lnTo>
                  <a:cubicBezTo>
                    <a:pt x="28248" y="12632"/>
                    <a:pt x="28628" y="12364"/>
                    <a:pt x="28530" y="11900"/>
                  </a:cubicBezTo>
                  <a:lnTo>
                    <a:pt x="28656" y="11576"/>
                  </a:lnTo>
                  <a:lnTo>
                    <a:pt x="28896" y="11449"/>
                  </a:lnTo>
                  <a:cubicBezTo>
                    <a:pt x="29445" y="11210"/>
                    <a:pt x="30064" y="11013"/>
                    <a:pt x="29924" y="10323"/>
                  </a:cubicBezTo>
                  <a:cubicBezTo>
                    <a:pt x="30346" y="10252"/>
                    <a:pt x="30107" y="9971"/>
                    <a:pt x="30177" y="9773"/>
                  </a:cubicBezTo>
                  <a:lnTo>
                    <a:pt x="30177" y="9661"/>
                  </a:lnTo>
                  <a:lnTo>
                    <a:pt x="30417" y="8999"/>
                  </a:lnTo>
                  <a:lnTo>
                    <a:pt x="30417" y="8774"/>
                  </a:lnTo>
                  <a:lnTo>
                    <a:pt x="30670" y="8647"/>
                  </a:lnTo>
                  <a:cubicBezTo>
                    <a:pt x="30698" y="8689"/>
                    <a:pt x="30726" y="8703"/>
                    <a:pt x="30754" y="8703"/>
                  </a:cubicBezTo>
                  <a:cubicBezTo>
                    <a:pt x="30811" y="8703"/>
                    <a:pt x="30867" y="8647"/>
                    <a:pt x="30923" y="8647"/>
                  </a:cubicBezTo>
                  <a:cubicBezTo>
                    <a:pt x="30952" y="8464"/>
                    <a:pt x="30811" y="8224"/>
                    <a:pt x="31078" y="8112"/>
                  </a:cubicBezTo>
                  <a:cubicBezTo>
                    <a:pt x="31571" y="7872"/>
                    <a:pt x="31473" y="7619"/>
                    <a:pt x="31163" y="7337"/>
                  </a:cubicBezTo>
                  <a:cubicBezTo>
                    <a:pt x="31135" y="6000"/>
                    <a:pt x="31135" y="4634"/>
                    <a:pt x="31107" y="3282"/>
                  </a:cubicBezTo>
                  <a:lnTo>
                    <a:pt x="31078" y="2620"/>
                  </a:lnTo>
                  <a:cubicBezTo>
                    <a:pt x="31092" y="2578"/>
                    <a:pt x="31092" y="2550"/>
                    <a:pt x="31107" y="2507"/>
                  </a:cubicBezTo>
                  <a:cubicBezTo>
                    <a:pt x="31290" y="2451"/>
                    <a:pt x="31402" y="2254"/>
                    <a:pt x="31346" y="2057"/>
                  </a:cubicBezTo>
                  <a:lnTo>
                    <a:pt x="31613" y="2057"/>
                  </a:lnTo>
                  <a:cubicBezTo>
                    <a:pt x="31585" y="1916"/>
                    <a:pt x="31656" y="1747"/>
                    <a:pt x="31501" y="1620"/>
                  </a:cubicBezTo>
                  <a:lnTo>
                    <a:pt x="31599" y="1507"/>
                  </a:lnTo>
                  <a:lnTo>
                    <a:pt x="31853" y="1381"/>
                  </a:lnTo>
                  <a:cubicBezTo>
                    <a:pt x="31853" y="1353"/>
                    <a:pt x="31853" y="1324"/>
                    <a:pt x="31853" y="1282"/>
                  </a:cubicBezTo>
                  <a:cubicBezTo>
                    <a:pt x="31853" y="1015"/>
                    <a:pt x="32163" y="817"/>
                    <a:pt x="32106" y="522"/>
                  </a:cubicBezTo>
                  <a:lnTo>
                    <a:pt x="32106" y="522"/>
                  </a:lnTo>
                  <a:lnTo>
                    <a:pt x="32149" y="536"/>
                  </a:lnTo>
                  <a:cubicBezTo>
                    <a:pt x="32416" y="423"/>
                    <a:pt x="32458" y="212"/>
                    <a:pt x="32515" y="15"/>
                  </a:cubicBezTo>
                  <a:lnTo>
                    <a:pt x="1056" y="1"/>
                  </a:lnTo>
                  <a:lnTo>
                    <a:pt x="1056" y="1"/>
                  </a:lnTo>
                  <a:cubicBezTo>
                    <a:pt x="1084" y="43"/>
                    <a:pt x="1141" y="71"/>
                    <a:pt x="1183" y="99"/>
                  </a:cubicBezTo>
                  <a:lnTo>
                    <a:pt x="1056" y="99"/>
                  </a:lnTo>
                  <a:cubicBezTo>
                    <a:pt x="958" y="85"/>
                    <a:pt x="873" y="57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2" name="Google Shape;742;p51"/>
            <p:cNvGrpSpPr/>
            <p:nvPr/>
          </p:nvGrpSpPr>
          <p:grpSpPr>
            <a:xfrm>
              <a:off x="5372718" y="-607991"/>
              <a:ext cx="3731331" cy="1670870"/>
              <a:chOff x="5372718" y="-607991"/>
              <a:chExt cx="3731331" cy="1670870"/>
            </a:xfrm>
          </p:grpSpPr>
          <p:sp>
            <p:nvSpPr>
              <p:cNvPr id="743" name="Google Shape;743;p51"/>
              <p:cNvSpPr/>
              <p:nvPr/>
            </p:nvSpPr>
            <p:spPr>
              <a:xfrm rot="5400000">
                <a:off x="6479456" y="-1561714"/>
                <a:ext cx="1517855" cy="373133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30296" extrusionOk="0">
                    <a:moveTo>
                      <a:pt x="4098" y="1587"/>
                    </a:moveTo>
                    <a:cubicBezTo>
                      <a:pt x="4112" y="1587"/>
                      <a:pt x="4140" y="1601"/>
                      <a:pt x="4154" y="1615"/>
                    </a:cubicBezTo>
                    <a:lnTo>
                      <a:pt x="4098" y="1587"/>
                    </a:lnTo>
                    <a:close/>
                    <a:moveTo>
                      <a:pt x="1605" y="2998"/>
                    </a:moveTo>
                    <a:cubicBezTo>
                      <a:pt x="1609" y="2998"/>
                      <a:pt x="1612" y="3002"/>
                      <a:pt x="1620" y="3009"/>
                    </a:cubicBezTo>
                    <a:lnTo>
                      <a:pt x="1591" y="3009"/>
                    </a:lnTo>
                    <a:cubicBezTo>
                      <a:pt x="1598" y="3002"/>
                      <a:pt x="1602" y="2998"/>
                      <a:pt x="1605" y="2998"/>
                    </a:cubicBezTo>
                    <a:close/>
                    <a:moveTo>
                      <a:pt x="9731" y="3981"/>
                    </a:moveTo>
                    <a:cubicBezTo>
                      <a:pt x="9745" y="3981"/>
                      <a:pt x="9773" y="3981"/>
                      <a:pt x="9773" y="3995"/>
                    </a:cubicBezTo>
                    <a:lnTo>
                      <a:pt x="9745" y="3995"/>
                    </a:lnTo>
                    <a:lnTo>
                      <a:pt x="9731" y="3981"/>
                    </a:lnTo>
                    <a:close/>
                    <a:moveTo>
                      <a:pt x="5458" y="4281"/>
                    </a:moveTo>
                    <a:cubicBezTo>
                      <a:pt x="5461" y="4281"/>
                      <a:pt x="5464" y="4284"/>
                      <a:pt x="5464" y="4290"/>
                    </a:cubicBezTo>
                    <a:lnTo>
                      <a:pt x="5464" y="4304"/>
                    </a:lnTo>
                    <a:lnTo>
                      <a:pt x="5436" y="4304"/>
                    </a:lnTo>
                    <a:cubicBezTo>
                      <a:pt x="5444" y="4288"/>
                      <a:pt x="5452" y="4281"/>
                      <a:pt x="5458" y="4281"/>
                    </a:cubicBezTo>
                    <a:close/>
                    <a:moveTo>
                      <a:pt x="6415" y="4904"/>
                    </a:moveTo>
                    <a:cubicBezTo>
                      <a:pt x="6423" y="4904"/>
                      <a:pt x="6435" y="4910"/>
                      <a:pt x="6435" y="4910"/>
                    </a:cubicBezTo>
                    <a:lnTo>
                      <a:pt x="6407" y="4910"/>
                    </a:lnTo>
                    <a:cubicBezTo>
                      <a:pt x="6407" y="4905"/>
                      <a:pt x="6410" y="4904"/>
                      <a:pt x="6415" y="4904"/>
                    </a:cubicBezTo>
                    <a:close/>
                    <a:moveTo>
                      <a:pt x="8421" y="4924"/>
                    </a:moveTo>
                    <a:cubicBezTo>
                      <a:pt x="8435" y="4931"/>
                      <a:pt x="8439" y="4935"/>
                      <a:pt x="8437" y="4935"/>
                    </a:cubicBezTo>
                    <a:cubicBezTo>
                      <a:pt x="8435" y="4935"/>
                      <a:pt x="8428" y="4931"/>
                      <a:pt x="8421" y="4924"/>
                    </a:cubicBezTo>
                    <a:close/>
                    <a:moveTo>
                      <a:pt x="8618" y="5417"/>
                    </a:moveTo>
                    <a:cubicBezTo>
                      <a:pt x="8618" y="5417"/>
                      <a:pt x="8632" y="5431"/>
                      <a:pt x="8632" y="5445"/>
                    </a:cubicBezTo>
                    <a:cubicBezTo>
                      <a:pt x="8618" y="5445"/>
                      <a:pt x="8618" y="5431"/>
                      <a:pt x="8618" y="5417"/>
                    </a:cubicBezTo>
                    <a:close/>
                    <a:moveTo>
                      <a:pt x="4084" y="6276"/>
                    </a:moveTo>
                    <a:lnTo>
                      <a:pt x="4112" y="6290"/>
                    </a:lnTo>
                    <a:cubicBezTo>
                      <a:pt x="4098" y="6290"/>
                      <a:pt x="4084" y="6290"/>
                      <a:pt x="4084" y="6276"/>
                    </a:cubicBezTo>
                    <a:close/>
                    <a:moveTo>
                      <a:pt x="8914" y="6308"/>
                    </a:moveTo>
                    <a:cubicBezTo>
                      <a:pt x="8917" y="6308"/>
                      <a:pt x="8921" y="6311"/>
                      <a:pt x="8928" y="6318"/>
                    </a:cubicBezTo>
                    <a:lnTo>
                      <a:pt x="8900" y="6318"/>
                    </a:lnTo>
                    <a:cubicBezTo>
                      <a:pt x="8907" y="6311"/>
                      <a:pt x="8910" y="6308"/>
                      <a:pt x="8914" y="6308"/>
                    </a:cubicBezTo>
                    <a:close/>
                    <a:moveTo>
                      <a:pt x="6462" y="6998"/>
                    </a:moveTo>
                    <a:cubicBezTo>
                      <a:pt x="6469" y="6998"/>
                      <a:pt x="6482" y="6999"/>
                      <a:pt x="6492" y="7002"/>
                    </a:cubicBezTo>
                    <a:lnTo>
                      <a:pt x="6492" y="7002"/>
                    </a:lnTo>
                    <a:lnTo>
                      <a:pt x="6492" y="7008"/>
                    </a:lnTo>
                    <a:cubicBezTo>
                      <a:pt x="6450" y="7001"/>
                      <a:pt x="6450" y="6998"/>
                      <a:pt x="6462" y="6998"/>
                    </a:cubicBezTo>
                    <a:close/>
                    <a:moveTo>
                      <a:pt x="3014" y="7064"/>
                    </a:moveTo>
                    <a:cubicBezTo>
                      <a:pt x="3021" y="7064"/>
                      <a:pt x="3024" y="7068"/>
                      <a:pt x="3028" y="7071"/>
                    </a:cubicBezTo>
                    <a:lnTo>
                      <a:pt x="3014" y="7064"/>
                    </a:lnTo>
                    <a:close/>
                    <a:moveTo>
                      <a:pt x="662" y="8416"/>
                    </a:moveTo>
                    <a:cubicBezTo>
                      <a:pt x="662" y="8416"/>
                      <a:pt x="649" y="8423"/>
                      <a:pt x="641" y="8423"/>
                    </a:cubicBezTo>
                    <a:cubicBezTo>
                      <a:pt x="637" y="8423"/>
                      <a:pt x="634" y="8421"/>
                      <a:pt x="634" y="8416"/>
                    </a:cubicBezTo>
                    <a:close/>
                    <a:moveTo>
                      <a:pt x="1084" y="9888"/>
                    </a:moveTo>
                    <a:lnTo>
                      <a:pt x="1084" y="9888"/>
                    </a:lnTo>
                    <a:cubicBezTo>
                      <a:pt x="1091" y="9897"/>
                      <a:pt x="1093" y="9900"/>
                      <a:pt x="1084" y="9909"/>
                    </a:cubicBezTo>
                    <a:lnTo>
                      <a:pt x="1084" y="9895"/>
                    </a:lnTo>
                    <a:cubicBezTo>
                      <a:pt x="1084" y="9892"/>
                      <a:pt x="1084" y="9890"/>
                      <a:pt x="1084" y="9888"/>
                    </a:cubicBezTo>
                    <a:close/>
                    <a:moveTo>
                      <a:pt x="9139" y="10289"/>
                    </a:moveTo>
                    <a:cubicBezTo>
                      <a:pt x="9139" y="10289"/>
                      <a:pt x="9153" y="10303"/>
                      <a:pt x="9167" y="10303"/>
                    </a:cubicBezTo>
                    <a:cubicBezTo>
                      <a:pt x="9153" y="10303"/>
                      <a:pt x="9139" y="10303"/>
                      <a:pt x="9139" y="10289"/>
                    </a:cubicBezTo>
                    <a:close/>
                    <a:moveTo>
                      <a:pt x="4957" y="10627"/>
                    </a:moveTo>
                    <a:cubicBezTo>
                      <a:pt x="4971" y="10627"/>
                      <a:pt x="4957" y="10641"/>
                      <a:pt x="4957" y="10641"/>
                    </a:cubicBezTo>
                    <a:lnTo>
                      <a:pt x="4957" y="10627"/>
                    </a:lnTo>
                    <a:close/>
                    <a:moveTo>
                      <a:pt x="10111" y="11106"/>
                    </a:moveTo>
                    <a:lnTo>
                      <a:pt x="10153" y="11120"/>
                    </a:lnTo>
                    <a:cubicBezTo>
                      <a:pt x="10153" y="11120"/>
                      <a:pt x="10111" y="11120"/>
                      <a:pt x="10111" y="11106"/>
                    </a:cubicBezTo>
                    <a:close/>
                    <a:moveTo>
                      <a:pt x="2131" y="11230"/>
                    </a:moveTo>
                    <a:cubicBezTo>
                      <a:pt x="2133" y="11230"/>
                      <a:pt x="2136" y="11231"/>
                      <a:pt x="2141" y="11233"/>
                    </a:cubicBezTo>
                    <a:cubicBezTo>
                      <a:pt x="2183" y="11233"/>
                      <a:pt x="2141" y="11233"/>
                      <a:pt x="2141" y="11247"/>
                    </a:cubicBezTo>
                    <a:cubicBezTo>
                      <a:pt x="2138" y="11249"/>
                      <a:pt x="2136" y="11250"/>
                      <a:pt x="2134" y="11250"/>
                    </a:cubicBezTo>
                    <a:cubicBezTo>
                      <a:pt x="2125" y="11250"/>
                      <a:pt x="2119" y="11230"/>
                      <a:pt x="2131" y="11230"/>
                    </a:cubicBezTo>
                    <a:close/>
                    <a:moveTo>
                      <a:pt x="8970" y="12077"/>
                    </a:moveTo>
                    <a:lnTo>
                      <a:pt x="8970" y="12077"/>
                    </a:lnTo>
                    <a:cubicBezTo>
                      <a:pt x="8975" y="12082"/>
                      <a:pt x="8978" y="12087"/>
                      <a:pt x="8980" y="12091"/>
                    </a:cubicBezTo>
                    <a:lnTo>
                      <a:pt x="8980" y="12091"/>
                    </a:lnTo>
                    <a:cubicBezTo>
                      <a:pt x="8970" y="12089"/>
                      <a:pt x="8970" y="12078"/>
                      <a:pt x="8970" y="12077"/>
                    </a:cubicBezTo>
                    <a:close/>
                    <a:moveTo>
                      <a:pt x="4675" y="12599"/>
                    </a:moveTo>
                    <a:cubicBezTo>
                      <a:pt x="4675" y="12603"/>
                      <a:pt x="4674" y="12605"/>
                      <a:pt x="4672" y="12605"/>
                    </a:cubicBezTo>
                    <a:cubicBezTo>
                      <a:pt x="4667" y="12605"/>
                      <a:pt x="4661" y="12599"/>
                      <a:pt x="4661" y="12599"/>
                    </a:cubicBezTo>
                    <a:close/>
                    <a:moveTo>
                      <a:pt x="7196" y="12655"/>
                    </a:moveTo>
                    <a:cubicBezTo>
                      <a:pt x="7196" y="12655"/>
                      <a:pt x="7183" y="12661"/>
                      <a:pt x="7179" y="12661"/>
                    </a:cubicBezTo>
                    <a:cubicBezTo>
                      <a:pt x="7177" y="12661"/>
                      <a:pt x="7177" y="12660"/>
                      <a:pt x="7182" y="12655"/>
                    </a:cubicBezTo>
                    <a:close/>
                    <a:moveTo>
                      <a:pt x="8053" y="12963"/>
                    </a:moveTo>
                    <a:cubicBezTo>
                      <a:pt x="8072" y="12963"/>
                      <a:pt x="8092" y="12965"/>
                      <a:pt x="8111" y="12965"/>
                    </a:cubicBezTo>
                    <a:cubicBezTo>
                      <a:pt x="8069" y="12979"/>
                      <a:pt x="8013" y="12993"/>
                      <a:pt x="7970" y="13021"/>
                    </a:cubicBezTo>
                    <a:lnTo>
                      <a:pt x="7984" y="13007"/>
                    </a:lnTo>
                    <a:cubicBezTo>
                      <a:pt x="7984" y="12969"/>
                      <a:pt x="8016" y="12963"/>
                      <a:pt x="8053" y="12963"/>
                    </a:cubicBezTo>
                    <a:close/>
                    <a:moveTo>
                      <a:pt x="5999" y="13739"/>
                    </a:moveTo>
                    <a:cubicBezTo>
                      <a:pt x="5999" y="13760"/>
                      <a:pt x="5984" y="13773"/>
                      <a:pt x="5954" y="13773"/>
                    </a:cubicBezTo>
                    <a:cubicBezTo>
                      <a:pt x="5950" y="13773"/>
                      <a:pt x="5947" y="13773"/>
                      <a:pt x="5944" y="13772"/>
                    </a:cubicBezTo>
                    <a:lnTo>
                      <a:pt x="5944" y="13772"/>
                    </a:lnTo>
                    <a:lnTo>
                      <a:pt x="5999" y="13739"/>
                    </a:lnTo>
                    <a:close/>
                    <a:moveTo>
                      <a:pt x="9421" y="14077"/>
                    </a:moveTo>
                    <a:lnTo>
                      <a:pt x="9393" y="14105"/>
                    </a:lnTo>
                    <a:cubicBezTo>
                      <a:pt x="9322" y="14105"/>
                      <a:pt x="9393" y="14077"/>
                      <a:pt x="9421" y="14077"/>
                    </a:cubicBezTo>
                    <a:close/>
                    <a:moveTo>
                      <a:pt x="3774" y="14485"/>
                    </a:moveTo>
                    <a:cubicBezTo>
                      <a:pt x="3802" y="14485"/>
                      <a:pt x="3802" y="14500"/>
                      <a:pt x="3802" y="14500"/>
                    </a:cubicBezTo>
                    <a:lnTo>
                      <a:pt x="3802" y="14514"/>
                    </a:lnTo>
                    <a:lnTo>
                      <a:pt x="3774" y="14485"/>
                    </a:lnTo>
                    <a:close/>
                    <a:moveTo>
                      <a:pt x="4577" y="15246"/>
                    </a:moveTo>
                    <a:cubicBezTo>
                      <a:pt x="4703" y="15246"/>
                      <a:pt x="4746" y="15274"/>
                      <a:pt x="4703" y="15316"/>
                    </a:cubicBezTo>
                    <a:cubicBezTo>
                      <a:pt x="4661" y="15302"/>
                      <a:pt x="4605" y="15274"/>
                      <a:pt x="4563" y="15260"/>
                    </a:cubicBezTo>
                    <a:lnTo>
                      <a:pt x="4577" y="15246"/>
                    </a:lnTo>
                    <a:close/>
                    <a:moveTo>
                      <a:pt x="5703" y="15640"/>
                    </a:moveTo>
                    <a:lnTo>
                      <a:pt x="5703" y="15649"/>
                    </a:lnTo>
                    <a:lnTo>
                      <a:pt x="5703" y="15649"/>
                    </a:lnTo>
                    <a:cubicBezTo>
                      <a:pt x="5694" y="15645"/>
                      <a:pt x="5687" y="15640"/>
                      <a:pt x="5703" y="15640"/>
                    </a:cubicBezTo>
                    <a:close/>
                    <a:moveTo>
                      <a:pt x="4619" y="15964"/>
                    </a:moveTo>
                    <a:lnTo>
                      <a:pt x="4619" y="15978"/>
                    </a:lnTo>
                    <a:cubicBezTo>
                      <a:pt x="4577" y="15978"/>
                      <a:pt x="4591" y="15964"/>
                      <a:pt x="4619" y="15964"/>
                    </a:cubicBezTo>
                    <a:close/>
                    <a:moveTo>
                      <a:pt x="10342" y="16519"/>
                    </a:moveTo>
                    <a:cubicBezTo>
                      <a:pt x="10350" y="16519"/>
                      <a:pt x="10356" y="16525"/>
                      <a:pt x="10350" y="16541"/>
                    </a:cubicBezTo>
                    <a:lnTo>
                      <a:pt x="10308" y="16541"/>
                    </a:lnTo>
                    <a:cubicBezTo>
                      <a:pt x="10308" y="16533"/>
                      <a:pt x="10329" y="16519"/>
                      <a:pt x="10342" y="16519"/>
                    </a:cubicBezTo>
                    <a:close/>
                    <a:moveTo>
                      <a:pt x="3873" y="16809"/>
                    </a:moveTo>
                    <a:cubicBezTo>
                      <a:pt x="3854" y="16809"/>
                      <a:pt x="3848" y="16815"/>
                      <a:pt x="3845" y="16815"/>
                    </a:cubicBezTo>
                    <a:cubicBezTo>
                      <a:pt x="3844" y="16815"/>
                      <a:pt x="3844" y="16814"/>
                      <a:pt x="3844" y="16809"/>
                    </a:cubicBezTo>
                    <a:close/>
                    <a:moveTo>
                      <a:pt x="8632" y="16936"/>
                    </a:moveTo>
                    <a:cubicBezTo>
                      <a:pt x="8613" y="16936"/>
                      <a:pt x="8601" y="16942"/>
                      <a:pt x="8590" y="16942"/>
                    </a:cubicBezTo>
                    <a:cubicBezTo>
                      <a:pt x="8585" y="16942"/>
                      <a:pt x="8581" y="16940"/>
                      <a:pt x="8576" y="16936"/>
                    </a:cubicBezTo>
                    <a:close/>
                    <a:moveTo>
                      <a:pt x="6942" y="17217"/>
                    </a:moveTo>
                    <a:cubicBezTo>
                      <a:pt x="6985" y="17217"/>
                      <a:pt x="7013" y="17217"/>
                      <a:pt x="6942" y="17260"/>
                    </a:cubicBezTo>
                    <a:cubicBezTo>
                      <a:pt x="6942" y="17245"/>
                      <a:pt x="6942" y="17231"/>
                      <a:pt x="6942" y="17217"/>
                    </a:cubicBezTo>
                    <a:close/>
                    <a:moveTo>
                      <a:pt x="2646" y="17830"/>
                    </a:moveTo>
                    <a:cubicBezTo>
                      <a:pt x="2658" y="17830"/>
                      <a:pt x="2672" y="17833"/>
                      <a:pt x="2690" y="17837"/>
                    </a:cubicBezTo>
                    <a:lnTo>
                      <a:pt x="2619" y="17893"/>
                    </a:lnTo>
                    <a:cubicBezTo>
                      <a:pt x="2610" y="17845"/>
                      <a:pt x="2620" y="17830"/>
                      <a:pt x="2646" y="17830"/>
                    </a:cubicBezTo>
                    <a:close/>
                    <a:moveTo>
                      <a:pt x="3009" y="17943"/>
                    </a:moveTo>
                    <a:cubicBezTo>
                      <a:pt x="3012" y="17943"/>
                      <a:pt x="3014" y="17945"/>
                      <a:pt x="3014" y="17950"/>
                    </a:cubicBezTo>
                    <a:lnTo>
                      <a:pt x="2985" y="17950"/>
                    </a:lnTo>
                    <a:cubicBezTo>
                      <a:pt x="2995" y="17950"/>
                      <a:pt x="3004" y="17943"/>
                      <a:pt x="3009" y="17943"/>
                    </a:cubicBezTo>
                    <a:close/>
                    <a:moveTo>
                      <a:pt x="7988" y="18197"/>
                    </a:moveTo>
                    <a:cubicBezTo>
                      <a:pt x="7997" y="18197"/>
                      <a:pt x="8013" y="18203"/>
                      <a:pt x="7984" y="18203"/>
                    </a:cubicBezTo>
                    <a:cubicBezTo>
                      <a:pt x="7970" y="18217"/>
                      <a:pt x="7958" y="18222"/>
                      <a:pt x="7950" y="18222"/>
                    </a:cubicBezTo>
                    <a:cubicBezTo>
                      <a:pt x="7934" y="18222"/>
                      <a:pt x="7938" y="18203"/>
                      <a:pt x="7984" y="18203"/>
                    </a:cubicBezTo>
                    <a:cubicBezTo>
                      <a:pt x="7980" y="18198"/>
                      <a:pt x="7983" y="18197"/>
                      <a:pt x="7988" y="18197"/>
                    </a:cubicBezTo>
                    <a:close/>
                    <a:moveTo>
                      <a:pt x="1690" y="18344"/>
                    </a:moveTo>
                    <a:cubicBezTo>
                      <a:pt x="1704" y="18344"/>
                      <a:pt x="1690" y="18344"/>
                      <a:pt x="1690" y="18358"/>
                    </a:cubicBezTo>
                    <a:lnTo>
                      <a:pt x="1690" y="18344"/>
                    </a:lnTo>
                    <a:close/>
                    <a:moveTo>
                      <a:pt x="8998" y="18696"/>
                    </a:moveTo>
                    <a:cubicBezTo>
                      <a:pt x="8984" y="18696"/>
                      <a:pt x="8956" y="18710"/>
                      <a:pt x="8942" y="18710"/>
                    </a:cubicBezTo>
                    <a:cubicBezTo>
                      <a:pt x="8970" y="18696"/>
                      <a:pt x="8984" y="18696"/>
                      <a:pt x="8998" y="18696"/>
                    </a:cubicBezTo>
                    <a:close/>
                    <a:moveTo>
                      <a:pt x="5473" y="19326"/>
                    </a:moveTo>
                    <a:cubicBezTo>
                      <a:pt x="5478" y="19326"/>
                      <a:pt x="5485" y="19330"/>
                      <a:pt x="5492" y="19330"/>
                    </a:cubicBezTo>
                    <a:lnTo>
                      <a:pt x="5492" y="19344"/>
                    </a:lnTo>
                    <a:lnTo>
                      <a:pt x="5464" y="19344"/>
                    </a:lnTo>
                    <a:cubicBezTo>
                      <a:pt x="5464" y="19330"/>
                      <a:pt x="5467" y="19326"/>
                      <a:pt x="5473" y="19326"/>
                    </a:cubicBezTo>
                    <a:close/>
                    <a:moveTo>
                      <a:pt x="3000" y="19682"/>
                    </a:moveTo>
                    <a:cubicBezTo>
                      <a:pt x="3028" y="19682"/>
                      <a:pt x="3000" y="19682"/>
                      <a:pt x="3000" y="19696"/>
                    </a:cubicBezTo>
                    <a:cubicBezTo>
                      <a:pt x="3000" y="19682"/>
                      <a:pt x="3000" y="19682"/>
                      <a:pt x="3000" y="19682"/>
                    </a:cubicBezTo>
                    <a:close/>
                    <a:moveTo>
                      <a:pt x="5802" y="20132"/>
                    </a:moveTo>
                    <a:cubicBezTo>
                      <a:pt x="5782" y="20142"/>
                      <a:pt x="5770" y="20158"/>
                      <a:pt x="5764" y="20158"/>
                    </a:cubicBezTo>
                    <a:cubicBezTo>
                      <a:pt x="5761" y="20158"/>
                      <a:pt x="5760" y="20155"/>
                      <a:pt x="5760" y="20146"/>
                    </a:cubicBezTo>
                    <a:lnTo>
                      <a:pt x="5760" y="20132"/>
                    </a:lnTo>
                    <a:close/>
                    <a:moveTo>
                      <a:pt x="3295" y="20259"/>
                    </a:moveTo>
                    <a:cubicBezTo>
                      <a:pt x="3295" y="20259"/>
                      <a:pt x="3279" y="20267"/>
                      <a:pt x="3265" y="20277"/>
                    </a:cubicBezTo>
                    <a:lnTo>
                      <a:pt x="3265" y="20277"/>
                    </a:lnTo>
                    <a:cubicBezTo>
                      <a:pt x="3275" y="20269"/>
                      <a:pt x="3288" y="20259"/>
                      <a:pt x="3295" y="20259"/>
                    </a:cubicBezTo>
                    <a:close/>
                    <a:moveTo>
                      <a:pt x="3521" y="20301"/>
                    </a:moveTo>
                    <a:cubicBezTo>
                      <a:pt x="3521" y="20306"/>
                      <a:pt x="3519" y="20307"/>
                      <a:pt x="3517" y="20307"/>
                    </a:cubicBezTo>
                    <a:cubicBezTo>
                      <a:pt x="3514" y="20307"/>
                      <a:pt x="3511" y="20301"/>
                      <a:pt x="3521" y="20301"/>
                    </a:cubicBezTo>
                    <a:close/>
                    <a:moveTo>
                      <a:pt x="8096" y="20689"/>
                    </a:moveTo>
                    <a:cubicBezTo>
                      <a:pt x="8102" y="20689"/>
                      <a:pt x="8102" y="20695"/>
                      <a:pt x="8083" y="20695"/>
                    </a:cubicBezTo>
                    <a:cubicBezTo>
                      <a:pt x="8088" y="20691"/>
                      <a:pt x="8092" y="20689"/>
                      <a:pt x="8096" y="20689"/>
                    </a:cubicBezTo>
                    <a:close/>
                    <a:moveTo>
                      <a:pt x="4436" y="20822"/>
                    </a:moveTo>
                    <a:cubicBezTo>
                      <a:pt x="4436" y="20822"/>
                      <a:pt x="4430" y="20828"/>
                      <a:pt x="4425" y="20828"/>
                    </a:cubicBezTo>
                    <a:cubicBezTo>
                      <a:pt x="4423" y="20828"/>
                      <a:pt x="4422" y="20827"/>
                      <a:pt x="4422" y="20822"/>
                    </a:cubicBezTo>
                    <a:close/>
                    <a:moveTo>
                      <a:pt x="2591" y="21470"/>
                    </a:moveTo>
                    <a:cubicBezTo>
                      <a:pt x="2591" y="21475"/>
                      <a:pt x="2590" y="21476"/>
                      <a:pt x="2587" y="21476"/>
                    </a:cubicBezTo>
                    <a:cubicBezTo>
                      <a:pt x="2582" y="21476"/>
                      <a:pt x="2572" y="21470"/>
                      <a:pt x="2563" y="21470"/>
                    </a:cubicBezTo>
                    <a:close/>
                    <a:moveTo>
                      <a:pt x="4577" y="22709"/>
                    </a:moveTo>
                    <a:cubicBezTo>
                      <a:pt x="4577" y="22709"/>
                      <a:pt x="4564" y="22715"/>
                      <a:pt x="4556" y="22715"/>
                    </a:cubicBezTo>
                    <a:cubicBezTo>
                      <a:pt x="4552" y="22715"/>
                      <a:pt x="4549" y="22714"/>
                      <a:pt x="4549" y="22709"/>
                    </a:cubicBezTo>
                    <a:close/>
                    <a:moveTo>
                      <a:pt x="3070" y="23258"/>
                    </a:moveTo>
                    <a:cubicBezTo>
                      <a:pt x="3070" y="23258"/>
                      <a:pt x="3064" y="23265"/>
                      <a:pt x="3060" y="23265"/>
                    </a:cubicBezTo>
                    <a:cubicBezTo>
                      <a:pt x="3057" y="23265"/>
                      <a:pt x="3056" y="23263"/>
                      <a:pt x="3056" y="23258"/>
                    </a:cubicBezTo>
                    <a:close/>
                    <a:moveTo>
                      <a:pt x="2187" y="23463"/>
                    </a:moveTo>
                    <a:cubicBezTo>
                      <a:pt x="2189" y="23463"/>
                      <a:pt x="2192" y="23465"/>
                      <a:pt x="2197" y="23470"/>
                    </a:cubicBezTo>
                    <a:lnTo>
                      <a:pt x="2183" y="23470"/>
                    </a:lnTo>
                    <a:cubicBezTo>
                      <a:pt x="2183" y="23470"/>
                      <a:pt x="2183" y="23463"/>
                      <a:pt x="2187" y="23463"/>
                    </a:cubicBezTo>
                    <a:close/>
                    <a:moveTo>
                      <a:pt x="1169" y="23751"/>
                    </a:moveTo>
                    <a:cubicBezTo>
                      <a:pt x="1163" y="23751"/>
                      <a:pt x="1151" y="23756"/>
                      <a:pt x="1141" y="23760"/>
                    </a:cubicBezTo>
                    <a:lnTo>
                      <a:pt x="1141" y="23760"/>
                    </a:lnTo>
                    <a:lnTo>
                      <a:pt x="1141" y="23751"/>
                    </a:lnTo>
                    <a:close/>
                    <a:moveTo>
                      <a:pt x="4249" y="23984"/>
                    </a:moveTo>
                    <a:cubicBezTo>
                      <a:pt x="4251" y="23984"/>
                      <a:pt x="4253" y="23986"/>
                      <a:pt x="4253" y="23991"/>
                    </a:cubicBezTo>
                    <a:lnTo>
                      <a:pt x="4239" y="23991"/>
                    </a:lnTo>
                    <a:cubicBezTo>
                      <a:pt x="4239" y="23991"/>
                      <a:pt x="4245" y="23984"/>
                      <a:pt x="4249" y="23984"/>
                    </a:cubicBezTo>
                    <a:close/>
                    <a:moveTo>
                      <a:pt x="7097" y="24990"/>
                    </a:moveTo>
                    <a:cubicBezTo>
                      <a:pt x="7104" y="24990"/>
                      <a:pt x="7101" y="24990"/>
                      <a:pt x="7096" y="24992"/>
                    </a:cubicBezTo>
                    <a:lnTo>
                      <a:pt x="7096" y="24992"/>
                    </a:lnTo>
                    <a:lnTo>
                      <a:pt x="7097" y="24990"/>
                    </a:lnTo>
                    <a:close/>
                    <a:moveTo>
                      <a:pt x="9732" y="25646"/>
                    </a:moveTo>
                    <a:cubicBezTo>
                      <a:pt x="9735" y="25646"/>
                      <a:pt x="9726" y="25652"/>
                      <a:pt x="9717" y="25652"/>
                    </a:cubicBezTo>
                    <a:cubicBezTo>
                      <a:pt x="9726" y="25648"/>
                      <a:pt x="9731" y="25646"/>
                      <a:pt x="9732" y="25646"/>
                    </a:cubicBezTo>
                    <a:close/>
                    <a:moveTo>
                      <a:pt x="9407" y="26272"/>
                    </a:moveTo>
                    <a:cubicBezTo>
                      <a:pt x="9397" y="26272"/>
                      <a:pt x="9382" y="26284"/>
                      <a:pt x="9372" y="26284"/>
                    </a:cubicBezTo>
                    <a:cubicBezTo>
                      <a:pt x="9368" y="26284"/>
                      <a:pt x="9364" y="26281"/>
                      <a:pt x="9364" y="26272"/>
                    </a:cubicBezTo>
                    <a:close/>
                    <a:moveTo>
                      <a:pt x="4307" y="26308"/>
                    </a:moveTo>
                    <a:cubicBezTo>
                      <a:pt x="4314" y="26308"/>
                      <a:pt x="4309" y="26309"/>
                      <a:pt x="4281" y="26314"/>
                    </a:cubicBezTo>
                    <a:lnTo>
                      <a:pt x="4211" y="26314"/>
                    </a:lnTo>
                    <a:cubicBezTo>
                      <a:pt x="4229" y="26314"/>
                      <a:pt x="4292" y="26308"/>
                      <a:pt x="4307" y="26308"/>
                    </a:cubicBezTo>
                    <a:close/>
                    <a:moveTo>
                      <a:pt x="2563" y="27314"/>
                    </a:moveTo>
                    <a:lnTo>
                      <a:pt x="2563" y="27314"/>
                    </a:lnTo>
                    <a:cubicBezTo>
                      <a:pt x="2549" y="27321"/>
                      <a:pt x="2531" y="27324"/>
                      <a:pt x="2514" y="27328"/>
                    </a:cubicBezTo>
                    <a:lnTo>
                      <a:pt x="2514" y="27328"/>
                    </a:lnTo>
                    <a:lnTo>
                      <a:pt x="2563" y="27314"/>
                    </a:lnTo>
                    <a:close/>
                    <a:moveTo>
                      <a:pt x="2971" y="27581"/>
                    </a:moveTo>
                    <a:cubicBezTo>
                      <a:pt x="2971" y="27581"/>
                      <a:pt x="2959" y="27588"/>
                      <a:pt x="2951" y="27588"/>
                    </a:cubicBezTo>
                    <a:cubicBezTo>
                      <a:pt x="2946" y="27588"/>
                      <a:pt x="2943" y="27586"/>
                      <a:pt x="2943" y="27581"/>
                    </a:cubicBezTo>
                    <a:close/>
                    <a:moveTo>
                      <a:pt x="4905" y="27772"/>
                    </a:moveTo>
                    <a:cubicBezTo>
                      <a:pt x="4910" y="27772"/>
                      <a:pt x="4919" y="27779"/>
                      <a:pt x="4929" y="27779"/>
                    </a:cubicBezTo>
                    <a:lnTo>
                      <a:pt x="4901" y="27779"/>
                    </a:lnTo>
                    <a:cubicBezTo>
                      <a:pt x="4901" y="27774"/>
                      <a:pt x="4902" y="27772"/>
                      <a:pt x="4905" y="27772"/>
                    </a:cubicBezTo>
                    <a:close/>
                    <a:moveTo>
                      <a:pt x="5055" y="28961"/>
                    </a:moveTo>
                    <a:cubicBezTo>
                      <a:pt x="5055" y="28961"/>
                      <a:pt x="5043" y="28968"/>
                      <a:pt x="5039" y="28968"/>
                    </a:cubicBezTo>
                    <a:cubicBezTo>
                      <a:pt x="5037" y="28968"/>
                      <a:pt x="5037" y="28966"/>
                      <a:pt x="5041" y="28961"/>
                    </a:cubicBezTo>
                    <a:close/>
                    <a:moveTo>
                      <a:pt x="6717" y="29398"/>
                    </a:moveTo>
                    <a:cubicBezTo>
                      <a:pt x="6717" y="29398"/>
                      <a:pt x="6698" y="29404"/>
                      <a:pt x="6690" y="29404"/>
                    </a:cubicBezTo>
                    <a:cubicBezTo>
                      <a:pt x="6686" y="29404"/>
                      <a:pt x="6684" y="29403"/>
                      <a:pt x="6689" y="29398"/>
                    </a:cubicBezTo>
                    <a:close/>
                    <a:moveTo>
                      <a:pt x="4971" y="30187"/>
                    </a:moveTo>
                    <a:cubicBezTo>
                      <a:pt x="4999" y="30187"/>
                      <a:pt x="4996" y="30193"/>
                      <a:pt x="4987" y="30193"/>
                    </a:cubicBezTo>
                    <a:cubicBezTo>
                      <a:pt x="4982" y="30193"/>
                      <a:pt x="4976" y="30191"/>
                      <a:pt x="4971" y="30187"/>
                    </a:cubicBezTo>
                    <a:close/>
                    <a:moveTo>
                      <a:pt x="2665" y="0"/>
                    </a:moveTo>
                    <a:cubicBezTo>
                      <a:pt x="2104" y="0"/>
                      <a:pt x="891" y="826"/>
                      <a:pt x="775" y="1094"/>
                    </a:cubicBezTo>
                    <a:cubicBezTo>
                      <a:pt x="42" y="2136"/>
                      <a:pt x="1239" y="2516"/>
                      <a:pt x="958" y="3657"/>
                    </a:cubicBezTo>
                    <a:cubicBezTo>
                      <a:pt x="634" y="4234"/>
                      <a:pt x="0" y="6374"/>
                      <a:pt x="620" y="6670"/>
                    </a:cubicBezTo>
                    <a:cubicBezTo>
                      <a:pt x="408" y="6881"/>
                      <a:pt x="577" y="7093"/>
                      <a:pt x="549" y="7374"/>
                    </a:cubicBezTo>
                    <a:cubicBezTo>
                      <a:pt x="479" y="7614"/>
                      <a:pt x="437" y="7867"/>
                      <a:pt x="423" y="8121"/>
                    </a:cubicBezTo>
                    <a:cubicBezTo>
                      <a:pt x="704" y="8430"/>
                      <a:pt x="408" y="8698"/>
                      <a:pt x="352" y="9078"/>
                    </a:cubicBezTo>
                    <a:cubicBezTo>
                      <a:pt x="282" y="9360"/>
                      <a:pt x="634" y="9670"/>
                      <a:pt x="352" y="10050"/>
                    </a:cubicBezTo>
                    <a:cubicBezTo>
                      <a:pt x="211" y="10444"/>
                      <a:pt x="563" y="10754"/>
                      <a:pt x="366" y="11092"/>
                    </a:cubicBezTo>
                    <a:cubicBezTo>
                      <a:pt x="507" y="11993"/>
                      <a:pt x="366" y="13105"/>
                      <a:pt x="873" y="13922"/>
                    </a:cubicBezTo>
                    <a:cubicBezTo>
                      <a:pt x="817" y="13950"/>
                      <a:pt x="718" y="14218"/>
                      <a:pt x="789" y="14246"/>
                    </a:cubicBezTo>
                    <a:cubicBezTo>
                      <a:pt x="592" y="14443"/>
                      <a:pt x="479" y="14584"/>
                      <a:pt x="662" y="14767"/>
                    </a:cubicBezTo>
                    <a:cubicBezTo>
                      <a:pt x="225" y="14978"/>
                      <a:pt x="408" y="15330"/>
                      <a:pt x="577" y="15584"/>
                    </a:cubicBezTo>
                    <a:cubicBezTo>
                      <a:pt x="141" y="16682"/>
                      <a:pt x="1408" y="18090"/>
                      <a:pt x="803" y="19287"/>
                    </a:cubicBezTo>
                    <a:cubicBezTo>
                      <a:pt x="1070" y="19456"/>
                      <a:pt x="732" y="19794"/>
                      <a:pt x="930" y="19991"/>
                    </a:cubicBezTo>
                    <a:cubicBezTo>
                      <a:pt x="761" y="20090"/>
                      <a:pt x="803" y="20132"/>
                      <a:pt x="944" y="20174"/>
                    </a:cubicBezTo>
                    <a:cubicBezTo>
                      <a:pt x="944" y="20259"/>
                      <a:pt x="930" y="20428"/>
                      <a:pt x="1042" y="20484"/>
                    </a:cubicBezTo>
                    <a:cubicBezTo>
                      <a:pt x="831" y="20667"/>
                      <a:pt x="1352" y="20681"/>
                      <a:pt x="1127" y="20907"/>
                    </a:cubicBezTo>
                    <a:cubicBezTo>
                      <a:pt x="1000" y="21005"/>
                      <a:pt x="1225" y="21019"/>
                      <a:pt x="1084" y="21146"/>
                    </a:cubicBezTo>
                    <a:cubicBezTo>
                      <a:pt x="930" y="21386"/>
                      <a:pt x="1084" y="21484"/>
                      <a:pt x="986" y="21723"/>
                    </a:cubicBezTo>
                    <a:cubicBezTo>
                      <a:pt x="1042" y="22216"/>
                      <a:pt x="634" y="22864"/>
                      <a:pt x="634" y="23456"/>
                    </a:cubicBezTo>
                    <a:cubicBezTo>
                      <a:pt x="535" y="23484"/>
                      <a:pt x="761" y="23751"/>
                      <a:pt x="521" y="23962"/>
                    </a:cubicBezTo>
                    <a:cubicBezTo>
                      <a:pt x="732" y="24272"/>
                      <a:pt x="338" y="24596"/>
                      <a:pt x="380" y="24779"/>
                    </a:cubicBezTo>
                    <a:cubicBezTo>
                      <a:pt x="476" y="24752"/>
                      <a:pt x="545" y="24740"/>
                      <a:pt x="593" y="24740"/>
                    </a:cubicBezTo>
                    <a:cubicBezTo>
                      <a:pt x="910" y="24740"/>
                      <a:pt x="323" y="25259"/>
                      <a:pt x="837" y="25259"/>
                    </a:cubicBezTo>
                    <a:cubicBezTo>
                      <a:pt x="848" y="25259"/>
                      <a:pt x="860" y="25259"/>
                      <a:pt x="873" y="25258"/>
                    </a:cubicBezTo>
                    <a:cubicBezTo>
                      <a:pt x="1098" y="25342"/>
                      <a:pt x="1000" y="25610"/>
                      <a:pt x="1183" y="25779"/>
                    </a:cubicBezTo>
                    <a:cubicBezTo>
                      <a:pt x="1451" y="25962"/>
                      <a:pt x="1577" y="26511"/>
                      <a:pt x="1690" y="26807"/>
                    </a:cubicBezTo>
                    <a:cubicBezTo>
                      <a:pt x="2051" y="27335"/>
                      <a:pt x="3141" y="27877"/>
                      <a:pt x="4022" y="27877"/>
                    </a:cubicBezTo>
                    <a:cubicBezTo>
                      <a:pt x="4033" y="27877"/>
                      <a:pt x="4044" y="27877"/>
                      <a:pt x="4056" y="27877"/>
                    </a:cubicBezTo>
                    <a:lnTo>
                      <a:pt x="4056" y="27877"/>
                    </a:lnTo>
                    <a:cubicBezTo>
                      <a:pt x="4309" y="27934"/>
                      <a:pt x="4126" y="28018"/>
                      <a:pt x="4042" y="28159"/>
                    </a:cubicBezTo>
                    <a:cubicBezTo>
                      <a:pt x="3816" y="28426"/>
                      <a:pt x="4027" y="28652"/>
                      <a:pt x="3802" y="28905"/>
                    </a:cubicBezTo>
                    <a:cubicBezTo>
                      <a:pt x="3732" y="29257"/>
                      <a:pt x="3887" y="29426"/>
                      <a:pt x="3774" y="29750"/>
                    </a:cubicBezTo>
                    <a:cubicBezTo>
                      <a:pt x="4168" y="30046"/>
                      <a:pt x="4394" y="30285"/>
                      <a:pt x="5070" y="30285"/>
                    </a:cubicBezTo>
                    <a:cubicBezTo>
                      <a:pt x="5156" y="30292"/>
                      <a:pt x="5242" y="30296"/>
                      <a:pt x="5327" y="30296"/>
                    </a:cubicBezTo>
                    <a:cubicBezTo>
                      <a:pt x="6902" y="30296"/>
                      <a:pt x="8450" y="29116"/>
                      <a:pt x="9505" y="28328"/>
                    </a:cubicBezTo>
                    <a:cubicBezTo>
                      <a:pt x="10012" y="27750"/>
                      <a:pt x="10815" y="26906"/>
                      <a:pt x="10942" y="26032"/>
                    </a:cubicBezTo>
                    <a:cubicBezTo>
                      <a:pt x="11139" y="26032"/>
                      <a:pt x="11603" y="25188"/>
                      <a:pt x="11378" y="25173"/>
                    </a:cubicBezTo>
                    <a:lnTo>
                      <a:pt x="11378" y="25173"/>
                    </a:lnTo>
                    <a:cubicBezTo>
                      <a:pt x="11356" y="25177"/>
                      <a:pt x="11337" y="25179"/>
                      <a:pt x="11321" y="25179"/>
                    </a:cubicBezTo>
                    <a:cubicBezTo>
                      <a:pt x="11092" y="25179"/>
                      <a:pt x="11555" y="24812"/>
                      <a:pt x="11463" y="24681"/>
                    </a:cubicBezTo>
                    <a:lnTo>
                      <a:pt x="11463" y="24681"/>
                    </a:lnTo>
                    <a:cubicBezTo>
                      <a:pt x="11444" y="24685"/>
                      <a:pt x="11428" y="24687"/>
                      <a:pt x="11415" y="24687"/>
                    </a:cubicBezTo>
                    <a:cubicBezTo>
                      <a:pt x="11295" y="24687"/>
                      <a:pt x="11353" y="24533"/>
                      <a:pt x="11251" y="24469"/>
                    </a:cubicBezTo>
                    <a:cubicBezTo>
                      <a:pt x="11280" y="24357"/>
                      <a:pt x="11505" y="24413"/>
                      <a:pt x="11519" y="24300"/>
                    </a:cubicBezTo>
                    <a:cubicBezTo>
                      <a:pt x="11237" y="23793"/>
                      <a:pt x="11547" y="22934"/>
                      <a:pt x="11815" y="22413"/>
                    </a:cubicBezTo>
                    <a:cubicBezTo>
                      <a:pt x="11841" y="22367"/>
                      <a:pt x="11809" y="22355"/>
                      <a:pt x="11766" y="22355"/>
                    </a:cubicBezTo>
                    <a:cubicBezTo>
                      <a:pt x="11717" y="22355"/>
                      <a:pt x="11653" y="22371"/>
                      <a:pt x="11646" y="22371"/>
                    </a:cubicBezTo>
                    <a:cubicBezTo>
                      <a:pt x="11646" y="22188"/>
                      <a:pt x="11744" y="22019"/>
                      <a:pt x="11561" y="21921"/>
                    </a:cubicBezTo>
                    <a:cubicBezTo>
                      <a:pt x="11688" y="21738"/>
                      <a:pt x="11603" y="21400"/>
                      <a:pt x="11857" y="21174"/>
                    </a:cubicBezTo>
                    <a:cubicBezTo>
                      <a:pt x="12022" y="21139"/>
                      <a:pt x="12148" y="21034"/>
                      <a:pt x="12044" y="21034"/>
                    </a:cubicBezTo>
                    <a:cubicBezTo>
                      <a:pt x="12023" y="21034"/>
                      <a:pt x="11994" y="21038"/>
                      <a:pt x="11955" y="21048"/>
                    </a:cubicBezTo>
                    <a:cubicBezTo>
                      <a:pt x="11950" y="21048"/>
                      <a:pt x="11945" y="21048"/>
                      <a:pt x="11940" y="21048"/>
                    </a:cubicBezTo>
                    <a:cubicBezTo>
                      <a:pt x="11554" y="21048"/>
                      <a:pt x="11801" y="20539"/>
                      <a:pt x="11815" y="20414"/>
                    </a:cubicBezTo>
                    <a:cubicBezTo>
                      <a:pt x="11674" y="20118"/>
                      <a:pt x="11927" y="19893"/>
                      <a:pt x="11843" y="19583"/>
                    </a:cubicBezTo>
                    <a:cubicBezTo>
                      <a:pt x="11843" y="19442"/>
                      <a:pt x="11758" y="19442"/>
                      <a:pt x="11913" y="19372"/>
                    </a:cubicBezTo>
                    <a:cubicBezTo>
                      <a:pt x="11927" y="19301"/>
                      <a:pt x="11829" y="19301"/>
                      <a:pt x="11955" y="19203"/>
                    </a:cubicBezTo>
                    <a:cubicBezTo>
                      <a:pt x="11967" y="19208"/>
                      <a:pt x="11982" y="19210"/>
                      <a:pt x="11997" y="19210"/>
                    </a:cubicBezTo>
                    <a:cubicBezTo>
                      <a:pt x="12117" y="19210"/>
                      <a:pt x="12323" y="19085"/>
                      <a:pt x="12124" y="19048"/>
                    </a:cubicBezTo>
                    <a:cubicBezTo>
                      <a:pt x="12223" y="18851"/>
                      <a:pt x="11843" y="18921"/>
                      <a:pt x="11927" y="18738"/>
                    </a:cubicBezTo>
                    <a:cubicBezTo>
                      <a:pt x="11998" y="18682"/>
                      <a:pt x="11885" y="18710"/>
                      <a:pt x="11899" y="18682"/>
                    </a:cubicBezTo>
                    <a:cubicBezTo>
                      <a:pt x="11899" y="18617"/>
                      <a:pt x="11959" y="18481"/>
                      <a:pt x="11914" y="18481"/>
                    </a:cubicBezTo>
                    <a:cubicBezTo>
                      <a:pt x="11910" y="18481"/>
                      <a:pt x="11905" y="18482"/>
                      <a:pt x="11899" y="18485"/>
                    </a:cubicBezTo>
                    <a:cubicBezTo>
                      <a:pt x="11877" y="18490"/>
                      <a:pt x="11859" y="18492"/>
                      <a:pt x="11846" y="18492"/>
                    </a:cubicBezTo>
                    <a:cubicBezTo>
                      <a:pt x="11783" y="18492"/>
                      <a:pt x="11811" y="18442"/>
                      <a:pt x="11857" y="18372"/>
                    </a:cubicBezTo>
                    <a:cubicBezTo>
                      <a:pt x="11871" y="17893"/>
                      <a:pt x="11477" y="16795"/>
                      <a:pt x="11843" y="16499"/>
                    </a:cubicBezTo>
                    <a:cubicBezTo>
                      <a:pt x="12139" y="16358"/>
                      <a:pt x="11251" y="16316"/>
                      <a:pt x="11801" y="16006"/>
                    </a:cubicBezTo>
                    <a:cubicBezTo>
                      <a:pt x="12012" y="15767"/>
                      <a:pt x="11209" y="15696"/>
                      <a:pt x="11463" y="15302"/>
                    </a:cubicBezTo>
                    <a:cubicBezTo>
                      <a:pt x="11970" y="15049"/>
                      <a:pt x="11406" y="15175"/>
                      <a:pt x="11378" y="14908"/>
                    </a:cubicBezTo>
                    <a:cubicBezTo>
                      <a:pt x="11843" y="14514"/>
                      <a:pt x="11603" y="14542"/>
                      <a:pt x="11364" y="14176"/>
                    </a:cubicBezTo>
                    <a:cubicBezTo>
                      <a:pt x="11505" y="13852"/>
                      <a:pt x="11688" y="14105"/>
                      <a:pt x="11491" y="13711"/>
                    </a:cubicBezTo>
                    <a:cubicBezTo>
                      <a:pt x="11449" y="13570"/>
                      <a:pt x="11660" y="13204"/>
                      <a:pt x="11491" y="13162"/>
                    </a:cubicBezTo>
                    <a:cubicBezTo>
                      <a:pt x="11054" y="13007"/>
                      <a:pt x="11603" y="12599"/>
                      <a:pt x="11111" y="12570"/>
                    </a:cubicBezTo>
                    <a:cubicBezTo>
                      <a:pt x="11012" y="12556"/>
                      <a:pt x="10928" y="12458"/>
                      <a:pt x="10928" y="12359"/>
                    </a:cubicBezTo>
                    <a:cubicBezTo>
                      <a:pt x="11054" y="12190"/>
                      <a:pt x="12124" y="12261"/>
                      <a:pt x="11449" y="11951"/>
                    </a:cubicBezTo>
                    <a:cubicBezTo>
                      <a:pt x="11364" y="11430"/>
                      <a:pt x="11843" y="11430"/>
                      <a:pt x="11336" y="11289"/>
                    </a:cubicBezTo>
                    <a:cubicBezTo>
                      <a:pt x="11575" y="11092"/>
                      <a:pt x="11280" y="11064"/>
                      <a:pt x="11434" y="10895"/>
                    </a:cubicBezTo>
                    <a:cubicBezTo>
                      <a:pt x="11716" y="10402"/>
                      <a:pt x="11392" y="10360"/>
                      <a:pt x="11350" y="10162"/>
                    </a:cubicBezTo>
                    <a:cubicBezTo>
                      <a:pt x="12153" y="9740"/>
                      <a:pt x="11181" y="9895"/>
                      <a:pt x="10998" y="9557"/>
                    </a:cubicBezTo>
                    <a:cubicBezTo>
                      <a:pt x="11646" y="9134"/>
                      <a:pt x="11054" y="9317"/>
                      <a:pt x="11420" y="8726"/>
                    </a:cubicBezTo>
                    <a:cubicBezTo>
                      <a:pt x="10505" y="8613"/>
                      <a:pt x="11505" y="8318"/>
                      <a:pt x="10998" y="8135"/>
                    </a:cubicBezTo>
                    <a:cubicBezTo>
                      <a:pt x="10646" y="7811"/>
                      <a:pt x="11209" y="7642"/>
                      <a:pt x="10702" y="7219"/>
                    </a:cubicBezTo>
                    <a:cubicBezTo>
                      <a:pt x="10646" y="6839"/>
                      <a:pt x="10956" y="6741"/>
                      <a:pt x="10618" y="6417"/>
                    </a:cubicBezTo>
                    <a:cubicBezTo>
                      <a:pt x="10533" y="6248"/>
                      <a:pt x="10871" y="6135"/>
                      <a:pt x="10618" y="5741"/>
                    </a:cubicBezTo>
                    <a:cubicBezTo>
                      <a:pt x="10984" y="5459"/>
                      <a:pt x="10407" y="4896"/>
                      <a:pt x="10407" y="4459"/>
                    </a:cubicBezTo>
                    <a:cubicBezTo>
                      <a:pt x="10632" y="4220"/>
                      <a:pt x="10322" y="4333"/>
                      <a:pt x="10308" y="4023"/>
                    </a:cubicBezTo>
                    <a:cubicBezTo>
                      <a:pt x="10336" y="3995"/>
                      <a:pt x="10336" y="3981"/>
                      <a:pt x="10294" y="3966"/>
                    </a:cubicBezTo>
                    <a:cubicBezTo>
                      <a:pt x="10435" y="3628"/>
                      <a:pt x="10195" y="3516"/>
                      <a:pt x="9900" y="3389"/>
                    </a:cubicBezTo>
                    <a:cubicBezTo>
                      <a:pt x="9449" y="3220"/>
                      <a:pt x="9195" y="2924"/>
                      <a:pt x="8829" y="2657"/>
                    </a:cubicBezTo>
                    <a:cubicBezTo>
                      <a:pt x="8562" y="2389"/>
                      <a:pt x="8083" y="2333"/>
                      <a:pt x="7717" y="2065"/>
                    </a:cubicBezTo>
                    <a:cubicBezTo>
                      <a:pt x="7055" y="1657"/>
                      <a:pt x="6450" y="1573"/>
                      <a:pt x="5816" y="1305"/>
                    </a:cubicBezTo>
                    <a:cubicBezTo>
                      <a:pt x="6235" y="1157"/>
                      <a:pt x="5425" y="697"/>
                      <a:pt x="4943" y="697"/>
                    </a:cubicBezTo>
                    <a:cubicBezTo>
                      <a:pt x="4873" y="697"/>
                      <a:pt x="4811" y="706"/>
                      <a:pt x="4760" y="728"/>
                    </a:cubicBezTo>
                    <a:cubicBezTo>
                      <a:pt x="4746" y="953"/>
                      <a:pt x="5281" y="995"/>
                      <a:pt x="5478" y="1094"/>
                    </a:cubicBezTo>
                    <a:cubicBezTo>
                      <a:pt x="5235" y="1226"/>
                      <a:pt x="5589" y="1523"/>
                      <a:pt x="5265" y="1523"/>
                    </a:cubicBezTo>
                    <a:cubicBezTo>
                      <a:pt x="5176" y="1523"/>
                      <a:pt x="5035" y="1501"/>
                      <a:pt x="4816" y="1446"/>
                    </a:cubicBezTo>
                    <a:cubicBezTo>
                      <a:pt x="4689" y="1319"/>
                      <a:pt x="3506" y="488"/>
                      <a:pt x="2915" y="122"/>
                    </a:cubicBezTo>
                    <a:cubicBezTo>
                      <a:pt x="2871" y="37"/>
                      <a:pt x="2782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1"/>
              <p:cNvSpPr/>
              <p:nvPr/>
            </p:nvSpPr>
            <p:spPr>
              <a:xfrm rot="-5400000">
                <a:off x="6630402" y="-1494617"/>
                <a:ext cx="1215978" cy="2989231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30296" extrusionOk="0">
                    <a:moveTo>
                      <a:pt x="4098" y="1587"/>
                    </a:moveTo>
                    <a:cubicBezTo>
                      <a:pt x="4112" y="1587"/>
                      <a:pt x="4140" y="1601"/>
                      <a:pt x="4154" y="1615"/>
                    </a:cubicBezTo>
                    <a:lnTo>
                      <a:pt x="4098" y="1587"/>
                    </a:lnTo>
                    <a:close/>
                    <a:moveTo>
                      <a:pt x="1605" y="2998"/>
                    </a:moveTo>
                    <a:cubicBezTo>
                      <a:pt x="1609" y="2998"/>
                      <a:pt x="1612" y="3002"/>
                      <a:pt x="1620" y="3009"/>
                    </a:cubicBezTo>
                    <a:lnTo>
                      <a:pt x="1591" y="3009"/>
                    </a:lnTo>
                    <a:cubicBezTo>
                      <a:pt x="1598" y="3002"/>
                      <a:pt x="1602" y="2998"/>
                      <a:pt x="1605" y="2998"/>
                    </a:cubicBezTo>
                    <a:close/>
                    <a:moveTo>
                      <a:pt x="9731" y="3981"/>
                    </a:moveTo>
                    <a:cubicBezTo>
                      <a:pt x="9745" y="3981"/>
                      <a:pt x="9773" y="3981"/>
                      <a:pt x="9773" y="3995"/>
                    </a:cubicBezTo>
                    <a:lnTo>
                      <a:pt x="9745" y="3995"/>
                    </a:lnTo>
                    <a:lnTo>
                      <a:pt x="9731" y="3981"/>
                    </a:lnTo>
                    <a:close/>
                    <a:moveTo>
                      <a:pt x="5458" y="4281"/>
                    </a:moveTo>
                    <a:cubicBezTo>
                      <a:pt x="5461" y="4281"/>
                      <a:pt x="5464" y="4284"/>
                      <a:pt x="5464" y="4290"/>
                    </a:cubicBezTo>
                    <a:lnTo>
                      <a:pt x="5464" y="4304"/>
                    </a:lnTo>
                    <a:lnTo>
                      <a:pt x="5436" y="4304"/>
                    </a:lnTo>
                    <a:cubicBezTo>
                      <a:pt x="5444" y="4288"/>
                      <a:pt x="5452" y="4281"/>
                      <a:pt x="5458" y="4281"/>
                    </a:cubicBezTo>
                    <a:close/>
                    <a:moveTo>
                      <a:pt x="6415" y="4904"/>
                    </a:moveTo>
                    <a:cubicBezTo>
                      <a:pt x="6423" y="4904"/>
                      <a:pt x="6435" y="4910"/>
                      <a:pt x="6435" y="4910"/>
                    </a:cubicBezTo>
                    <a:lnTo>
                      <a:pt x="6407" y="4910"/>
                    </a:lnTo>
                    <a:cubicBezTo>
                      <a:pt x="6407" y="4905"/>
                      <a:pt x="6410" y="4904"/>
                      <a:pt x="6415" y="4904"/>
                    </a:cubicBezTo>
                    <a:close/>
                    <a:moveTo>
                      <a:pt x="8421" y="4924"/>
                    </a:moveTo>
                    <a:cubicBezTo>
                      <a:pt x="8435" y="4931"/>
                      <a:pt x="8439" y="4935"/>
                      <a:pt x="8437" y="4935"/>
                    </a:cubicBezTo>
                    <a:cubicBezTo>
                      <a:pt x="8435" y="4935"/>
                      <a:pt x="8428" y="4931"/>
                      <a:pt x="8421" y="4924"/>
                    </a:cubicBezTo>
                    <a:close/>
                    <a:moveTo>
                      <a:pt x="8618" y="5417"/>
                    </a:moveTo>
                    <a:cubicBezTo>
                      <a:pt x="8618" y="5417"/>
                      <a:pt x="8632" y="5431"/>
                      <a:pt x="8632" y="5445"/>
                    </a:cubicBezTo>
                    <a:cubicBezTo>
                      <a:pt x="8618" y="5445"/>
                      <a:pt x="8618" y="5431"/>
                      <a:pt x="8618" y="5417"/>
                    </a:cubicBezTo>
                    <a:close/>
                    <a:moveTo>
                      <a:pt x="4084" y="6276"/>
                    </a:moveTo>
                    <a:lnTo>
                      <a:pt x="4112" y="6290"/>
                    </a:lnTo>
                    <a:cubicBezTo>
                      <a:pt x="4098" y="6290"/>
                      <a:pt x="4084" y="6290"/>
                      <a:pt x="4084" y="6276"/>
                    </a:cubicBezTo>
                    <a:close/>
                    <a:moveTo>
                      <a:pt x="8914" y="6308"/>
                    </a:moveTo>
                    <a:cubicBezTo>
                      <a:pt x="8917" y="6308"/>
                      <a:pt x="8921" y="6311"/>
                      <a:pt x="8928" y="6318"/>
                    </a:cubicBezTo>
                    <a:lnTo>
                      <a:pt x="8900" y="6318"/>
                    </a:lnTo>
                    <a:cubicBezTo>
                      <a:pt x="8907" y="6311"/>
                      <a:pt x="8910" y="6308"/>
                      <a:pt x="8914" y="6308"/>
                    </a:cubicBezTo>
                    <a:close/>
                    <a:moveTo>
                      <a:pt x="6462" y="6998"/>
                    </a:moveTo>
                    <a:cubicBezTo>
                      <a:pt x="6469" y="6998"/>
                      <a:pt x="6482" y="6999"/>
                      <a:pt x="6492" y="7002"/>
                    </a:cubicBezTo>
                    <a:lnTo>
                      <a:pt x="6492" y="7002"/>
                    </a:lnTo>
                    <a:lnTo>
                      <a:pt x="6492" y="7008"/>
                    </a:lnTo>
                    <a:cubicBezTo>
                      <a:pt x="6450" y="7001"/>
                      <a:pt x="6450" y="6998"/>
                      <a:pt x="6462" y="6998"/>
                    </a:cubicBezTo>
                    <a:close/>
                    <a:moveTo>
                      <a:pt x="3014" y="7064"/>
                    </a:moveTo>
                    <a:cubicBezTo>
                      <a:pt x="3021" y="7064"/>
                      <a:pt x="3024" y="7068"/>
                      <a:pt x="3028" y="7071"/>
                    </a:cubicBezTo>
                    <a:lnTo>
                      <a:pt x="3014" y="7064"/>
                    </a:lnTo>
                    <a:close/>
                    <a:moveTo>
                      <a:pt x="662" y="8416"/>
                    </a:moveTo>
                    <a:cubicBezTo>
                      <a:pt x="662" y="8416"/>
                      <a:pt x="649" y="8423"/>
                      <a:pt x="641" y="8423"/>
                    </a:cubicBezTo>
                    <a:cubicBezTo>
                      <a:pt x="637" y="8423"/>
                      <a:pt x="634" y="8421"/>
                      <a:pt x="634" y="8416"/>
                    </a:cubicBezTo>
                    <a:close/>
                    <a:moveTo>
                      <a:pt x="1084" y="9888"/>
                    </a:moveTo>
                    <a:lnTo>
                      <a:pt x="1084" y="9888"/>
                    </a:lnTo>
                    <a:cubicBezTo>
                      <a:pt x="1091" y="9897"/>
                      <a:pt x="1093" y="9900"/>
                      <a:pt x="1084" y="9909"/>
                    </a:cubicBezTo>
                    <a:lnTo>
                      <a:pt x="1084" y="9895"/>
                    </a:lnTo>
                    <a:cubicBezTo>
                      <a:pt x="1084" y="9892"/>
                      <a:pt x="1084" y="9890"/>
                      <a:pt x="1084" y="9888"/>
                    </a:cubicBezTo>
                    <a:close/>
                    <a:moveTo>
                      <a:pt x="9139" y="10289"/>
                    </a:moveTo>
                    <a:cubicBezTo>
                      <a:pt x="9139" y="10289"/>
                      <a:pt x="9153" y="10303"/>
                      <a:pt x="9167" y="10303"/>
                    </a:cubicBezTo>
                    <a:cubicBezTo>
                      <a:pt x="9153" y="10303"/>
                      <a:pt x="9139" y="10303"/>
                      <a:pt x="9139" y="10289"/>
                    </a:cubicBezTo>
                    <a:close/>
                    <a:moveTo>
                      <a:pt x="4957" y="10627"/>
                    </a:moveTo>
                    <a:cubicBezTo>
                      <a:pt x="4971" y="10627"/>
                      <a:pt x="4957" y="10641"/>
                      <a:pt x="4957" y="10641"/>
                    </a:cubicBezTo>
                    <a:lnTo>
                      <a:pt x="4957" y="10627"/>
                    </a:lnTo>
                    <a:close/>
                    <a:moveTo>
                      <a:pt x="10111" y="11106"/>
                    </a:moveTo>
                    <a:lnTo>
                      <a:pt x="10153" y="11120"/>
                    </a:lnTo>
                    <a:cubicBezTo>
                      <a:pt x="10153" y="11120"/>
                      <a:pt x="10111" y="11120"/>
                      <a:pt x="10111" y="11106"/>
                    </a:cubicBezTo>
                    <a:close/>
                    <a:moveTo>
                      <a:pt x="2131" y="11230"/>
                    </a:moveTo>
                    <a:cubicBezTo>
                      <a:pt x="2133" y="11230"/>
                      <a:pt x="2136" y="11231"/>
                      <a:pt x="2141" y="11233"/>
                    </a:cubicBezTo>
                    <a:cubicBezTo>
                      <a:pt x="2183" y="11233"/>
                      <a:pt x="2141" y="11233"/>
                      <a:pt x="2141" y="11247"/>
                    </a:cubicBezTo>
                    <a:cubicBezTo>
                      <a:pt x="2138" y="11249"/>
                      <a:pt x="2136" y="11250"/>
                      <a:pt x="2134" y="11250"/>
                    </a:cubicBezTo>
                    <a:cubicBezTo>
                      <a:pt x="2125" y="11250"/>
                      <a:pt x="2119" y="11230"/>
                      <a:pt x="2131" y="11230"/>
                    </a:cubicBezTo>
                    <a:close/>
                    <a:moveTo>
                      <a:pt x="8970" y="12077"/>
                    </a:moveTo>
                    <a:lnTo>
                      <a:pt x="8970" y="12077"/>
                    </a:lnTo>
                    <a:cubicBezTo>
                      <a:pt x="8975" y="12082"/>
                      <a:pt x="8978" y="12087"/>
                      <a:pt x="8980" y="12091"/>
                    </a:cubicBezTo>
                    <a:lnTo>
                      <a:pt x="8980" y="12091"/>
                    </a:lnTo>
                    <a:cubicBezTo>
                      <a:pt x="8970" y="12089"/>
                      <a:pt x="8970" y="12078"/>
                      <a:pt x="8970" y="12077"/>
                    </a:cubicBezTo>
                    <a:close/>
                    <a:moveTo>
                      <a:pt x="4675" y="12599"/>
                    </a:moveTo>
                    <a:cubicBezTo>
                      <a:pt x="4675" y="12603"/>
                      <a:pt x="4674" y="12605"/>
                      <a:pt x="4672" y="12605"/>
                    </a:cubicBezTo>
                    <a:cubicBezTo>
                      <a:pt x="4667" y="12605"/>
                      <a:pt x="4661" y="12599"/>
                      <a:pt x="4661" y="12599"/>
                    </a:cubicBezTo>
                    <a:close/>
                    <a:moveTo>
                      <a:pt x="7196" y="12655"/>
                    </a:moveTo>
                    <a:cubicBezTo>
                      <a:pt x="7196" y="12655"/>
                      <a:pt x="7183" y="12661"/>
                      <a:pt x="7179" y="12661"/>
                    </a:cubicBezTo>
                    <a:cubicBezTo>
                      <a:pt x="7177" y="12661"/>
                      <a:pt x="7177" y="12660"/>
                      <a:pt x="7182" y="12655"/>
                    </a:cubicBezTo>
                    <a:close/>
                    <a:moveTo>
                      <a:pt x="8053" y="12963"/>
                    </a:moveTo>
                    <a:cubicBezTo>
                      <a:pt x="8072" y="12963"/>
                      <a:pt x="8092" y="12965"/>
                      <a:pt x="8111" y="12965"/>
                    </a:cubicBezTo>
                    <a:cubicBezTo>
                      <a:pt x="8069" y="12979"/>
                      <a:pt x="8013" y="12993"/>
                      <a:pt x="7970" y="13021"/>
                    </a:cubicBezTo>
                    <a:lnTo>
                      <a:pt x="7984" y="13007"/>
                    </a:lnTo>
                    <a:cubicBezTo>
                      <a:pt x="7984" y="12969"/>
                      <a:pt x="8016" y="12963"/>
                      <a:pt x="8053" y="12963"/>
                    </a:cubicBezTo>
                    <a:close/>
                    <a:moveTo>
                      <a:pt x="5999" y="13739"/>
                    </a:moveTo>
                    <a:cubicBezTo>
                      <a:pt x="5999" y="13760"/>
                      <a:pt x="5984" y="13773"/>
                      <a:pt x="5954" y="13773"/>
                    </a:cubicBezTo>
                    <a:cubicBezTo>
                      <a:pt x="5950" y="13773"/>
                      <a:pt x="5947" y="13773"/>
                      <a:pt x="5944" y="13772"/>
                    </a:cubicBezTo>
                    <a:lnTo>
                      <a:pt x="5944" y="13772"/>
                    </a:lnTo>
                    <a:lnTo>
                      <a:pt x="5999" y="13739"/>
                    </a:lnTo>
                    <a:close/>
                    <a:moveTo>
                      <a:pt x="9421" y="14077"/>
                    </a:moveTo>
                    <a:lnTo>
                      <a:pt x="9393" y="14105"/>
                    </a:lnTo>
                    <a:cubicBezTo>
                      <a:pt x="9322" y="14105"/>
                      <a:pt x="9393" y="14077"/>
                      <a:pt x="9421" y="14077"/>
                    </a:cubicBezTo>
                    <a:close/>
                    <a:moveTo>
                      <a:pt x="3774" y="14485"/>
                    </a:moveTo>
                    <a:cubicBezTo>
                      <a:pt x="3802" y="14485"/>
                      <a:pt x="3802" y="14500"/>
                      <a:pt x="3802" y="14500"/>
                    </a:cubicBezTo>
                    <a:lnTo>
                      <a:pt x="3802" y="14514"/>
                    </a:lnTo>
                    <a:lnTo>
                      <a:pt x="3774" y="14485"/>
                    </a:lnTo>
                    <a:close/>
                    <a:moveTo>
                      <a:pt x="4577" y="15246"/>
                    </a:moveTo>
                    <a:cubicBezTo>
                      <a:pt x="4703" y="15246"/>
                      <a:pt x="4746" y="15274"/>
                      <a:pt x="4703" y="15316"/>
                    </a:cubicBezTo>
                    <a:cubicBezTo>
                      <a:pt x="4661" y="15302"/>
                      <a:pt x="4605" y="15274"/>
                      <a:pt x="4563" y="15260"/>
                    </a:cubicBezTo>
                    <a:lnTo>
                      <a:pt x="4577" y="15246"/>
                    </a:lnTo>
                    <a:close/>
                    <a:moveTo>
                      <a:pt x="5703" y="15640"/>
                    </a:moveTo>
                    <a:lnTo>
                      <a:pt x="5703" y="15649"/>
                    </a:lnTo>
                    <a:lnTo>
                      <a:pt x="5703" y="15649"/>
                    </a:lnTo>
                    <a:cubicBezTo>
                      <a:pt x="5694" y="15645"/>
                      <a:pt x="5687" y="15640"/>
                      <a:pt x="5703" y="15640"/>
                    </a:cubicBezTo>
                    <a:close/>
                    <a:moveTo>
                      <a:pt x="4619" y="15964"/>
                    </a:moveTo>
                    <a:lnTo>
                      <a:pt x="4619" y="15978"/>
                    </a:lnTo>
                    <a:cubicBezTo>
                      <a:pt x="4577" y="15978"/>
                      <a:pt x="4591" y="15964"/>
                      <a:pt x="4619" y="15964"/>
                    </a:cubicBezTo>
                    <a:close/>
                    <a:moveTo>
                      <a:pt x="10342" y="16519"/>
                    </a:moveTo>
                    <a:cubicBezTo>
                      <a:pt x="10350" y="16519"/>
                      <a:pt x="10356" y="16525"/>
                      <a:pt x="10350" y="16541"/>
                    </a:cubicBezTo>
                    <a:lnTo>
                      <a:pt x="10308" y="16541"/>
                    </a:lnTo>
                    <a:cubicBezTo>
                      <a:pt x="10308" y="16533"/>
                      <a:pt x="10329" y="16519"/>
                      <a:pt x="10342" y="16519"/>
                    </a:cubicBezTo>
                    <a:close/>
                    <a:moveTo>
                      <a:pt x="3873" y="16809"/>
                    </a:moveTo>
                    <a:cubicBezTo>
                      <a:pt x="3854" y="16809"/>
                      <a:pt x="3848" y="16815"/>
                      <a:pt x="3845" y="16815"/>
                    </a:cubicBezTo>
                    <a:cubicBezTo>
                      <a:pt x="3844" y="16815"/>
                      <a:pt x="3844" y="16814"/>
                      <a:pt x="3844" y="16809"/>
                    </a:cubicBezTo>
                    <a:close/>
                    <a:moveTo>
                      <a:pt x="8632" y="16936"/>
                    </a:moveTo>
                    <a:cubicBezTo>
                      <a:pt x="8613" y="16936"/>
                      <a:pt x="8601" y="16942"/>
                      <a:pt x="8590" y="16942"/>
                    </a:cubicBezTo>
                    <a:cubicBezTo>
                      <a:pt x="8585" y="16942"/>
                      <a:pt x="8581" y="16940"/>
                      <a:pt x="8576" y="16936"/>
                    </a:cubicBezTo>
                    <a:close/>
                    <a:moveTo>
                      <a:pt x="6942" y="17217"/>
                    </a:moveTo>
                    <a:cubicBezTo>
                      <a:pt x="6985" y="17217"/>
                      <a:pt x="7013" y="17217"/>
                      <a:pt x="6942" y="17260"/>
                    </a:cubicBezTo>
                    <a:cubicBezTo>
                      <a:pt x="6942" y="17245"/>
                      <a:pt x="6942" y="17231"/>
                      <a:pt x="6942" y="17217"/>
                    </a:cubicBezTo>
                    <a:close/>
                    <a:moveTo>
                      <a:pt x="2646" y="17830"/>
                    </a:moveTo>
                    <a:cubicBezTo>
                      <a:pt x="2658" y="17830"/>
                      <a:pt x="2672" y="17833"/>
                      <a:pt x="2690" y="17837"/>
                    </a:cubicBezTo>
                    <a:lnTo>
                      <a:pt x="2619" y="17893"/>
                    </a:lnTo>
                    <a:cubicBezTo>
                      <a:pt x="2610" y="17845"/>
                      <a:pt x="2620" y="17830"/>
                      <a:pt x="2646" y="17830"/>
                    </a:cubicBezTo>
                    <a:close/>
                    <a:moveTo>
                      <a:pt x="3009" y="17943"/>
                    </a:moveTo>
                    <a:cubicBezTo>
                      <a:pt x="3012" y="17943"/>
                      <a:pt x="3014" y="17945"/>
                      <a:pt x="3014" y="17950"/>
                    </a:cubicBezTo>
                    <a:lnTo>
                      <a:pt x="2985" y="17950"/>
                    </a:lnTo>
                    <a:cubicBezTo>
                      <a:pt x="2995" y="17950"/>
                      <a:pt x="3004" y="17943"/>
                      <a:pt x="3009" y="17943"/>
                    </a:cubicBezTo>
                    <a:close/>
                    <a:moveTo>
                      <a:pt x="7988" y="18197"/>
                    </a:moveTo>
                    <a:cubicBezTo>
                      <a:pt x="7997" y="18197"/>
                      <a:pt x="8013" y="18203"/>
                      <a:pt x="7984" y="18203"/>
                    </a:cubicBezTo>
                    <a:cubicBezTo>
                      <a:pt x="7970" y="18217"/>
                      <a:pt x="7958" y="18222"/>
                      <a:pt x="7950" y="18222"/>
                    </a:cubicBezTo>
                    <a:cubicBezTo>
                      <a:pt x="7934" y="18222"/>
                      <a:pt x="7938" y="18203"/>
                      <a:pt x="7984" y="18203"/>
                    </a:cubicBezTo>
                    <a:cubicBezTo>
                      <a:pt x="7980" y="18198"/>
                      <a:pt x="7983" y="18197"/>
                      <a:pt x="7988" y="18197"/>
                    </a:cubicBezTo>
                    <a:close/>
                    <a:moveTo>
                      <a:pt x="1690" y="18344"/>
                    </a:moveTo>
                    <a:cubicBezTo>
                      <a:pt x="1704" y="18344"/>
                      <a:pt x="1690" y="18344"/>
                      <a:pt x="1690" y="18358"/>
                    </a:cubicBezTo>
                    <a:lnTo>
                      <a:pt x="1690" y="18344"/>
                    </a:lnTo>
                    <a:close/>
                    <a:moveTo>
                      <a:pt x="8998" y="18696"/>
                    </a:moveTo>
                    <a:cubicBezTo>
                      <a:pt x="8984" y="18696"/>
                      <a:pt x="8956" y="18710"/>
                      <a:pt x="8942" y="18710"/>
                    </a:cubicBezTo>
                    <a:cubicBezTo>
                      <a:pt x="8970" y="18696"/>
                      <a:pt x="8984" y="18696"/>
                      <a:pt x="8998" y="18696"/>
                    </a:cubicBezTo>
                    <a:close/>
                    <a:moveTo>
                      <a:pt x="5473" y="19326"/>
                    </a:moveTo>
                    <a:cubicBezTo>
                      <a:pt x="5478" y="19326"/>
                      <a:pt x="5485" y="19330"/>
                      <a:pt x="5492" y="19330"/>
                    </a:cubicBezTo>
                    <a:lnTo>
                      <a:pt x="5492" y="19344"/>
                    </a:lnTo>
                    <a:lnTo>
                      <a:pt x="5464" y="19344"/>
                    </a:lnTo>
                    <a:cubicBezTo>
                      <a:pt x="5464" y="19330"/>
                      <a:pt x="5467" y="19326"/>
                      <a:pt x="5473" y="19326"/>
                    </a:cubicBezTo>
                    <a:close/>
                    <a:moveTo>
                      <a:pt x="3000" y="19682"/>
                    </a:moveTo>
                    <a:cubicBezTo>
                      <a:pt x="3028" y="19682"/>
                      <a:pt x="3000" y="19682"/>
                      <a:pt x="3000" y="19696"/>
                    </a:cubicBezTo>
                    <a:cubicBezTo>
                      <a:pt x="3000" y="19682"/>
                      <a:pt x="3000" y="19682"/>
                      <a:pt x="3000" y="19682"/>
                    </a:cubicBezTo>
                    <a:close/>
                    <a:moveTo>
                      <a:pt x="5802" y="20132"/>
                    </a:moveTo>
                    <a:cubicBezTo>
                      <a:pt x="5782" y="20142"/>
                      <a:pt x="5770" y="20158"/>
                      <a:pt x="5764" y="20158"/>
                    </a:cubicBezTo>
                    <a:cubicBezTo>
                      <a:pt x="5761" y="20158"/>
                      <a:pt x="5760" y="20155"/>
                      <a:pt x="5760" y="20146"/>
                    </a:cubicBezTo>
                    <a:lnTo>
                      <a:pt x="5760" y="20132"/>
                    </a:lnTo>
                    <a:close/>
                    <a:moveTo>
                      <a:pt x="3295" y="20259"/>
                    </a:moveTo>
                    <a:cubicBezTo>
                      <a:pt x="3295" y="20259"/>
                      <a:pt x="3279" y="20267"/>
                      <a:pt x="3265" y="20277"/>
                    </a:cubicBezTo>
                    <a:lnTo>
                      <a:pt x="3265" y="20277"/>
                    </a:lnTo>
                    <a:cubicBezTo>
                      <a:pt x="3275" y="20269"/>
                      <a:pt x="3288" y="20259"/>
                      <a:pt x="3295" y="20259"/>
                    </a:cubicBezTo>
                    <a:close/>
                    <a:moveTo>
                      <a:pt x="3521" y="20301"/>
                    </a:moveTo>
                    <a:cubicBezTo>
                      <a:pt x="3521" y="20306"/>
                      <a:pt x="3519" y="20307"/>
                      <a:pt x="3517" y="20307"/>
                    </a:cubicBezTo>
                    <a:cubicBezTo>
                      <a:pt x="3514" y="20307"/>
                      <a:pt x="3511" y="20301"/>
                      <a:pt x="3521" y="20301"/>
                    </a:cubicBezTo>
                    <a:close/>
                    <a:moveTo>
                      <a:pt x="8096" y="20689"/>
                    </a:moveTo>
                    <a:cubicBezTo>
                      <a:pt x="8102" y="20689"/>
                      <a:pt x="8102" y="20695"/>
                      <a:pt x="8083" y="20695"/>
                    </a:cubicBezTo>
                    <a:cubicBezTo>
                      <a:pt x="8088" y="20691"/>
                      <a:pt x="8092" y="20689"/>
                      <a:pt x="8096" y="20689"/>
                    </a:cubicBezTo>
                    <a:close/>
                    <a:moveTo>
                      <a:pt x="4436" y="20822"/>
                    </a:moveTo>
                    <a:cubicBezTo>
                      <a:pt x="4436" y="20822"/>
                      <a:pt x="4430" y="20828"/>
                      <a:pt x="4425" y="20828"/>
                    </a:cubicBezTo>
                    <a:cubicBezTo>
                      <a:pt x="4423" y="20828"/>
                      <a:pt x="4422" y="20827"/>
                      <a:pt x="4422" y="20822"/>
                    </a:cubicBezTo>
                    <a:close/>
                    <a:moveTo>
                      <a:pt x="2591" y="21470"/>
                    </a:moveTo>
                    <a:cubicBezTo>
                      <a:pt x="2591" y="21475"/>
                      <a:pt x="2590" y="21476"/>
                      <a:pt x="2587" y="21476"/>
                    </a:cubicBezTo>
                    <a:cubicBezTo>
                      <a:pt x="2582" y="21476"/>
                      <a:pt x="2572" y="21470"/>
                      <a:pt x="2563" y="21470"/>
                    </a:cubicBezTo>
                    <a:close/>
                    <a:moveTo>
                      <a:pt x="4577" y="22709"/>
                    </a:moveTo>
                    <a:cubicBezTo>
                      <a:pt x="4577" y="22709"/>
                      <a:pt x="4564" y="22715"/>
                      <a:pt x="4556" y="22715"/>
                    </a:cubicBezTo>
                    <a:cubicBezTo>
                      <a:pt x="4552" y="22715"/>
                      <a:pt x="4549" y="22714"/>
                      <a:pt x="4549" y="22709"/>
                    </a:cubicBezTo>
                    <a:close/>
                    <a:moveTo>
                      <a:pt x="3070" y="23258"/>
                    </a:moveTo>
                    <a:cubicBezTo>
                      <a:pt x="3070" y="23258"/>
                      <a:pt x="3064" y="23265"/>
                      <a:pt x="3060" y="23265"/>
                    </a:cubicBezTo>
                    <a:cubicBezTo>
                      <a:pt x="3057" y="23265"/>
                      <a:pt x="3056" y="23263"/>
                      <a:pt x="3056" y="23258"/>
                    </a:cubicBezTo>
                    <a:close/>
                    <a:moveTo>
                      <a:pt x="2187" y="23463"/>
                    </a:moveTo>
                    <a:cubicBezTo>
                      <a:pt x="2189" y="23463"/>
                      <a:pt x="2192" y="23465"/>
                      <a:pt x="2197" y="23470"/>
                    </a:cubicBezTo>
                    <a:lnTo>
                      <a:pt x="2183" y="23470"/>
                    </a:lnTo>
                    <a:cubicBezTo>
                      <a:pt x="2183" y="23470"/>
                      <a:pt x="2183" y="23463"/>
                      <a:pt x="2187" y="23463"/>
                    </a:cubicBezTo>
                    <a:close/>
                    <a:moveTo>
                      <a:pt x="1169" y="23751"/>
                    </a:moveTo>
                    <a:cubicBezTo>
                      <a:pt x="1163" y="23751"/>
                      <a:pt x="1151" y="23756"/>
                      <a:pt x="1141" y="23760"/>
                    </a:cubicBezTo>
                    <a:lnTo>
                      <a:pt x="1141" y="23760"/>
                    </a:lnTo>
                    <a:lnTo>
                      <a:pt x="1141" y="23751"/>
                    </a:lnTo>
                    <a:close/>
                    <a:moveTo>
                      <a:pt x="4249" y="23984"/>
                    </a:moveTo>
                    <a:cubicBezTo>
                      <a:pt x="4251" y="23984"/>
                      <a:pt x="4253" y="23986"/>
                      <a:pt x="4253" y="23991"/>
                    </a:cubicBezTo>
                    <a:lnTo>
                      <a:pt x="4239" y="23991"/>
                    </a:lnTo>
                    <a:cubicBezTo>
                      <a:pt x="4239" y="23991"/>
                      <a:pt x="4245" y="23984"/>
                      <a:pt x="4249" y="23984"/>
                    </a:cubicBezTo>
                    <a:close/>
                    <a:moveTo>
                      <a:pt x="7097" y="24990"/>
                    </a:moveTo>
                    <a:cubicBezTo>
                      <a:pt x="7104" y="24990"/>
                      <a:pt x="7101" y="24990"/>
                      <a:pt x="7096" y="24992"/>
                    </a:cubicBezTo>
                    <a:lnTo>
                      <a:pt x="7096" y="24992"/>
                    </a:lnTo>
                    <a:lnTo>
                      <a:pt x="7097" y="24990"/>
                    </a:lnTo>
                    <a:close/>
                    <a:moveTo>
                      <a:pt x="9732" y="25646"/>
                    </a:moveTo>
                    <a:cubicBezTo>
                      <a:pt x="9735" y="25646"/>
                      <a:pt x="9726" y="25652"/>
                      <a:pt x="9717" y="25652"/>
                    </a:cubicBezTo>
                    <a:cubicBezTo>
                      <a:pt x="9726" y="25648"/>
                      <a:pt x="9731" y="25646"/>
                      <a:pt x="9732" y="25646"/>
                    </a:cubicBezTo>
                    <a:close/>
                    <a:moveTo>
                      <a:pt x="9407" y="26272"/>
                    </a:moveTo>
                    <a:cubicBezTo>
                      <a:pt x="9397" y="26272"/>
                      <a:pt x="9382" y="26284"/>
                      <a:pt x="9372" y="26284"/>
                    </a:cubicBezTo>
                    <a:cubicBezTo>
                      <a:pt x="9368" y="26284"/>
                      <a:pt x="9364" y="26281"/>
                      <a:pt x="9364" y="26272"/>
                    </a:cubicBezTo>
                    <a:close/>
                    <a:moveTo>
                      <a:pt x="4307" y="26308"/>
                    </a:moveTo>
                    <a:cubicBezTo>
                      <a:pt x="4314" y="26308"/>
                      <a:pt x="4309" y="26309"/>
                      <a:pt x="4281" y="26314"/>
                    </a:cubicBezTo>
                    <a:lnTo>
                      <a:pt x="4211" y="26314"/>
                    </a:lnTo>
                    <a:cubicBezTo>
                      <a:pt x="4229" y="26314"/>
                      <a:pt x="4292" y="26308"/>
                      <a:pt x="4307" y="26308"/>
                    </a:cubicBezTo>
                    <a:close/>
                    <a:moveTo>
                      <a:pt x="2563" y="27314"/>
                    </a:moveTo>
                    <a:lnTo>
                      <a:pt x="2563" y="27314"/>
                    </a:lnTo>
                    <a:cubicBezTo>
                      <a:pt x="2549" y="27321"/>
                      <a:pt x="2531" y="27324"/>
                      <a:pt x="2514" y="27328"/>
                    </a:cubicBezTo>
                    <a:lnTo>
                      <a:pt x="2514" y="27328"/>
                    </a:lnTo>
                    <a:lnTo>
                      <a:pt x="2563" y="27314"/>
                    </a:lnTo>
                    <a:close/>
                    <a:moveTo>
                      <a:pt x="2971" y="27581"/>
                    </a:moveTo>
                    <a:cubicBezTo>
                      <a:pt x="2971" y="27581"/>
                      <a:pt x="2959" y="27588"/>
                      <a:pt x="2951" y="27588"/>
                    </a:cubicBezTo>
                    <a:cubicBezTo>
                      <a:pt x="2946" y="27588"/>
                      <a:pt x="2943" y="27586"/>
                      <a:pt x="2943" y="27581"/>
                    </a:cubicBezTo>
                    <a:close/>
                    <a:moveTo>
                      <a:pt x="4905" y="27772"/>
                    </a:moveTo>
                    <a:cubicBezTo>
                      <a:pt x="4910" y="27772"/>
                      <a:pt x="4919" y="27779"/>
                      <a:pt x="4929" y="27779"/>
                    </a:cubicBezTo>
                    <a:lnTo>
                      <a:pt x="4901" y="27779"/>
                    </a:lnTo>
                    <a:cubicBezTo>
                      <a:pt x="4901" y="27774"/>
                      <a:pt x="4902" y="27772"/>
                      <a:pt x="4905" y="27772"/>
                    </a:cubicBezTo>
                    <a:close/>
                    <a:moveTo>
                      <a:pt x="5055" y="28961"/>
                    </a:moveTo>
                    <a:cubicBezTo>
                      <a:pt x="5055" y="28961"/>
                      <a:pt x="5043" y="28968"/>
                      <a:pt x="5039" y="28968"/>
                    </a:cubicBezTo>
                    <a:cubicBezTo>
                      <a:pt x="5037" y="28968"/>
                      <a:pt x="5037" y="28966"/>
                      <a:pt x="5041" y="28961"/>
                    </a:cubicBezTo>
                    <a:close/>
                    <a:moveTo>
                      <a:pt x="6717" y="29398"/>
                    </a:moveTo>
                    <a:cubicBezTo>
                      <a:pt x="6717" y="29398"/>
                      <a:pt x="6698" y="29404"/>
                      <a:pt x="6690" y="29404"/>
                    </a:cubicBezTo>
                    <a:cubicBezTo>
                      <a:pt x="6686" y="29404"/>
                      <a:pt x="6684" y="29403"/>
                      <a:pt x="6689" y="29398"/>
                    </a:cubicBezTo>
                    <a:close/>
                    <a:moveTo>
                      <a:pt x="4971" y="30187"/>
                    </a:moveTo>
                    <a:cubicBezTo>
                      <a:pt x="4999" y="30187"/>
                      <a:pt x="4996" y="30193"/>
                      <a:pt x="4987" y="30193"/>
                    </a:cubicBezTo>
                    <a:cubicBezTo>
                      <a:pt x="4982" y="30193"/>
                      <a:pt x="4976" y="30191"/>
                      <a:pt x="4971" y="30187"/>
                    </a:cubicBezTo>
                    <a:close/>
                    <a:moveTo>
                      <a:pt x="2665" y="0"/>
                    </a:moveTo>
                    <a:cubicBezTo>
                      <a:pt x="2104" y="0"/>
                      <a:pt x="891" y="826"/>
                      <a:pt x="775" y="1094"/>
                    </a:cubicBezTo>
                    <a:cubicBezTo>
                      <a:pt x="42" y="2136"/>
                      <a:pt x="1239" y="2516"/>
                      <a:pt x="958" y="3657"/>
                    </a:cubicBezTo>
                    <a:cubicBezTo>
                      <a:pt x="634" y="4234"/>
                      <a:pt x="0" y="6374"/>
                      <a:pt x="620" y="6670"/>
                    </a:cubicBezTo>
                    <a:cubicBezTo>
                      <a:pt x="408" y="6881"/>
                      <a:pt x="577" y="7093"/>
                      <a:pt x="549" y="7374"/>
                    </a:cubicBezTo>
                    <a:cubicBezTo>
                      <a:pt x="479" y="7614"/>
                      <a:pt x="437" y="7867"/>
                      <a:pt x="423" y="8121"/>
                    </a:cubicBezTo>
                    <a:cubicBezTo>
                      <a:pt x="704" y="8430"/>
                      <a:pt x="408" y="8698"/>
                      <a:pt x="352" y="9078"/>
                    </a:cubicBezTo>
                    <a:cubicBezTo>
                      <a:pt x="282" y="9360"/>
                      <a:pt x="634" y="9670"/>
                      <a:pt x="352" y="10050"/>
                    </a:cubicBezTo>
                    <a:cubicBezTo>
                      <a:pt x="211" y="10444"/>
                      <a:pt x="563" y="10754"/>
                      <a:pt x="366" y="11092"/>
                    </a:cubicBezTo>
                    <a:cubicBezTo>
                      <a:pt x="507" y="11993"/>
                      <a:pt x="366" y="13105"/>
                      <a:pt x="873" y="13922"/>
                    </a:cubicBezTo>
                    <a:cubicBezTo>
                      <a:pt x="817" y="13950"/>
                      <a:pt x="718" y="14218"/>
                      <a:pt x="789" y="14246"/>
                    </a:cubicBezTo>
                    <a:cubicBezTo>
                      <a:pt x="592" y="14443"/>
                      <a:pt x="479" y="14584"/>
                      <a:pt x="662" y="14767"/>
                    </a:cubicBezTo>
                    <a:cubicBezTo>
                      <a:pt x="225" y="14978"/>
                      <a:pt x="408" y="15330"/>
                      <a:pt x="577" y="15584"/>
                    </a:cubicBezTo>
                    <a:cubicBezTo>
                      <a:pt x="141" y="16682"/>
                      <a:pt x="1408" y="18090"/>
                      <a:pt x="803" y="19287"/>
                    </a:cubicBezTo>
                    <a:cubicBezTo>
                      <a:pt x="1070" y="19456"/>
                      <a:pt x="732" y="19794"/>
                      <a:pt x="930" y="19991"/>
                    </a:cubicBezTo>
                    <a:cubicBezTo>
                      <a:pt x="761" y="20090"/>
                      <a:pt x="803" y="20132"/>
                      <a:pt x="944" y="20174"/>
                    </a:cubicBezTo>
                    <a:cubicBezTo>
                      <a:pt x="944" y="20259"/>
                      <a:pt x="930" y="20428"/>
                      <a:pt x="1042" y="20484"/>
                    </a:cubicBezTo>
                    <a:cubicBezTo>
                      <a:pt x="831" y="20667"/>
                      <a:pt x="1352" y="20681"/>
                      <a:pt x="1127" y="20907"/>
                    </a:cubicBezTo>
                    <a:cubicBezTo>
                      <a:pt x="1000" y="21005"/>
                      <a:pt x="1225" y="21019"/>
                      <a:pt x="1084" y="21146"/>
                    </a:cubicBezTo>
                    <a:cubicBezTo>
                      <a:pt x="930" y="21386"/>
                      <a:pt x="1084" y="21484"/>
                      <a:pt x="986" y="21723"/>
                    </a:cubicBezTo>
                    <a:cubicBezTo>
                      <a:pt x="1042" y="22216"/>
                      <a:pt x="634" y="22864"/>
                      <a:pt x="634" y="23456"/>
                    </a:cubicBezTo>
                    <a:cubicBezTo>
                      <a:pt x="535" y="23484"/>
                      <a:pt x="761" y="23751"/>
                      <a:pt x="521" y="23962"/>
                    </a:cubicBezTo>
                    <a:cubicBezTo>
                      <a:pt x="732" y="24272"/>
                      <a:pt x="338" y="24596"/>
                      <a:pt x="380" y="24779"/>
                    </a:cubicBezTo>
                    <a:cubicBezTo>
                      <a:pt x="476" y="24752"/>
                      <a:pt x="545" y="24740"/>
                      <a:pt x="593" y="24740"/>
                    </a:cubicBezTo>
                    <a:cubicBezTo>
                      <a:pt x="910" y="24740"/>
                      <a:pt x="323" y="25259"/>
                      <a:pt x="837" y="25259"/>
                    </a:cubicBezTo>
                    <a:cubicBezTo>
                      <a:pt x="848" y="25259"/>
                      <a:pt x="860" y="25259"/>
                      <a:pt x="873" y="25258"/>
                    </a:cubicBezTo>
                    <a:cubicBezTo>
                      <a:pt x="1098" y="25342"/>
                      <a:pt x="1000" y="25610"/>
                      <a:pt x="1183" y="25779"/>
                    </a:cubicBezTo>
                    <a:cubicBezTo>
                      <a:pt x="1451" y="25962"/>
                      <a:pt x="1577" y="26511"/>
                      <a:pt x="1690" y="26807"/>
                    </a:cubicBezTo>
                    <a:cubicBezTo>
                      <a:pt x="2051" y="27335"/>
                      <a:pt x="3141" y="27877"/>
                      <a:pt x="4022" y="27877"/>
                    </a:cubicBezTo>
                    <a:cubicBezTo>
                      <a:pt x="4033" y="27877"/>
                      <a:pt x="4044" y="27877"/>
                      <a:pt x="4056" y="27877"/>
                    </a:cubicBezTo>
                    <a:lnTo>
                      <a:pt x="4056" y="27877"/>
                    </a:lnTo>
                    <a:cubicBezTo>
                      <a:pt x="4309" y="27934"/>
                      <a:pt x="4126" y="28018"/>
                      <a:pt x="4042" y="28159"/>
                    </a:cubicBezTo>
                    <a:cubicBezTo>
                      <a:pt x="3816" y="28426"/>
                      <a:pt x="4027" y="28652"/>
                      <a:pt x="3802" y="28905"/>
                    </a:cubicBezTo>
                    <a:cubicBezTo>
                      <a:pt x="3732" y="29257"/>
                      <a:pt x="3887" y="29426"/>
                      <a:pt x="3774" y="29750"/>
                    </a:cubicBezTo>
                    <a:cubicBezTo>
                      <a:pt x="4168" y="30046"/>
                      <a:pt x="4394" y="30285"/>
                      <a:pt x="5070" y="30285"/>
                    </a:cubicBezTo>
                    <a:cubicBezTo>
                      <a:pt x="5156" y="30292"/>
                      <a:pt x="5242" y="30296"/>
                      <a:pt x="5327" y="30296"/>
                    </a:cubicBezTo>
                    <a:cubicBezTo>
                      <a:pt x="6902" y="30296"/>
                      <a:pt x="8450" y="29116"/>
                      <a:pt x="9505" y="28328"/>
                    </a:cubicBezTo>
                    <a:cubicBezTo>
                      <a:pt x="10012" y="27750"/>
                      <a:pt x="10815" y="26906"/>
                      <a:pt x="10942" y="26032"/>
                    </a:cubicBezTo>
                    <a:cubicBezTo>
                      <a:pt x="11139" y="26032"/>
                      <a:pt x="11603" y="25188"/>
                      <a:pt x="11378" y="25173"/>
                    </a:cubicBezTo>
                    <a:lnTo>
                      <a:pt x="11378" y="25173"/>
                    </a:lnTo>
                    <a:cubicBezTo>
                      <a:pt x="11356" y="25177"/>
                      <a:pt x="11337" y="25179"/>
                      <a:pt x="11321" y="25179"/>
                    </a:cubicBezTo>
                    <a:cubicBezTo>
                      <a:pt x="11092" y="25179"/>
                      <a:pt x="11555" y="24812"/>
                      <a:pt x="11463" y="24681"/>
                    </a:cubicBezTo>
                    <a:lnTo>
                      <a:pt x="11463" y="24681"/>
                    </a:lnTo>
                    <a:cubicBezTo>
                      <a:pt x="11444" y="24685"/>
                      <a:pt x="11428" y="24687"/>
                      <a:pt x="11415" y="24687"/>
                    </a:cubicBezTo>
                    <a:cubicBezTo>
                      <a:pt x="11295" y="24687"/>
                      <a:pt x="11353" y="24533"/>
                      <a:pt x="11251" y="24469"/>
                    </a:cubicBezTo>
                    <a:cubicBezTo>
                      <a:pt x="11280" y="24357"/>
                      <a:pt x="11505" y="24413"/>
                      <a:pt x="11519" y="24300"/>
                    </a:cubicBezTo>
                    <a:cubicBezTo>
                      <a:pt x="11237" y="23793"/>
                      <a:pt x="11547" y="22934"/>
                      <a:pt x="11815" y="22413"/>
                    </a:cubicBezTo>
                    <a:cubicBezTo>
                      <a:pt x="11841" y="22367"/>
                      <a:pt x="11809" y="22355"/>
                      <a:pt x="11766" y="22355"/>
                    </a:cubicBezTo>
                    <a:cubicBezTo>
                      <a:pt x="11717" y="22355"/>
                      <a:pt x="11653" y="22371"/>
                      <a:pt x="11646" y="22371"/>
                    </a:cubicBezTo>
                    <a:cubicBezTo>
                      <a:pt x="11646" y="22188"/>
                      <a:pt x="11744" y="22019"/>
                      <a:pt x="11561" y="21921"/>
                    </a:cubicBezTo>
                    <a:cubicBezTo>
                      <a:pt x="11688" y="21738"/>
                      <a:pt x="11603" y="21400"/>
                      <a:pt x="11857" y="21174"/>
                    </a:cubicBezTo>
                    <a:cubicBezTo>
                      <a:pt x="12022" y="21139"/>
                      <a:pt x="12148" y="21034"/>
                      <a:pt x="12044" y="21034"/>
                    </a:cubicBezTo>
                    <a:cubicBezTo>
                      <a:pt x="12023" y="21034"/>
                      <a:pt x="11994" y="21038"/>
                      <a:pt x="11955" y="21048"/>
                    </a:cubicBezTo>
                    <a:cubicBezTo>
                      <a:pt x="11950" y="21048"/>
                      <a:pt x="11945" y="21048"/>
                      <a:pt x="11940" y="21048"/>
                    </a:cubicBezTo>
                    <a:cubicBezTo>
                      <a:pt x="11554" y="21048"/>
                      <a:pt x="11801" y="20539"/>
                      <a:pt x="11815" y="20414"/>
                    </a:cubicBezTo>
                    <a:cubicBezTo>
                      <a:pt x="11674" y="20118"/>
                      <a:pt x="11927" y="19893"/>
                      <a:pt x="11843" y="19583"/>
                    </a:cubicBezTo>
                    <a:cubicBezTo>
                      <a:pt x="11843" y="19442"/>
                      <a:pt x="11758" y="19442"/>
                      <a:pt x="11913" y="19372"/>
                    </a:cubicBezTo>
                    <a:cubicBezTo>
                      <a:pt x="11927" y="19301"/>
                      <a:pt x="11829" y="19301"/>
                      <a:pt x="11955" y="19203"/>
                    </a:cubicBezTo>
                    <a:cubicBezTo>
                      <a:pt x="11967" y="19208"/>
                      <a:pt x="11982" y="19210"/>
                      <a:pt x="11997" y="19210"/>
                    </a:cubicBezTo>
                    <a:cubicBezTo>
                      <a:pt x="12117" y="19210"/>
                      <a:pt x="12323" y="19085"/>
                      <a:pt x="12124" y="19048"/>
                    </a:cubicBezTo>
                    <a:cubicBezTo>
                      <a:pt x="12223" y="18851"/>
                      <a:pt x="11843" y="18921"/>
                      <a:pt x="11927" y="18738"/>
                    </a:cubicBezTo>
                    <a:cubicBezTo>
                      <a:pt x="11998" y="18682"/>
                      <a:pt x="11885" y="18710"/>
                      <a:pt x="11899" y="18682"/>
                    </a:cubicBezTo>
                    <a:cubicBezTo>
                      <a:pt x="11899" y="18617"/>
                      <a:pt x="11959" y="18481"/>
                      <a:pt x="11914" y="18481"/>
                    </a:cubicBezTo>
                    <a:cubicBezTo>
                      <a:pt x="11910" y="18481"/>
                      <a:pt x="11905" y="18482"/>
                      <a:pt x="11899" y="18485"/>
                    </a:cubicBezTo>
                    <a:cubicBezTo>
                      <a:pt x="11877" y="18490"/>
                      <a:pt x="11859" y="18492"/>
                      <a:pt x="11846" y="18492"/>
                    </a:cubicBezTo>
                    <a:cubicBezTo>
                      <a:pt x="11783" y="18492"/>
                      <a:pt x="11811" y="18442"/>
                      <a:pt x="11857" y="18372"/>
                    </a:cubicBezTo>
                    <a:cubicBezTo>
                      <a:pt x="11871" y="17893"/>
                      <a:pt x="11477" y="16795"/>
                      <a:pt x="11843" y="16499"/>
                    </a:cubicBezTo>
                    <a:cubicBezTo>
                      <a:pt x="12139" y="16358"/>
                      <a:pt x="11251" y="16316"/>
                      <a:pt x="11801" y="16006"/>
                    </a:cubicBezTo>
                    <a:cubicBezTo>
                      <a:pt x="12012" y="15767"/>
                      <a:pt x="11209" y="15696"/>
                      <a:pt x="11463" y="15302"/>
                    </a:cubicBezTo>
                    <a:cubicBezTo>
                      <a:pt x="11970" y="15049"/>
                      <a:pt x="11406" y="15175"/>
                      <a:pt x="11378" y="14908"/>
                    </a:cubicBezTo>
                    <a:cubicBezTo>
                      <a:pt x="11843" y="14514"/>
                      <a:pt x="11603" y="14542"/>
                      <a:pt x="11364" y="14176"/>
                    </a:cubicBezTo>
                    <a:cubicBezTo>
                      <a:pt x="11505" y="13852"/>
                      <a:pt x="11688" y="14105"/>
                      <a:pt x="11491" y="13711"/>
                    </a:cubicBezTo>
                    <a:cubicBezTo>
                      <a:pt x="11449" y="13570"/>
                      <a:pt x="11660" y="13204"/>
                      <a:pt x="11491" y="13162"/>
                    </a:cubicBezTo>
                    <a:cubicBezTo>
                      <a:pt x="11054" y="13007"/>
                      <a:pt x="11603" y="12599"/>
                      <a:pt x="11111" y="12570"/>
                    </a:cubicBezTo>
                    <a:cubicBezTo>
                      <a:pt x="11012" y="12556"/>
                      <a:pt x="10928" y="12458"/>
                      <a:pt x="10928" y="12359"/>
                    </a:cubicBezTo>
                    <a:cubicBezTo>
                      <a:pt x="11054" y="12190"/>
                      <a:pt x="12124" y="12261"/>
                      <a:pt x="11449" y="11951"/>
                    </a:cubicBezTo>
                    <a:cubicBezTo>
                      <a:pt x="11364" y="11430"/>
                      <a:pt x="11843" y="11430"/>
                      <a:pt x="11336" y="11289"/>
                    </a:cubicBezTo>
                    <a:cubicBezTo>
                      <a:pt x="11575" y="11092"/>
                      <a:pt x="11280" y="11064"/>
                      <a:pt x="11434" y="10895"/>
                    </a:cubicBezTo>
                    <a:cubicBezTo>
                      <a:pt x="11716" y="10402"/>
                      <a:pt x="11392" y="10360"/>
                      <a:pt x="11350" y="10162"/>
                    </a:cubicBezTo>
                    <a:cubicBezTo>
                      <a:pt x="12153" y="9740"/>
                      <a:pt x="11181" y="9895"/>
                      <a:pt x="10998" y="9557"/>
                    </a:cubicBezTo>
                    <a:cubicBezTo>
                      <a:pt x="11646" y="9134"/>
                      <a:pt x="11054" y="9317"/>
                      <a:pt x="11420" y="8726"/>
                    </a:cubicBezTo>
                    <a:cubicBezTo>
                      <a:pt x="10505" y="8613"/>
                      <a:pt x="11505" y="8318"/>
                      <a:pt x="10998" y="8135"/>
                    </a:cubicBezTo>
                    <a:cubicBezTo>
                      <a:pt x="10646" y="7811"/>
                      <a:pt x="11209" y="7642"/>
                      <a:pt x="10702" y="7219"/>
                    </a:cubicBezTo>
                    <a:cubicBezTo>
                      <a:pt x="10646" y="6839"/>
                      <a:pt x="10956" y="6741"/>
                      <a:pt x="10618" y="6417"/>
                    </a:cubicBezTo>
                    <a:cubicBezTo>
                      <a:pt x="10533" y="6248"/>
                      <a:pt x="10871" y="6135"/>
                      <a:pt x="10618" y="5741"/>
                    </a:cubicBezTo>
                    <a:cubicBezTo>
                      <a:pt x="10984" y="5459"/>
                      <a:pt x="10407" y="4896"/>
                      <a:pt x="10407" y="4459"/>
                    </a:cubicBezTo>
                    <a:cubicBezTo>
                      <a:pt x="10632" y="4220"/>
                      <a:pt x="10322" y="4333"/>
                      <a:pt x="10308" y="4023"/>
                    </a:cubicBezTo>
                    <a:cubicBezTo>
                      <a:pt x="10336" y="3995"/>
                      <a:pt x="10336" y="3981"/>
                      <a:pt x="10294" y="3966"/>
                    </a:cubicBezTo>
                    <a:cubicBezTo>
                      <a:pt x="10435" y="3628"/>
                      <a:pt x="10195" y="3516"/>
                      <a:pt x="9900" y="3389"/>
                    </a:cubicBezTo>
                    <a:cubicBezTo>
                      <a:pt x="9449" y="3220"/>
                      <a:pt x="9195" y="2924"/>
                      <a:pt x="8829" y="2657"/>
                    </a:cubicBezTo>
                    <a:cubicBezTo>
                      <a:pt x="8562" y="2389"/>
                      <a:pt x="8083" y="2333"/>
                      <a:pt x="7717" y="2065"/>
                    </a:cubicBezTo>
                    <a:cubicBezTo>
                      <a:pt x="7055" y="1657"/>
                      <a:pt x="6450" y="1573"/>
                      <a:pt x="5816" y="1305"/>
                    </a:cubicBezTo>
                    <a:cubicBezTo>
                      <a:pt x="6235" y="1157"/>
                      <a:pt x="5425" y="697"/>
                      <a:pt x="4943" y="697"/>
                    </a:cubicBezTo>
                    <a:cubicBezTo>
                      <a:pt x="4873" y="697"/>
                      <a:pt x="4811" y="706"/>
                      <a:pt x="4760" y="728"/>
                    </a:cubicBezTo>
                    <a:cubicBezTo>
                      <a:pt x="4746" y="953"/>
                      <a:pt x="5281" y="995"/>
                      <a:pt x="5478" y="1094"/>
                    </a:cubicBezTo>
                    <a:cubicBezTo>
                      <a:pt x="5235" y="1226"/>
                      <a:pt x="5589" y="1523"/>
                      <a:pt x="5265" y="1523"/>
                    </a:cubicBezTo>
                    <a:cubicBezTo>
                      <a:pt x="5176" y="1523"/>
                      <a:pt x="5035" y="1501"/>
                      <a:pt x="4816" y="1446"/>
                    </a:cubicBezTo>
                    <a:cubicBezTo>
                      <a:pt x="4689" y="1319"/>
                      <a:pt x="3506" y="488"/>
                      <a:pt x="2915" y="122"/>
                    </a:cubicBezTo>
                    <a:cubicBezTo>
                      <a:pt x="2871" y="37"/>
                      <a:pt x="2782" y="0"/>
                      <a:pt x="2665" y="0"/>
                    </a:cubicBezTo>
                    <a:close/>
                  </a:path>
                </a:pathLst>
              </a:custGeom>
              <a:solidFill>
                <a:srgbClr val="B8D8E4">
                  <a:alpha val="39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51"/>
            <p:cNvSpPr/>
            <p:nvPr/>
          </p:nvSpPr>
          <p:spPr>
            <a:xfrm>
              <a:off x="3810856" y="245675"/>
              <a:ext cx="7194661" cy="527404"/>
            </a:xfrm>
            <a:custGeom>
              <a:avLst/>
              <a:gdLst/>
              <a:ahLst/>
              <a:cxnLst/>
              <a:rect l="l" t="t" r="r" b="b"/>
              <a:pathLst>
                <a:path w="60528" h="4437" extrusionOk="0">
                  <a:moveTo>
                    <a:pt x="50177" y="1"/>
                  </a:moveTo>
                  <a:cubicBezTo>
                    <a:pt x="48290" y="423"/>
                    <a:pt x="46403" y="888"/>
                    <a:pt x="44446" y="916"/>
                  </a:cubicBezTo>
                  <a:cubicBezTo>
                    <a:pt x="42994" y="1003"/>
                    <a:pt x="41542" y="1037"/>
                    <a:pt x="40090" y="1037"/>
                  </a:cubicBezTo>
                  <a:cubicBezTo>
                    <a:pt x="35459" y="1037"/>
                    <a:pt x="30828" y="695"/>
                    <a:pt x="26196" y="662"/>
                  </a:cubicBezTo>
                  <a:cubicBezTo>
                    <a:pt x="25813" y="660"/>
                    <a:pt x="25431" y="659"/>
                    <a:pt x="25048" y="659"/>
                  </a:cubicBezTo>
                  <a:cubicBezTo>
                    <a:pt x="19596" y="659"/>
                    <a:pt x="14149" y="848"/>
                    <a:pt x="8699" y="848"/>
                  </a:cubicBezTo>
                  <a:cubicBezTo>
                    <a:pt x="6398" y="848"/>
                    <a:pt x="4096" y="814"/>
                    <a:pt x="1792" y="719"/>
                  </a:cubicBezTo>
                  <a:cubicBezTo>
                    <a:pt x="1387" y="719"/>
                    <a:pt x="825" y="639"/>
                    <a:pt x="468" y="639"/>
                  </a:cubicBezTo>
                  <a:cubicBezTo>
                    <a:pt x="156" y="639"/>
                    <a:pt x="0" y="700"/>
                    <a:pt x="243" y="930"/>
                  </a:cubicBezTo>
                  <a:cubicBezTo>
                    <a:pt x="2576" y="1125"/>
                    <a:pt x="4910" y="1196"/>
                    <a:pt x="7244" y="1196"/>
                  </a:cubicBezTo>
                  <a:cubicBezTo>
                    <a:pt x="12985" y="1196"/>
                    <a:pt x="18728" y="769"/>
                    <a:pt x="24464" y="719"/>
                  </a:cubicBezTo>
                  <a:cubicBezTo>
                    <a:pt x="24775" y="716"/>
                    <a:pt x="25085" y="714"/>
                    <a:pt x="25396" y="714"/>
                  </a:cubicBezTo>
                  <a:cubicBezTo>
                    <a:pt x="31140" y="714"/>
                    <a:pt x="36885" y="1183"/>
                    <a:pt x="42629" y="1183"/>
                  </a:cubicBezTo>
                  <a:cubicBezTo>
                    <a:pt x="44559" y="1183"/>
                    <a:pt x="46474" y="1071"/>
                    <a:pt x="48347" y="606"/>
                  </a:cubicBezTo>
                  <a:cubicBezTo>
                    <a:pt x="49086" y="416"/>
                    <a:pt x="49794" y="155"/>
                    <a:pt x="50535" y="155"/>
                  </a:cubicBezTo>
                  <a:cubicBezTo>
                    <a:pt x="50782" y="155"/>
                    <a:pt x="51033" y="184"/>
                    <a:pt x="51290" y="254"/>
                  </a:cubicBezTo>
                  <a:cubicBezTo>
                    <a:pt x="54444" y="1197"/>
                    <a:pt x="57810" y="3394"/>
                    <a:pt x="60527" y="4436"/>
                  </a:cubicBezTo>
                  <a:cubicBezTo>
                    <a:pt x="57218" y="2789"/>
                    <a:pt x="53881" y="493"/>
                    <a:pt x="50177" y="1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51"/>
            <p:cNvGrpSpPr/>
            <p:nvPr/>
          </p:nvGrpSpPr>
          <p:grpSpPr>
            <a:xfrm>
              <a:off x="152404" y="3865121"/>
              <a:ext cx="1605451" cy="1125973"/>
              <a:chOff x="57154" y="3927246"/>
              <a:chExt cx="1605451" cy="1125973"/>
            </a:xfrm>
          </p:grpSpPr>
          <p:sp>
            <p:nvSpPr>
              <p:cNvPr id="747" name="Google Shape;747;p51"/>
              <p:cNvSpPr/>
              <p:nvPr/>
            </p:nvSpPr>
            <p:spPr>
              <a:xfrm>
                <a:off x="57154" y="4457277"/>
                <a:ext cx="220048" cy="347987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23794" extrusionOk="0">
                    <a:moveTo>
                      <a:pt x="8328" y="0"/>
                    </a:moveTo>
                    <a:cubicBezTo>
                      <a:pt x="7621" y="4988"/>
                      <a:pt x="1" y="23017"/>
                      <a:pt x="8210" y="23763"/>
                    </a:cubicBezTo>
                    <a:cubicBezTo>
                      <a:pt x="8419" y="23783"/>
                      <a:pt x="8619" y="23793"/>
                      <a:pt x="8811" y="23793"/>
                    </a:cubicBezTo>
                    <a:cubicBezTo>
                      <a:pt x="15045" y="23793"/>
                      <a:pt x="12523" y="13519"/>
                      <a:pt x="10999" y="8641"/>
                    </a:cubicBezTo>
                    <a:cubicBezTo>
                      <a:pt x="10135" y="5892"/>
                      <a:pt x="9388" y="3025"/>
                      <a:pt x="8328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1"/>
              <p:cNvSpPr/>
              <p:nvPr/>
            </p:nvSpPr>
            <p:spPr>
              <a:xfrm>
                <a:off x="1438360" y="4458053"/>
                <a:ext cx="224245" cy="301041"/>
              </a:xfrm>
              <a:custGeom>
                <a:avLst/>
                <a:gdLst/>
                <a:ahLst/>
                <a:cxnLst/>
                <a:rect l="l" t="t" r="r" b="b"/>
                <a:pathLst>
                  <a:path w="15333" h="20584" extrusionOk="0">
                    <a:moveTo>
                      <a:pt x="7267" y="1"/>
                    </a:moveTo>
                    <a:cubicBezTo>
                      <a:pt x="4910" y="4832"/>
                      <a:pt x="0" y="20426"/>
                      <a:pt x="7188" y="20583"/>
                    </a:cubicBezTo>
                    <a:cubicBezTo>
                      <a:pt x="7227" y="20583"/>
                      <a:pt x="7266" y="20584"/>
                      <a:pt x="7304" y="20584"/>
                    </a:cubicBezTo>
                    <a:cubicBezTo>
                      <a:pt x="15333" y="20584"/>
                      <a:pt x="8518" y="4223"/>
                      <a:pt x="7267" y="1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1"/>
              <p:cNvSpPr/>
              <p:nvPr/>
            </p:nvSpPr>
            <p:spPr>
              <a:xfrm>
                <a:off x="1159372" y="4805264"/>
                <a:ext cx="137841" cy="247955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14416" extrusionOk="0">
                    <a:moveTo>
                      <a:pt x="3968" y="1"/>
                    </a:moveTo>
                    <a:lnTo>
                      <a:pt x="3968" y="1"/>
                    </a:lnTo>
                    <a:cubicBezTo>
                      <a:pt x="2357" y="4361"/>
                      <a:pt x="1" y="14416"/>
                      <a:pt x="4007" y="14416"/>
                    </a:cubicBezTo>
                    <a:cubicBezTo>
                      <a:pt x="8013" y="14416"/>
                      <a:pt x="5971" y="4204"/>
                      <a:pt x="3968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1"/>
              <p:cNvSpPr/>
              <p:nvPr/>
            </p:nvSpPr>
            <p:spPr>
              <a:xfrm>
                <a:off x="131078" y="3927246"/>
                <a:ext cx="117579" cy="211096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12273" extrusionOk="0">
                    <a:moveTo>
                      <a:pt x="2632" y="0"/>
                    </a:moveTo>
                    <a:cubicBezTo>
                      <a:pt x="1061" y="4360"/>
                      <a:pt x="1" y="6756"/>
                      <a:pt x="393" y="9466"/>
                    </a:cubicBezTo>
                    <a:cubicBezTo>
                      <a:pt x="608" y="11180"/>
                      <a:pt x="1570" y="12273"/>
                      <a:pt x="2833" y="12273"/>
                    </a:cubicBezTo>
                    <a:cubicBezTo>
                      <a:pt x="3423" y="12273"/>
                      <a:pt x="4078" y="12034"/>
                      <a:pt x="4753" y="11509"/>
                    </a:cubicBezTo>
                    <a:cubicBezTo>
                      <a:pt x="6835" y="9820"/>
                      <a:pt x="4282" y="3614"/>
                      <a:pt x="2632" y="0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1"/>
              <p:cNvSpPr/>
              <p:nvPr/>
            </p:nvSpPr>
            <p:spPr>
              <a:xfrm>
                <a:off x="418349" y="4239876"/>
                <a:ext cx="109461" cy="197594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1488" extrusionOk="0">
                    <a:moveTo>
                      <a:pt x="2436" y="1"/>
                    </a:moveTo>
                    <a:cubicBezTo>
                      <a:pt x="983" y="4085"/>
                      <a:pt x="1" y="6324"/>
                      <a:pt x="315" y="8838"/>
                    </a:cubicBezTo>
                    <a:cubicBezTo>
                      <a:pt x="529" y="10446"/>
                      <a:pt x="1439" y="11487"/>
                      <a:pt x="2619" y="11487"/>
                    </a:cubicBezTo>
                    <a:cubicBezTo>
                      <a:pt x="3168" y="11487"/>
                      <a:pt x="3776" y="11262"/>
                      <a:pt x="4400" y="10763"/>
                    </a:cubicBezTo>
                    <a:cubicBezTo>
                      <a:pt x="6364" y="9192"/>
                      <a:pt x="3968" y="3378"/>
                      <a:pt x="2436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1"/>
              <p:cNvSpPr/>
              <p:nvPr/>
            </p:nvSpPr>
            <p:spPr>
              <a:xfrm>
                <a:off x="901334" y="4485461"/>
                <a:ext cx="116891" cy="29164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6956" extrusionOk="0">
                    <a:moveTo>
                      <a:pt x="4046" y="0"/>
                    </a:moveTo>
                    <a:cubicBezTo>
                      <a:pt x="2672" y="4871"/>
                      <a:pt x="1" y="13158"/>
                      <a:pt x="2554" y="15947"/>
                    </a:cubicBezTo>
                    <a:cubicBezTo>
                      <a:pt x="3225" y="16663"/>
                      <a:pt x="3852" y="16955"/>
                      <a:pt x="4405" y="16955"/>
                    </a:cubicBezTo>
                    <a:cubicBezTo>
                      <a:pt x="5793" y="16955"/>
                      <a:pt x="6717" y="15113"/>
                      <a:pt x="6717" y="13512"/>
                    </a:cubicBezTo>
                    <a:cubicBezTo>
                      <a:pt x="6796" y="10134"/>
                      <a:pt x="5617" y="4792"/>
                      <a:pt x="4046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52"/>
          <p:cNvGrpSpPr/>
          <p:nvPr/>
        </p:nvGrpSpPr>
        <p:grpSpPr>
          <a:xfrm>
            <a:off x="-538625" y="13"/>
            <a:ext cx="10513375" cy="5165347"/>
            <a:chOff x="-538625" y="13"/>
            <a:chExt cx="10513375" cy="5165347"/>
          </a:xfrm>
        </p:grpSpPr>
        <p:grpSp>
          <p:nvGrpSpPr>
            <p:cNvPr id="755" name="Google Shape;755;p52"/>
            <p:cNvGrpSpPr/>
            <p:nvPr/>
          </p:nvGrpSpPr>
          <p:grpSpPr>
            <a:xfrm>
              <a:off x="-538625" y="13"/>
              <a:ext cx="10513375" cy="5165347"/>
              <a:chOff x="-538625" y="13"/>
              <a:chExt cx="10513375" cy="5165347"/>
            </a:xfrm>
          </p:grpSpPr>
          <p:sp>
            <p:nvSpPr>
              <p:cNvPr id="756" name="Google Shape;756;p52"/>
              <p:cNvSpPr/>
              <p:nvPr/>
            </p:nvSpPr>
            <p:spPr>
              <a:xfrm flipH="1">
                <a:off x="8261590" y="13"/>
                <a:ext cx="1713160" cy="5143470"/>
              </a:xfrm>
              <a:custGeom>
                <a:avLst/>
                <a:gdLst/>
                <a:ahLst/>
                <a:cxnLst/>
                <a:rect l="l" t="t" r="r" b="b"/>
                <a:pathLst>
                  <a:path w="33966" h="34656" extrusionOk="0">
                    <a:moveTo>
                      <a:pt x="17335" y="3591"/>
                    </a:moveTo>
                    <a:lnTo>
                      <a:pt x="17321" y="3605"/>
                    </a:lnTo>
                    <a:lnTo>
                      <a:pt x="17279" y="3591"/>
                    </a:lnTo>
                    <a:close/>
                    <a:moveTo>
                      <a:pt x="860" y="3817"/>
                    </a:moveTo>
                    <a:lnTo>
                      <a:pt x="860" y="3831"/>
                    </a:lnTo>
                    <a:lnTo>
                      <a:pt x="789" y="3817"/>
                    </a:lnTo>
                    <a:close/>
                    <a:moveTo>
                      <a:pt x="31319" y="4492"/>
                    </a:moveTo>
                    <a:cubicBezTo>
                      <a:pt x="31305" y="4492"/>
                      <a:pt x="31290" y="4507"/>
                      <a:pt x="31276" y="4507"/>
                    </a:cubicBezTo>
                    <a:lnTo>
                      <a:pt x="31262" y="4507"/>
                    </a:lnTo>
                    <a:cubicBezTo>
                      <a:pt x="31276" y="4507"/>
                      <a:pt x="31290" y="4492"/>
                      <a:pt x="31319" y="4492"/>
                    </a:cubicBezTo>
                    <a:close/>
                    <a:moveTo>
                      <a:pt x="4288" y="5311"/>
                    </a:moveTo>
                    <a:lnTo>
                      <a:pt x="4288" y="5311"/>
                    </a:lnTo>
                    <a:cubicBezTo>
                      <a:pt x="4282" y="5315"/>
                      <a:pt x="4282" y="5323"/>
                      <a:pt x="4282" y="5323"/>
                    </a:cubicBezTo>
                    <a:lnTo>
                      <a:pt x="4239" y="5323"/>
                    </a:lnTo>
                    <a:lnTo>
                      <a:pt x="4288" y="5311"/>
                    </a:lnTo>
                    <a:close/>
                    <a:moveTo>
                      <a:pt x="23109" y="5732"/>
                    </a:moveTo>
                    <a:cubicBezTo>
                      <a:pt x="23081" y="5732"/>
                      <a:pt x="23039" y="5732"/>
                      <a:pt x="23010" y="5746"/>
                    </a:cubicBezTo>
                    <a:lnTo>
                      <a:pt x="23010" y="5732"/>
                    </a:lnTo>
                    <a:close/>
                    <a:moveTo>
                      <a:pt x="8112" y="5957"/>
                    </a:moveTo>
                    <a:lnTo>
                      <a:pt x="8394" y="6013"/>
                    </a:lnTo>
                    <a:cubicBezTo>
                      <a:pt x="8295" y="5999"/>
                      <a:pt x="8196" y="5985"/>
                      <a:pt x="8098" y="5971"/>
                    </a:cubicBezTo>
                    <a:lnTo>
                      <a:pt x="8112" y="5957"/>
                    </a:lnTo>
                    <a:close/>
                    <a:moveTo>
                      <a:pt x="26418" y="8520"/>
                    </a:moveTo>
                    <a:lnTo>
                      <a:pt x="26474" y="8534"/>
                    </a:lnTo>
                    <a:lnTo>
                      <a:pt x="26418" y="8534"/>
                    </a:lnTo>
                    <a:lnTo>
                      <a:pt x="26418" y="8520"/>
                    </a:lnTo>
                    <a:close/>
                    <a:moveTo>
                      <a:pt x="8281" y="9055"/>
                    </a:moveTo>
                    <a:lnTo>
                      <a:pt x="8225" y="9069"/>
                    </a:lnTo>
                    <a:lnTo>
                      <a:pt x="8196" y="9055"/>
                    </a:lnTo>
                    <a:close/>
                    <a:moveTo>
                      <a:pt x="22011" y="9717"/>
                    </a:moveTo>
                    <a:lnTo>
                      <a:pt x="22053" y="9731"/>
                    </a:lnTo>
                    <a:lnTo>
                      <a:pt x="22011" y="9731"/>
                    </a:lnTo>
                    <a:lnTo>
                      <a:pt x="22011" y="9717"/>
                    </a:lnTo>
                    <a:close/>
                    <a:moveTo>
                      <a:pt x="2930" y="9759"/>
                    </a:moveTo>
                    <a:lnTo>
                      <a:pt x="2930" y="9773"/>
                    </a:lnTo>
                    <a:lnTo>
                      <a:pt x="2859" y="9759"/>
                    </a:lnTo>
                    <a:close/>
                    <a:moveTo>
                      <a:pt x="21109" y="10252"/>
                    </a:moveTo>
                    <a:lnTo>
                      <a:pt x="21109" y="10252"/>
                    </a:lnTo>
                    <a:cubicBezTo>
                      <a:pt x="21123" y="10266"/>
                      <a:pt x="21152" y="10294"/>
                      <a:pt x="21180" y="10308"/>
                    </a:cubicBezTo>
                    <a:cubicBezTo>
                      <a:pt x="21152" y="10294"/>
                      <a:pt x="21123" y="10280"/>
                      <a:pt x="21109" y="10252"/>
                    </a:cubicBezTo>
                    <a:close/>
                    <a:moveTo>
                      <a:pt x="1620" y="10632"/>
                    </a:moveTo>
                    <a:lnTo>
                      <a:pt x="1620" y="10646"/>
                    </a:lnTo>
                    <a:lnTo>
                      <a:pt x="1592" y="10632"/>
                    </a:lnTo>
                    <a:close/>
                    <a:moveTo>
                      <a:pt x="13618" y="13420"/>
                    </a:moveTo>
                    <a:lnTo>
                      <a:pt x="13604" y="13448"/>
                    </a:lnTo>
                    <a:cubicBezTo>
                      <a:pt x="13562" y="13434"/>
                      <a:pt x="13491" y="13434"/>
                      <a:pt x="13435" y="13420"/>
                    </a:cubicBezTo>
                    <a:close/>
                    <a:moveTo>
                      <a:pt x="4183" y="13646"/>
                    </a:moveTo>
                    <a:lnTo>
                      <a:pt x="4183" y="13660"/>
                    </a:lnTo>
                    <a:lnTo>
                      <a:pt x="4141" y="13660"/>
                    </a:lnTo>
                    <a:lnTo>
                      <a:pt x="4183" y="13646"/>
                    </a:lnTo>
                    <a:close/>
                    <a:moveTo>
                      <a:pt x="6830" y="14237"/>
                    </a:moveTo>
                    <a:lnTo>
                      <a:pt x="6830" y="14251"/>
                    </a:lnTo>
                    <a:lnTo>
                      <a:pt x="6816" y="14237"/>
                    </a:lnTo>
                    <a:close/>
                    <a:moveTo>
                      <a:pt x="12984" y="14462"/>
                    </a:moveTo>
                    <a:lnTo>
                      <a:pt x="12984" y="14476"/>
                    </a:lnTo>
                    <a:lnTo>
                      <a:pt x="12914" y="14462"/>
                    </a:lnTo>
                    <a:close/>
                    <a:moveTo>
                      <a:pt x="17551" y="14569"/>
                    </a:moveTo>
                    <a:cubicBezTo>
                      <a:pt x="17616" y="14584"/>
                      <a:pt x="17645" y="14606"/>
                      <a:pt x="17645" y="14617"/>
                    </a:cubicBezTo>
                    <a:cubicBezTo>
                      <a:pt x="17617" y="14599"/>
                      <a:pt x="17583" y="14580"/>
                      <a:pt x="17551" y="14569"/>
                    </a:cubicBezTo>
                    <a:close/>
                    <a:moveTo>
                      <a:pt x="10027" y="15589"/>
                    </a:moveTo>
                    <a:cubicBezTo>
                      <a:pt x="10013" y="15589"/>
                      <a:pt x="9999" y="15603"/>
                      <a:pt x="9985" y="15617"/>
                    </a:cubicBezTo>
                    <a:lnTo>
                      <a:pt x="9858" y="15589"/>
                    </a:lnTo>
                    <a:close/>
                    <a:moveTo>
                      <a:pt x="30305" y="15716"/>
                    </a:moveTo>
                    <a:lnTo>
                      <a:pt x="30361" y="15730"/>
                    </a:lnTo>
                    <a:lnTo>
                      <a:pt x="30305" y="15730"/>
                    </a:lnTo>
                    <a:lnTo>
                      <a:pt x="30305" y="15716"/>
                    </a:lnTo>
                    <a:close/>
                    <a:moveTo>
                      <a:pt x="20138" y="16223"/>
                    </a:moveTo>
                    <a:lnTo>
                      <a:pt x="20138" y="16237"/>
                    </a:lnTo>
                    <a:lnTo>
                      <a:pt x="20110" y="16237"/>
                    </a:lnTo>
                    <a:lnTo>
                      <a:pt x="20138" y="16223"/>
                    </a:lnTo>
                    <a:close/>
                    <a:moveTo>
                      <a:pt x="19180" y="18504"/>
                    </a:moveTo>
                    <a:lnTo>
                      <a:pt x="19279" y="18518"/>
                    </a:lnTo>
                    <a:lnTo>
                      <a:pt x="19180" y="18518"/>
                    </a:lnTo>
                    <a:lnTo>
                      <a:pt x="19180" y="18504"/>
                    </a:lnTo>
                    <a:close/>
                    <a:moveTo>
                      <a:pt x="21842" y="18645"/>
                    </a:moveTo>
                    <a:cubicBezTo>
                      <a:pt x="21842" y="18659"/>
                      <a:pt x="21842" y="18673"/>
                      <a:pt x="21828" y="18687"/>
                    </a:cubicBezTo>
                    <a:lnTo>
                      <a:pt x="21715" y="18673"/>
                    </a:lnTo>
                    <a:lnTo>
                      <a:pt x="21842" y="18645"/>
                    </a:lnTo>
                    <a:close/>
                    <a:moveTo>
                      <a:pt x="5450" y="20011"/>
                    </a:moveTo>
                    <a:lnTo>
                      <a:pt x="5394" y="20025"/>
                    </a:lnTo>
                    <a:cubicBezTo>
                      <a:pt x="5394" y="20025"/>
                      <a:pt x="5394" y="20011"/>
                      <a:pt x="5394" y="20011"/>
                    </a:cubicBezTo>
                    <a:close/>
                    <a:moveTo>
                      <a:pt x="12027" y="20461"/>
                    </a:moveTo>
                    <a:lnTo>
                      <a:pt x="12027" y="20489"/>
                    </a:lnTo>
                    <a:lnTo>
                      <a:pt x="11942" y="20475"/>
                    </a:lnTo>
                    <a:lnTo>
                      <a:pt x="12027" y="20461"/>
                    </a:lnTo>
                    <a:close/>
                    <a:moveTo>
                      <a:pt x="11308" y="21165"/>
                    </a:moveTo>
                    <a:cubicBezTo>
                      <a:pt x="11379" y="21165"/>
                      <a:pt x="11463" y="21165"/>
                      <a:pt x="11576" y="21179"/>
                    </a:cubicBezTo>
                    <a:lnTo>
                      <a:pt x="11576" y="21207"/>
                    </a:lnTo>
                    <a:cubicBezTo>
                      <a:pt x="11492" y="21207"/>
                      <a:pt x="11393" y="21193"/>
                      <a:pt x="11308" y="21165"/>
                    </a:cubicBezTo>
                    <a:close/>
                    <a:moveTo>
                      <a:pt x="19124" y="21222"/>
                    </a:moveTo>
                    <a:lnTo>
                      <a:pt x="19124" y="21236"/>
                    </a:lnTo>
                    <a:lnTo>
                      <a:pt x="19082" y="21236"/>
                    </a:lnTo>
                    <a:lnTo>
                      <a:pt x="19082" y="21222"/>
                    </a:lnTo>
                    <a:close/>
                    <a:moveTo>
                      <a:pt x="10238" y="21531"/>
                    </a:moveTo>
                    <a:lnTo>
                      <a:pt x="10238" y="21541"/>
                    </a:lnTo>
                    <a:lnTo>
                      <a:pt x="10210" y="21531"/>
                    </a:lnTo>
                    <a:close/>
                    <a:moveTo>
                      <a:pt x="20405" y="21883"/>
                    </a:moveTo>
                    <a:lnTo>
                      <a:pt x="20448" y="21897"/>
                    </a:lnTo>
                    <a:lnTo>
                      <a:pt x="20405" y="21897"/>
                    </a:lnTo>
                    <a:lnTo>
                      <a:pt x="20405" y="21883"/>
                    </a:lnTo>
                    <a:close/>
                    <a:moveTo>
                      <a:pt x="14688" y="22517"/>
                    </a:moveTo>
                    <a:lnTo>
                      <a:pt x="14758" y="22531"/>
                    </a:lnTo>
                    <a:lnTo>
                      <a:pt x="14688" y="22531"/>
                    </a:lnTo>
                    <a:lnTo>
                      <a:pt x="14688" y="22517"/>
                    </a:lnTo>
                    <a:close/>
                    <a:moveTo>
                      <a:pt x="22588" y="23123"/>
                    </a:moveTo>
                    <a:lnTo>
                      <a:pt x="22588" y="23151"/>
                    </a:lnTo>
                    <a:lnTo>
                      <a:pt x="22546" y="23123"/>
                    </a:lnTo>
                    <a:close/>
                    <a:moveTo>
                      <a:pt x="20462" y="24024"/>
                    </a:moveTo>
                    <a:cubicBezTo>
                      <a:pt x="20559" y="24038"/>
                      <a:pt x="20671" y="24038"/>
                      <a:pt x="20810" y="24052"/>
                    </a:cubicBezTo>
                    <a:lnTo>
                      <a:pt x="20810" y="24052"/>
                    </a:lnTo>
                    <a:lnTo>
                      <a:pt x="20800" y="24094"/>
                    </a:lnTo>
                    <a:cubicBezTo>
                      <a:pt x="20687" y="24080"/>
                      <a:pt x="20574" y="24052"/>
                      <a:pt x="20462" y="24024"/>
                    </a:cubicBezTo>
                    <a:close/>
                    <a:moveTo>
                      <a:pt x="19434" y="28530"/>
                    </a:moveTo>
                    <a:lnTo>
                      <a:pt x="19434" y="28544"/>
                    </a:lnTo>
                    <a:lnTo>
                      <a:pt x="19420" y="28544"/>
                    </a:lnTo>
                    <a:lnTo>
                      <a:pt x="19434" y="28530"/>
                    </a:lnTo>
                    <a:close/>
                    <a:moveTo>
                      <a:pt x="12136" y="29697"/>
                    </a:moveTo>
                    <a:cubicBezTo>
                      <a:pt x="12205" y="29697"/>
                      <a:pt x="12275" y="29707"/>
                      <a:pt x="12345" y="29725"/>
                    </a:cubicBezTo>
                    <a:lnTo>
                      <a:pt x="12345" y="29725"/>
                    </a:lnTo>
                    <a:cubicBezTo>
                      <a:pt x="12336" y="29746"/>
                      <a:pt x="12336" y="29757"/>
                      <a:pt x="12336" y="29769"/>
                    </a:cubicBezTo>
                    <a:cubicBezTo>
                      <a:pt x="12153" y="29769"/>
                      <a:pt x="12027" y="29755"/>
                      <a:pt x="11900" y="29741"/>
                    </a:cubicBezTo>
                    <a:cubicBezTo>
                      <a:pt x="11975" y="29711"/>
                      <a:pt x="12055" y="29697"/>
                      <a:pt x="12136" y="29697"/>
                    </a:cubicBezTo>
                    <a:close/>
                    <a:moveTo>
                      <a:pt x="8351" y="31586"/>
                    </a:moveTo>
                    <a:cubicBezTo>
                      <a:pt x="8351" y="31586"/>
                      <a:pt x="8351" y="31614"/>
                      <a:pt x="8351" y="31614"/>
                    </a:cubicBezTo>
                    <a:lnTo>
                      <a:pt x="8253" y="31586"/>
                    </a:lnTo>
                    <a:close/>
                    <a:moveTo>
                      <a:pt x="14942" y="32402"/>
                    </a:moveTo>
                    <a:cubicBezTo>
                      <a:pt x="14942" y="32417"/>
                      <a:pt x="14927" y="32431"/>
                      <a:pt x="14927" y="32445"/>
                    </a:cubicBezTo>
                    <a:cubicBezTo>
                      <a:pt x="14885" y="32431"/>
                      <a:pt x="14843" y="32417"/>
                      <a:pt x="14801" y="32402"/>
                    </a:cubicBezTo>
                    <a:close/>
                    <a:moveTo>
                      <a:pt x="466" y="0"/>
                    </a:moveTo>
                    <a:cubicBezTo>
                      <a:pt x="494" y="127"/>
                      <a:pt x="733" y="282"/>
                      <a:pt x="57" y="395"/>
                    </a:cubicBezTo>
                    <a:lnTo>
                      <a:pt x="1" y="747"/>
                    </a:lnTo>
                    <a:lnTo>
                      <a:pt x="1" y="15040"/>
                    </a:lnTo>
                    <a:cubicBezTo>
                      <a:pt x="1409" y="15237"/>
                      <a:pt x="1761" y="15533"/>
                      <a:pt x="1479" y="15899"/>
                    </a:cubicBezTo>
                    <a:lnTo>
                      <a:pt x="1479" y="16068"/>
                    </a:lnTo>
                    <a:lnTo>
                      <a:pt x="1451" y="16251"/>
                    </a:lnTo>
                    <a:cubicBezTo>
                      <a:pt x="972" y="16659"/>
                      <a:pt x="902" y="17096"/>
                      <a:pt x="1001" y="17532"/>
                    </a:cubicBezTo>
                    <a:lnTo>
                      <a:pt x="944" y="17617"/>
                    </a:lnTo>
                    <a:cubicBezTo>
                      <a:pt x="1494" y="18278"/>
                      <a:pt x="57" y="18912"/>
                      <a:pt x="1339" y="19574"/>
                    </a:cubicBezTo>
                    <a:cubicBezTo>
                      <a:pt x="2353" y="20067"/>
                      <a:pt x="1831" y="20546"/>
                      <a:pt x="1691" y="21024"/>
                    </a:cubicBezTo>
                    <a:cubicBezTo>
                      <a:pt x="2817" y="20855"/>
                      <a:pt x="2057" y="20503"/>
                      <a:pt x="3169" y="20320"/>
                    </a:cubicBezTo>
                    <a:lnTo>
                      <a:pt x="3169" y="20320"/>
                    </a:lnTo>
                    <a:cubicBezTo>
                      <a:pt x="3366" y="20785"/>
                      <a:pt x="2564" y="21264"/>
                      <a:pt x="4014" y="21729"/>
                    </a:cubicBezTo>
                    <a:lnTo>
                      <a:pt x="3986" y="21982"/>
                    </a:lnTo>
                    <a:cubicBezTo>
                      <a:pt x="3254" y="22095"/>
                      <a:pt x="2099" y="22095"/>
                      <a:pt x="1902" y="22334"/>
                    </a:cubicBezTo>
                    <a:cubicBezTo>
                      <a:pt x="1846" y="22404"/>
                      <a:pt x="1888" y="22475"/>
                      <a:pt x="2198" y="22531"/>
                    </a:cubicBezTo>
                    <a:lnTo>
                      <a:pt x="1775" y="23080"/>
                    </a:lnTo>
                    <a:cubicBezTo>
                      <a:pt x="1733" y="23207"/>
                      <a:pt x="1803" y="23334"/>
                      <a:pt x="2212" y="23446"/>
                    </a:cubicBezTo>
                    <a:lnTo>
                      <a:pt x="2212" y="24080"/>
                    </a:lnTo>
                    <a:cubicBezTo>
                      <a:pt x="1888" y="24643"/>
                      <a:pt x="2803" y="25179"/>
                      <a:pt x="3141" y="25728"/>
                    </a:cubicBezTo>
                    <a:lnTo>
                      <a:pt x="2662" y="26375"/>
                    </a:lnTo>
                    <a:lnTo>
                      <a:pt x="3451" y="26404"/>
                    </a:lnTo>
                    <a:lnTo>
                      <a:pt x="3479" y="26587"/>
                    </a:lnTo>
                    <a:lnTo>
                      <a:pt x="3071" y="26756"/>
                    </a:lnTo>
                    <a:cubicBezTo>
                      <a:pt x="2789" y="26812"/>
                      <a:pt x="2803" y="26882"/>
                      <a:pt x="3071" y="26939"/>
                    </a:cubicBezTo>
                    <a:cubicBezTo>
                      <a:pt x="3071" y="27108"/>
                      <a:pt x="2916" y="27263"/>
                      <a:pt x="2817" y="27432"/>
                    </a:cubicBezTo>
                    <a:cubicBezTo>
                      <a:pt x="2592" y="27812"/>
                      <a:pt x="2268" y="28192"/>
                      <a:pt x="2845" y="28586"/>
                    </a:cubicBezTo>
                    <a:cubicBezTo>
                      <a:pt x="2888" y="28629"/>
                      <a:pt x="2944" y="28657"/>
                      <a:pt x="3000" y="28685"/>
                    </a:cubicBezTo>
                    <a:cubicBezTo>
                      <a:pt x="3521" y="29192"/>
                      <a:pt x="3747" y="29699"/>
                      <a:pt x="2184" y="30135"/>
                    </a:cubicBezTo>
                    <a:cubicBezTo>
                      <a:pt x="4366" y="30614"/>
                      <a:pt x="3155" y="31177"/>
                      <a:pt x="3423" y="31712"/>
                    </a:cubicBezTo>
                    <a:cubicBezTo>
                      <a:pt x="3155" y="31952"/>
                      <a:pt x="2803" y="32177"/>
                      <a:pt x="2958" y="32445"/>
                    </a:cubicBezTo>
                    <a:lnTo>
                      <a:pt x="2972" y="32614"/>
                    </a:lnTo>
                    <a:cubicBezTo>
                      <a:pt x="2690" y="32966"/>
                      <a:pt x="3211" y="33318"/>
                      <a:pt x="3789" y="33656"/>
                    </a:cubicBezTo>
                    <a:lnTo>
                      <a:pt x="3944" y="33909"/>
                    </a:lnTo>
                    <a:lnTo>
                      <a:pt x="3873" y="34092"/>
                    </a:lnTo>
                    <a:cubicBezTo>
                      <a:pt x="4268" y="34289"/>
                      <a:pt x="3817" y="34472"/>
                      <a:pt x="3606" y="34656"/>
                    </a:cubicBezTo>
                    <a:lnTo>
                      <a:pt x="24644" y="34656"/>
                    </a:lnTo>
                    <a:cubicBezTo>
                      <a:pt x="24573" y="34191"/>
                      <a:pt x="25066" y="33726"/>
                      <a:pt x="24531" y="33247"/>
                    </a:cubicBezTo>
                    <a:cubicBezTo>
                      <a:pt x="24461" y="33163"/>
                      <a:pt x="24362" y="33107"/>
                      <a:pt x="24264" y="33078"/>
                    </a:cubicBezTo>
                    <a:cubicBezTo>
                      <a:pt x="24235" y="33064"/>
                      <a:pt x="24221" y="33036"/>
                      <a:pt x="24221" y="33008"/>
                    </a:cubicBezTo>
                    <a:cubicBezTo>
                      <a:pt x="24447" y="32388"/>
                      <a:pt x="23109" y="31769"/>
                      <a:pt x="23869" y="31163"/>
                    </a:cubicBezTo>
                    <a:cubicBezTo>
                      <a:pt x="23883" y="30938"/>
                      <a:pt x="23714" y="30713"/>
                      <a:pt x="24306" y="30530"/>
                    </a:cubicBezTo>
                    <a:cubicBezTo>
                      <a:pt x="24728" y="30417"/>
                      <a:pt x="24334" y="30290"/>
                      <a:pt x="24306" y="30163"/>
                    </a:cubicBezTo>
                    <a:lnTo>
                      <a:pt x="24348" y="29164"/>
                    </a:lnTo>
                    <a:cubicBezTo>
                      <a:pt x="24728" y="29093"/>
                      <a:pt x="25263" y="29037"/>
                      <a:pt x="24771" y="28896"/>
                    </a:cubicBezTo>
                    <a:cubicBezTo>
                      <a:pt x="24588" y="28629"/>
                      <a:pt x="25334" y="28417"/>
                      <a:pt x="25658" y="28178"/>
                    </a:cubicBezTo>
                    <a:cubicBezTo>
                      <a:pt x="25404" y="28023"/>
                      <a:pt x="24813" y="27882"/>
                      <a:pt x="25221" y="27713"/>
                    </a:cubicBezTo>
                    <a:cubicBezTo>
                      <a:pt x="24503" y="27544"/>
                      <a:pt x="25517" y="27333"/>
                      <a:pt x="24785" y="27164"/>
                    </a:cubicBezTo>
                    <a:cubicBezTo>
                      <a:pt x="24503" y="27051"/>
                      <a:pt x="24278" y="26925"/>
                      <a:pt x="24419" y="26798"/>
                    </a:cubicBezTo>
                    <a:cubicBezTo>
                      <a:pt x="24024" y="26488"/>
                      <a:pt x="25038" y="26150"/>
                      <a:pt x="23616" y="25869"/>
                    </a:cubicBezTo>
                    <a:cubicBezTo>
                      <a:pt x="23236" y="25587"/>
                      <a:pt x="24081" y="25333"/>
                      <a:pt x="23517" y="25052"/>
                    </a:cubicBezTo>
                    <a:cubicBezTo>
                      <a:pt x="24165" y="24812"/>
                      <a:pt x="24165" y="24573"/>
                      <a:pt x="23531" y="24320"/>
                    </a:cubicBezTo>
                    <a:cubicBezTo>
                      <a:pt x="23574" y="24052"/>
                      <a:pt x="23517" y="23770"/>
                      <a:pt x="23109" y="23503"/>
                    </a:cubicBezTo>
                    <a:cubicBezTo>
                      <a:pt x="23161" y="23499"/>
                      <a:pt x="23223" y="23497"/>
                      <a:pt x="23291" y="23497"/>
                    </a:cubicBezTo>
                    <a:cubicBezTo>
                      <a:pt x="23432" y="23497"/>
                      <a:pt x="23595" y="23503"/>
                      <a:pt x="23732" y="23503"/>
                    </a:cubicBezTo>
                    <a:cubicBezTo>
                      <a:pt x="23978" y="23503"/>
                      <a:pt x="24140" y="23484"/>
                      <a:pt x="23940" y="23376"/>
                    </a:cubicBezTo>
                    <a:cubicBezTo>
                      <a:pt x="23574" y="23179"/>
                      <a:pt x="23081" y="22968"/>
                      <a:pt x="22644" y="22756"/>
                    </a:cubicBezTo>
                    <a:cubicBezTo>
                      <a:pt x="22827" y="22475"/>
                      <a:pt x="22926" y="22193"/>
                      <a:pt x="22588" y="21912"/>
                    </a:cubicBezTo>
                    <a:cubicBezTo>
                      <a:pt x="22546" y="21883"/>
                      <a:pt x="22560" y="21869"/>
                      <a:pt x="22644" y="21855"/>
                    </a:cubicBezTo>
                    <a:cubicBezTo>
                      <a:pt x="23362" y="21757"/>
                      <a:pt x="23264" y="21616"/>
                      <a:pt x="23179" y="21461"/>
                    </a:cubicBezTo>
                    <a:cubicBezTo>
                      <a:pt x="23039" y="21222"/>
                      <a:pt x="22912" y="20982"/>
                      <a:pt x="23574" y="20771"/>
                    </a:cubicBezTo>
                    <a:lnTo>
                      <a:pt x="23517" y="20658"/>
                    </a:lnTo>
                    <a:cubicBezTo>
                      <a:pt x="23757" y="20489"/>
                      <a:pt x="24658" y="20447"/>
                      <a:pt x="25179" y="20334"/>
                    </a:cubicBezTo>
                    <a:cubicBezTo>
                      <a:pt x="25728" y="20278"/>
                      <a:pt x="26334" y="20222"/>
                      <a:pt x="26812" y="20137"/>
                    </a:cubicBezTo>
                    <a:cubicBezTo>
                      <a:pt x="27207" y="20081"/>
                      <a:pt x="27235" y="19884"/>
                      <a:pt x="26770" y="19884"/>
                    </a:cubicBezTo>
                    <a:cubicBezTo>
                      <a:pt x="26598" y="19888"/>
                      <a:pt x="26450" y="19889"/>
                      <a:pt x="26323" y="19889"/>
                    </a:cubicBezTo>
                    <a:cubicBezTo>
                      <a:pt x="25025" y="19889"/>
                      <a:pt x="25929" y="19706"/>
                      <a:pt x="26108" y="19616"/>
                    </a:cubicBezTo>
                    <a:cubicBezTo>
                      <a:pt x="26460" y="19461"/>
                      <a:pt x="26728" y="19321"/>
                      <a:pt x="26179" y="19152"/>
                    </a:cubicBezTo>
                    <a:cubicBezTo>
                      <a:pt x="26137" y="19123"/>
                      <a:pt x="26179" y="19109"/>
                      <a:pt x="26277" y="19095"/>
                    </a:cubicBezTo>
                    <a:lnTo>
                      <a:pt x="26193" y="19011"/>
                    </a:lnTo>
                    <a:lnTo>
                      <a:pt x="26249" y="18912"/>
                    </a:lnTo>
                    <a:cubicBezTo>
                      <a:pt x="26812" y="18659"/>
                      <a:pt x="27179" y="18405"/>
                      <a:pt x="27122" y="18110"/>
                    </a:cubicBezTo>
                    <a:lnTo>
                      <a:pt x="27122" y="18110"/>
                    </a:lnTo>
                    <a:cubicBezTo>
                      <a:pt x="26432" y="18349"/>
                      <a:pt x="25714" y="18602"/>
                      <a:pt x="25784" y="18898"/>
                    </a:cubicBezTo>
                    <a:lnTo>
                      <a:pt x="24911" y="18884"/>
                    </a:lnTo>
                    <a:cubicBezTo>
                      <a:pt x="25348" y="18743"/>
                      <a:pt x="25432" y="18616"/>
                      <a:pt x="24475" y="18518"/>
                    </a:cubicBezTo>
                    <a:cubicBezTo>
                      <a:pt x="24588" y="18377"/>
                      <a:pt x="24221" y="18180"/>
                      <a:pt x="25376" y="18166"/>
                    </a:cubicBezTo>
                    <a:cubicBezTo>
                      <a:pt x="26601" y="18067"/>
                      <a:pt x="26179" y="17828"/>
                      <a:pt x="26263" y="17631"/>
                    </a:cubicBezTo>
                    <a:lnTo>
                      <a:pt x="26263" y="17462"/>
                    </a:lnTo>
                    <a:lnTo>
                      <a:pt x="26714" y="17462"/>
                    </a:lnTo>
                    <a:lnTo>
                      <a:pt x="26855" y="17307"/>
                    </a:lnTo>
                    <a:cubicBezTo>
                      <a:pt x="27010" y="17251"/>
                      <a:pt x="27179" y="17180"/>
                      <a:pt x="27333" y="17096"/>
                    </a:cubicBezTo>
                    <a:cubicBezTo>
                      <a:pt x="27376" y="17039"/>
                      <a:pt x="27432" y="16969"/>
                      <a:pt x="27150" y="16913"/>
                    </a:cubicBezTo>
                    <a:cubicBezTo>
                      <a:pt x="27193" y="16772"/>
                      <a:pt x="26545" y="16673"/>
                      <a:pt x="26291" y="16546"/>
                    </a:cubicBezTo>
                    <a:cubicBezTo>
                      <a:pt x="26672" y="16434"/>
                      <a:pt x="26672" y="16307"/>
                      <a:pt x="26291" y="16180"/>
                    </a:cubicBezTo>
                    <a:lnTo>
                      <a:pt x="26291" y="15997"/>
                    </a:lnTo>
                    <a:lnTo>
                      <a:pt x="26334" y="15997"/>
                    </a:lnTo>
                    <a:cubicBezTo>
                      <a:pt x="27038" y="15997"/>
                      <a:pt x="27235" y="15871"/>
                      <a:pt x="27615" y="15786"/>
                    </a:cubicBezTo>
                    <a:cubicBezTo>
                      <a:pt x="27700" y="15842"/>
                      <a:pt x="27784" y="15885"/>
                      <a:pt x="27883" y="15913"/>
                    </a:cubicBezTo>
                    <a:cubicBezTo>
                      <a:pt x="27967" y="15927"/>
                      <a:pt x="28052" y="15927"/>
                      <a:pt x="28136" y="15941"/>
                    </a:cubicBezTo>
                    <a:lnTo>
                      <a:pt x="28066" y="16110"/>
                    </a:lnTo>
                    <a:lnTo>
                      <a:pt x="28066" y="16110"/>
                    </a:lnTo>
                    <a:lnTo>
                      <a:pt x="28742" y="16054"/>
                    </a:lnTo>
                    <a:cubicBezTo>
                      <a:pt x="28953" y="16138"/>
                      <a:pt x="29178" y="16208"/>
                      <a:pt x="29418" y="16237"/>
                    </a:cubicBezTo>
                    <a:lnTo>
                      <a:pt x="30262" y="16251"/>
                    </a:lnTo>
                    <a:lnTo>
                      <a:pt x="30319" y="16265"/>
                    </a:lnTo>
                    <a:lnTo>
                      <a:pt x="30713" y="16265"/>
                    </a:lnTo>
                    <a:lnTo>
                      <a:pt x="30685" y="15702"/>
                    </a:lnTo>
                    <a:lnTo>
                      <a:pt x="30699" y="14800"/>
                    </a:lnTo>
                    <a:lnTo>
                      <a:pt x="30812" y="14293"/>
                    </a:lnTo>
                    <a:cubicBezTo>
                      <a:pt x="31488" y="14096"/>
                      <a:pt x="30938" y="13829"/>
                      <a:pt x="31657" y="13646"/>
                    </a:cubicBezTo>
                    <a:lnTo>
                      <a:pt x="32107" y="13575"/>
                    </a:lnTo>
                    <a:lnTo>
                      <a:pt x="32501" y="13575"/>
                    </a:lnTo>
                    <a:lnTo>
                      <a:pt x="32501" y="13026"/>
                    </a:lnTo>
                    <a:lnTo>
                      <a:pt x="32572" y="12674"/>
                    </a:lnTo>
                    <a:cubicBezTo>
                      <a:pt x="33431" y="12223"/>
                      <a:pt x="33346" y="11759"/>
                      <a:pt x="32741" y="11280"/>
                    </a:cubicBezTo>
                    <a:cubicBezTo>
                      <a:pt x="32713" y="11252"/>
                      <a:pt x="32685" y="11224"/>
                      <a:pt x="32656" y="11209"/>
                    </a:cubicBezTo>
                    <a:cubicBezTo>
                      <a:pt x="33051" y="10928"/>
                      <a:pt x="31628" y="10731"/>
                      <a:pt x="31685" y="10477"/>
                    </a:cubicBezTo>
                    <a:cubicBezTo>
                      <a:pt x="31797" y="10350"/>
                      <a:pt x="31769" y="10224"/>
                      <a:pt x="31361" y="10097"/>
                    </a:cubicBezTo>
                    <a:lnTo>
                      <a:pt x="31671" y="9562"/>
                    </a:lnTo>
                    <a:lnTo>
                      <a:pt x="31713" y="9210"/>
                    </a:lnTo>
                    <a:lnTo>
                      <a:pt x="31811" y="9041"/>
                    </a:lnTo>
                    <a:cubicBezTo>
                      <a:pt x="31846" y="9042"/>
                      <a:pt x="31879" y="9042"/>
                      <a:pt x="31911" y="9042"/>
                    </a:cubicBezTo>
                    <a:cubicBezTo>
                      <a:pt x="32490" y="9042"/>
                      <a:pt x="32652" y="8926"/>
                      <a:pt x="33079" y="8886"/>
                    </a:cubicBezTo>
                    <a:cubicBezTo>
                      <a:pt x="33145" y="8889"/>
                      <a:pt x="33212" y="8891"/>
                      <a:pt x="33278" y="8891"/>
                    </a:cubicBezTo>
                    <a:cubicBezTo>
                      <a:pt x="33507" y="8891"/>
                      <a:pt x="33737" y="8870"/>
                      <a:pt x="33966" y="8816"/>
                    </a:cubicBezTo>
                    <a:cubicBezTo>
                      <a:pt x="33487" y="8647"/>
                      <a:pt x="33487" y="8478"/>
                      <a:pt x="33529" y="8295"/>
                    </a:cubicBezTo>
                    <a:cubicBezTo>
                      <a:pt x="33561" y="8188"/>
                      <a:pt x="33417" y="8138"/>
                      <a:pt x="33065" y="8138"/>
                    </a:cubicBezTo>
                    <a:cubicBezTo>
                      <a:pt x="32951" y="8138"/>
                      <a:pt x="32815" y="8143"/>
                      <a:pt x="32656" y="8154"/>
                    </a:cubicBezTo>
                    <a:cubicBezTo>
                      <a:pt x="32670" y="7900"/>
                      <a:pt x="32586" y="7619"/>
                      <a:pt x="33459" y="7436"/>
                    </a:cubicBezTo>
                    <a:lnTo>
                      <a:pt x="33529" y="7084"/>
                    </a:lnTo>
                    <a:lnTo>
                      <a:pt x="33586" y="6816"/>
                    </a:lnTo>
                    <a:lnTo>
                      <a:pt x="33473" y="5830"/>
                    </a:lnTo>
                    <a:lnTo>
                      <a:pt x="33628" y="5816"/>
                    </a:lnTo>
                    <a:lnTo>
                      <a:pt x="32727" y="4887"/>
                    </a:lnTo>
                    <a:lnTo>
                      <a:pt x="32304" y="4521"/>
                    </a:lnTo>
                    <a:cubicBezTo>
                      <a:pt x="33191" y="4408"/>
                      <a:pt x="32642" y="4197"/>
                      <a:pt x="32473" y="4070"/>
                    </a:cubicBezTo>
                    <a:cubicBezTo>
                      <a:pt x="32408" y="4026"/>
                      <a:pt x="32333" y="4010"/>
                      <a:pt x="32258" y="4010"/>
                    </a:cubicBezTo>
                    <a:cubicBezTo>
                      <a:pt x="32090" y="4010"/>
                      <a:pt x="31922" y="4092"/>
                      <a:pt x="31854" y="4140"/>
                    </a:cubicBezTo>
                    <a:lnTo>
                      <a:pt x="30995" y="4042"/>
                    </a:lnTo>
                    <a:cubicBezTo>
                      <a:pt x="30924" y="4014"/>
                      <a:pt x="30896" y="3986"/>
                      <a:pt x="30910" y="3971"/>
                    </a:cubicBezTo>
                    <a:lnTo>
                      <a:pt x="30854" y="3943"/>
                    </a:lnTo>
                    <a:cubicBezTo>
                      <a:pt x="30713" y="3817"/>
                      <a:pt x="32994" y="3662"/>
                      <a:pt x="30544" y="3577"/>
                    </a:cubicBezTo>
                    <a:lnTo>
                      <a:pt x="30051" y="3577"/>
                    </a:lnTo>
                    <a:cubicBezTo>
                      <a:pt x="29924" y="3563"/>
                      <a:pt x="29784" y="3563"/>
                      <a:pt x="29643" y="3563"/>
                    </a:cubicBezTo>
                    <a:cubicBezTo>
                      <a:pt x="29585" y="3547"/>
                      <a:pt x="29523" y="3540"/>
                      <a:pt x="29461" y="3540"/>
                    </a:cubicBezTo>
                    <a:cubicBezTo>
                      <a:pt x="29417" y="3540"/>
                      <a:pt x="29374" y="3543"/>
                      <a:pt x="29333" y="3549"/>
                    </a:cubicBezTo>
                    <a:cubicBezTo>
                      <a:pt x="29164" y="3352"/>
                      <a:pt x="29446" y="3169"/>
                      <a:pt x="28868" y="2986"/>
                    </a:cubicBezTo>
                    <a:lnTo>
                      <a:pt x="28235" y="2634"/>
                    </a:lnTo>
                    <a:cubicBezTo>
                      <a:pt x="28122" y="2634"/>
                      <a:pt x="28009" y="2620"/>
                      <a:pt x="27897" y="2620"/>
                    </a:cubicBezTo>
                    <a:lnTo>
                      <a:pt x="27474" y="2408"/>
                    </a:lnTo>
                    <a:lnTo>
                      <a:pt x="27911" y="2070"/>
                    </a:lnTo>
                    <a:cubicBezTo>
                      <a:pt x="26531" y="2070"/>
                      <a:pt x="26897" y="1690"/>
                      <a:pt x="25714" y="1648"/>
                    </a:cubicBezTo>
                    <a:lnTo>
                      <a:pt x="25221" y="1732"/>
                    </a:lnTo>
                    <a:cubicBezTo>
                      <a:pt x="24785" y="1648"/>
                      <a:pt x="24334" y="1606"/>
                      <a:pt x="23883" y="1606"/>
                    </a:cubicBezTo>
                    <a:cubicBezTo>
                      <a:pt x="23193" y="1366"/>
                      <a:pt x="22391" y="1113"/>
                      <a:pt x="22236" y="831"/>
                    </a:cubicBezTo>
                    <a:cubicBezTo>
                      <a:pt x="22109" y="817"/>
                      <a:pt x="22067" y="803"/>
                      <a:pt x="22109" y="775"/>
                    </a:cubicBezTo>
                    <a:cubicBezTo>
                      <a:pt x="21771" y="536"/>
                      <a:pt x="21433" y="310"/>
                      <a:pt x="21447" y="71"/>
                    </a:cubicBezTo>
                    <a:cubicBezTo>
                      <a:pt x="21419" y="57"/>
                      <a:pt x="21377" y="29"/>
                      <a:pt x="21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>
                <a:off x="-538625" y="3505681"/>
                <a:ext cx="1585672" cy="1659679"/>
              </a:xfrm>
              <a:custGeom>
                <a:avLst/>
                <a:gdLst/>
                <a:ahLst/>
                <a:cxnLst/>
                <a:rect l="l" t="t" r="r" b="b"/>
                <a:pathLst>
                  <a:path w="23335" h="24425" extrusionOk="0">
                    <a:moveTo>
                      <a:pt x="8196" y="334"/>
                    </a:moveTo>
                    <a:cubicBezTo>
                      <a:pt x="8228" y="334"/>
                      <a:pt x="8260" y="337"/>
                      <a:pt x="8295" y="344"/>
                    </a:cubicBezTo>
                    <a:lnTo>
                      <a:pt x="8098" y="344"/>
                    </a:lnTo>
                    <a:cubicBezTo>
                      <a:pt x="8133" y="337"/>
                      <a:pt x="8165" y="334"/>
                      <a:pt x="8196" y="334"/>
                    </a:cubicBezTo>
                    <a:close/>
                    <a:moveTo>
                      <a:pt x="1817" y="5019"/>
                    </a:moveTo>
                    <a:cubicBezTo>
                      <a:pt x="1874" y="5034"/>
                      <a:pt x="1916" y="5048"/>
                      <a:pt x="1958" y="5076"/>
                    </a:cubicBezTo>
                    <a:lnTo>
                      <a:pt x="1803" y="5062"/>
                    </a:lnTo>
                    <a:lnTo>
                      <a:pt x="1817" y="5019"/>
                    </a:lnTo>
                    <a:close/>
                    <a:moveTo>
                      <a:pt x="5634" y="6357"/>
                    </a:moveTo>
                    <a:lnTo>
                      <a:pt x="5634" y="6371"/>
                    </a:lnTo>
                    <a:lnTo>
                      <a:pt x="5605" y="6385"/>
                    </a:lnTo>
                    <a:lnTo>
                      <a:pt x="5591" y="6385"/>
                    </a:lnTo>
                    <a:cubicBezTo>
                      <a:pt x="5563" y="6357"/>
                      <a:pt x="5591" y="6357"/>
                      <a:pt x="5634" y="6357"/>
                    </a:cubicBezTo>
                    <a:close/>
                    <a:moveTo>
                      <a:pt x="10407" y="9765"/>
                    </a:moveTo>
                    <a:cubicBezTo>
                      <a:pt x="10435" y="9779"/>
                      <a:pt x="10464" y="9793"/>
                      <a:pt x="10492" y="9807"/>
                    </a:cubicBezTo>
                    <a:lnTo>
                      <a:pt x="10337" y="9807"/>
                    </a:lnTo>
                    <a:lnTo>
                      <a:pt x="10407" y="9765"/>
                    </a:lnTo>
                    <a:close/>
                    <a:moveTo>
                      <a:pt x="14632" y="12807"/>
                    </a:moveTo>
                    <a:lnTo>
                      <a:pt x="14660" y="12835"/>
                    </a:lnTo>
                    <a:lnTo>
                      <a:pt x="14618" y="12835"/>
                    </a:lnTo>
                    <a:lnTo>
                      <a:pt x="14632" y="12807"/>
                    </a:lnTo>
                    <a:close/>
                    <a:moveTo>
                      <a:pt x="10196" y="14595"/>
                    </a:moveTo>
                    <a:lnTo>
                      <a:pt x="10196" y="14609"/>
                    </a:lnTo>
                    <a:cubicBezTo>
                      <a:pt x="10196" y="14609"/>
                      <a:pt x="10140" y="14595"/>
                      <a:pt x="10140" y="14595"/>
                    </a:cubicBezTo>
                    <a:close/>
                    <a:moveTo>
                      <a:pt x="8661" y="14750"/>
                    </a:moveTo>
                    <a:cubicBezTo>
                      <a:pt x="8746" y="14764"/>
                      <a:pt x="8830" y="14778"/>
                      <a:pt x="8915" y="14806"/>
                    </a:cubicBezTo>
                    <a:cubicBezTo>
                      <a:pt x="8816" y="14806"/>
                      <a:pt x="8732" y="14792"/>
                      <a:pt x="8661" y="14750"/>
                    </a:cubicBezTo>
                    <a:close/>
                    <a:moveTo>
                      <a:pt x="11027" y="16271"/>
                    </a:moveTo>
                    <a:lnTo>
                      <a:pt x="11027" y="16285"/>
                    </a:lnTo>
                    <a:lnTo>
                      <a:pt x="10956" y="16285"/>
                    </a:lnTo>
                    <a:lnTo>
                      <a:pt x="11027" y="16271"/>
                    </a:lnTo>
                    <a:close/>
                    <a:moveTo>
                      <a:pt x="8253" y="18918"/>
                    </a:moveTo>
                    <a:cubicBezTo>
                      <a:pt x="8281" y="18918"/>
                      <a:pt x="8323" y="18932"/>
                      <a:pt x="8365" y="18960"/>
                    </a:cubicBezTo>
                    <a:lnTo>
                      <a:pt x="8267" y="18960"/>
                    </a:lnTo>
                    <a:cubicBezTo>
                      <a:pt x="8239" y="18946"/>
                      <a:pt x="8239" y="18932"/>
                      <a:pt x="8253" y="18918"/>
                    </a:cubicBezTo>
                    <a:close/>
                    <a:moveTo>
                      <a:pt x="18814" y="21256"/>
                    </a:moveTo>
                    <a:lnTo>
                      <a:pt x="18842" y="21284"/>
                    </a:lnTo>
                    <a:lnTo>
                      <a:pt x="18758" y="21284"/>
                    </a:lnTo>
                    <a:lnTo>
                      <a:pt x="18814" y="21256"/>
                    </a:lnTo>
                    <a:close/>
                    <a:moveTo>
                      <a:pt x="1916" y="21509"/>
                    </a:moveTo>
                    <a:lnTo>
                      <a:pt x="2071" y="21537"/>
                    </a:lnTo>
                    <a:lnTo>
                      <a:pt x="2000" y="21537"/>
                    </a:lnTo>
                    <a:lnTo>
                      <a:pt x="1916" y="21509"/>
                    </a:lnTo>
                    <a:close/>
                    <a:moveTo>
                      <a:pt x="20588" y="21974"/>
                    </a:moveTo>
                    <a:cubicBezTo>
                      <a:pt x="20659" y="21988"/>
                      <a:pt x="20729" y="22002"/>
                      <a:pt x="20814" y="22030"/>
                    </a:cubicBezTo>
                    <a:cubicBezTo>
                      <a:pt x="20743" y="22030"/>
                      <a:pt x="20673" y="22016"/>
                      <a:pt x="20602" y="22002"/>
                    </a:cubicBezTo>
                    <a:cubicBezTo>
                      <a:pt x="20602" y="22002"/>
                      <a:pt x="20602" y="21988"/>
                      <a:pt x="20588" y="21974"/>
                    </a:cubicBezTo>
                    <a:close/>
                    <a:moveTo>
                      <a:pt x="10802" y="22157"/>
                    </a:moveTo>
                    <a:lnTo>
                      <a:pt x="10900" y="22171"/>
                    </a:lnTo>
                    <a:lnTo>
                      <a:pt x="10802" y="22171"/>
                    </a:lnTo>
                    <a:lnTo>
                      <a:pt x="10802" y="22157"/>
                    </a:lnTo>
                    <a:close/>
                    <a:moveTo>
                      <a:pt x="4620" y="22171"/>
                    </a:moveTo>
                    <a:lnTo>
                      <a:pt x="4620" y="22227"/>
                    </a:lnTo>
                    <a:cubicBezTo>
                      <a:pt x="4521" y="22213"/>
                      <a:pt x="4423" y="22213"/>
                      <a:pt x="4324" y="22185"/>
                    </a:cubicBezTo>
                    <a:lnTo>
                      <a:pt x="4620" y="22171"/>
                    </a:lnTo>
                    <a:close/>
                    <a:moveTo>
                      <a:pt x="3352" y="23044"/>
                    </a:moveTo>
                    <a:lnTo>
                      <a:pt x="3310" y="23072"/>
                    </a:lnTo>
                    <a:lnTo>
                      <a:pt x="3240" y="23044"/>
                    </a:lnTo>
                    <a:close/>
                    <a:moveTo>
                      <a:pt x="19194" y="23280"/>
                    </a:moveTo>
                    <a:cubicBezTo>
                      <a:pt x="19201" y="23280"/>
                      <a:pt x="19208" y="23291"/>
                      <a:pt x="19208" y="23312"/>
                    </a:cubicBezTo>
                    <a:lnTo>
                      <a:pt x="19180" y="23312"/>
                    </a:lnTo>
                    <a:cubicBezTo>
                      <a:pt x="19180" y="23291"/>
                      <a:pt x="19187" y="23280"/>
                      <a:pt x="19194" y="23280"/>
                    </a:cubicBezTo>
                    <a:close/>
                    <a:moveTo>
                      <a:pt x="7886" y="0"/>
                    </a:moveTo>
                    <a:cubicBezTo>
                      <a:pt x="6849" y="0"/>
                      <a:pt x="5809" y="146"/>
                      <a:pt x="4789" y="175"/>
                    </a:cubicBezTo>
                    <a:lnTo>
                      <a:pt x="4648" y="358"/>
                    </a:lnTo>
                    <a:lnTo>
                      <a:pt x="4577" y="373"/>
                    </a:lnTo>
                    <a:lnTo>
                      <a:pt x="4634" y="401"/>
                    </a:lnTo>
                    <a:cubicBezTo>
                      <a:pt x="3535" y="851"/>
                      <a:pt x="4662" y="1598"/>
                      <a:pt x="4085" y="2048"/>
                    </a:cubicBezTo>
                    <a:cubicBezTo>
                      <a:pt x="3380" y="2147"/>
                      <a:pt x="2944" y="2288"/>
                      <a:pt x="2803" y="2485"/>
                    </a:cubicBezTo>
                    <a:cubicBezTo>
                      <a:pt x="2676" y="2485"/>
                      <a:pt x="2634" y="2527"/>
                      <a:pt x="2676" y="2555"/>
                    </a:cubicBezTo>
                    <a:cubicBezTo>
                      <a:pt x="1226" y="2949"/>
                      <a:pt x="944" y="3851"/>
                      <a:pt x="1564" y="5019"/>
                    </a:cubicBezTo>
                    <a:lnTo>
                      <a:pt x="1550" y="5019"/>
                    </a:lnTo>
                    <a:cubicBezTo>
                      <a:pt x="1451" y="5118"/>
                      <a:pt x="1423" y="5217"/>
                      <a:pt x="1634" y="5315"/>
                    </a:cubicBezTo>
                    <a:cubicBezTo>
                      <a:pt x="1747" y="6146"/>
                      <a:pt x="1874" y="6977"/>
                      <a:pt x="1972" y="7808"/>
                    </a:cubicBezTo>
                    <a:cubicBezTo>
                      <a:pt x="2000" y="8033"/>
                      <a:pt x="1677" y="8272"/>
                      <a:pt x="2324" y="8512"/>
                    </a:cubicBezTo>
                    <a:lnTo>
                      <a:pt x="2381" y="8667"/>
                    </a:lnTo>
                    <a:lnTo>
                      <a:pt x="1564" y="9230"/>
                    </a:lnTo>
                    <a:cubicBezTo>
                      <a:pt x="1451" y="9230"/>
                      <a:pt x="1226" y="9258"/>
                      <a:pt x="1536" y="9300"/>
                    </a:cubicBezTo>
                    <a:cubicBezTo>
                      <a:pt x="325" y="9821"/>
                      <a:pt x="564" y="10187"/>
                      <a:pt x="1113" y="10835"/>
                    </a:cubicBezTo>
                    <a:cubicBezTo>
                      <a:pt x="2296" y="11131"/>
                      <a:pt x="1043" y="11708"/>
                      <a:pt x="2296" y="11849"/>
                    </a:cubicBezTo>
                    <a:cubicBezTo>
                      <a:pt x="2310" y="11934"/>
                      <a:pt x="1494" y="12257"/>
                      <a:pt x="1437" y="12286"/>
                    </a:cubicBezTo>
                    <a:cubicBezTo>
                      <a:pt x="1395" y="12694"/>
                      <a:pt x="902" y="13088"/>
                      <a:pt x="1691" y="13525"/>
                    </a:cubicBezTo>
                    <a:cubicBezTo>
                      <a:pt x="1775" y="13778"/>
                      <a:pt x="2043" y="14046"/>
                      <a:pt x="2592" y="14299"/>
                    </a:cubicBezTo>
                    <a:cubicBezTo>
                      <a:pt x="3366" y="15510"/>
                      <a:pt x="1677" y="15299"/>
                      <a:pt x="2268" y="16327"/>
                    </a:cubicBezTo>
                    <a:cubicBezTo>
                      <a:pt x="2099" y="16398"/>
                      <a:pt x="2127" y="16482"/>
                      <a:pt x="2507" y="16552"/>
                    </a:cubicBezTo>
                    <a:lnTo>
                      <a:pt x="2127" y="16609"/>
                    </a:lnTo>
                    <a:cubicBezTo>
                      <a:pt x="2127" y="16637"/>
                      <a:pt x="2127" y="16665"/>
                      <a:pt x="2127" y="16693"/>
                    </a:cubicBezTo>
                    <a:cubicBezTo>
                      <a:pt x="2803" y="16848"/>
                      <a:pt x="2184" y="17045"/>
                      <a:pt x="2916" y="17186"/>
                    </a:cubicBezTo>
                    <a:lnTo>
                      <a:pt x="3042" y="17651"/>
                    </a:lnTo>
                    <a:lnTo>
                      <a:pt x="2451" y="17989"/>
                    </a:lnTo>
                    <a:cubicBezTo>
                      <a:pt x="1747" y="18200"/>
                      <a:pt x="2155" y="18482"/>
                      <a:pt x="2029" y="18721"/>
                    </a:cubicBezTo>
                    <a:cubicBezTo>
                      <a:pt x="1268" y="19143"/>
                      <a:pt x="1325" y="19608"/>
                      <a:pt x="1789" y="20059"/>
                    </a:cubicBezTo>
                    <a:cubicBezTo>
                      <a:pt x="1775" y="20115"/>
                      <a:pt x="1831" y="20171"/>
                      <a:pt x="1958" y="20228"/>
                    </a:cubicBezTo>
                    <a:cubicBezTo>
                      <a:pt x="1817" y="20636"/>
                      <a:pt x="2733" y="21087"/>
                      <a:pt x="1930" y="21495"/>
                    </a:cubicBezTo>
                    <a:cubicBezTo>
                      <a:pt x="1677" y="21720"/>
                      <a:pt x="198" y="21805"/>
                      <a:pt x="550" y="22115"/>
                    </a:cubicBezTo>
                    <a:cubicBezTo>
                      <a:pt x="1" y="22424"/>
                      <a:pt x="142" y="22777"/>
                      <a:pt x="240" y="23114"/>
                    </a:cubicBezTo>
                    <a:lnTo>
                      <a:pt x="564" y="23241"/>
                    </a:lnTo>
                    <a:cubicBezTo>
                      <a:pt x="635" y="23495"/>
                      <a:pt x="1522" y="23706"/>
                      <a:pt x="1860" y="23945"/>
                    </a:cubicBezTo>
                    <a:cubicBezTo>
                      <a:pt x="1733" y="24072"/>
                      <a:pt x="1930" y="24199"/>
                      <a:pt x="2324" y="24311"/>
                    </a:cubicBezTo>
                    <a:cubicBezTo>
                      <a:pt x="2282" y="24340"/>
                      <a:pt x="2254" y="24382"/>
                      <a:pt x="2254" y="24424"/>
                    </a:cubicBezTo>
                    <a:lnTo>
                      <a:pt x="23179" y="24424"/>
                    </a:lnTo>
                    <a:cubicBezTo>
                      <a:pt x="23024" y="24255"/>
                      <a:pt x="23334" y="24058"/>
                      <a:pt x="22320" y="23931"/>
                    </a:cubicBezTo>
                    <a:cubicBezTo>
                      <a:pt x="22377" y="23903"/>
                      <a:pt x="22363" y="23875"/>
                      <a:pt x="22278" y="23847"/>
                    </a:cubicBezTo>
                    <a:cubicBezTo>
                      <a:pt x="21926" y="23213"/>
                      <a:pt x="22954" y="22622"/>
                      <a:pt x="22672" y="21974"/>
                    </a:cubicBezTo>
                    <a:lnTo>
                      <a:pt x="22841" y="21946"/>
                    </a:lnTo>
                    <a:lnTo>
                      <a:pt x="22334" y="21763"/>
                    </a:lnTo>
                    <a:cubicBezTo>
                      <a:pt x="22334" y="21734"/>
                      <a:pt x="22334" y="21692"/>
                      <a:pt x="22334" y="21664"/>
                    </a:cubicBezTo>
                    <a:cubicBezTo>
                      <a:pt x="22250" y="21509"/>
                      <a:pt x="22616" y="21354"/>
                      <a:pt x="21926" y="21199"/>
                    </a:cubicBezTo>
                    <a:cubicBezTo>
                      <a:pt x="21912" y="21171"/>
                      <a:pt x="21912" y="21143"/>
                      <a:pt x="21912" y="21115"/>
                    </a:cubicBezTo>
                    <a:cubicBezTo>
                      <a:pt x="21517" y="21062"/>
                      <a:pt x="21235" y="21016"/>
                      <a:pt x="21028" y="21016"/>
                    </a:cubicBezTo>
                    <a:cubicBezTo>
                      <a:pt x="20792" y="21016"/>
                      <a:pt x="20651" y="21076"/>
                      <a:pt x="20546" y="21256"/>
                    </a:cubicBezTo>
                    <a:lnTo>
                      <a:pt x="18687" y="21115"/>
                    </a:lnTo>
                    <a:cubicBezTo>
                      <a:pt x="18082" y="20988"/>
                      <a:pt x="18406" y="20861"/>
                      <a:pt x="18307" y="20749"/>
                    </a:cubicBezTo>
                    <a:cubicBezTo>
                      <a:pt x="18180" y="20735"/>
                      <a:pt x="18054" y="20721"/>
                      <a:pt x="17941" y="20707"/>
                    </a:cubicBezTo>
                    <a:cubicBezTo>
                      <a:pt x="17871" y="20242"/>
                      <a:pt x="18011" y="19791"/>
                      <a:pt x="17561" y="19327"/>
                    </a:cubicBezTo>
                    <a:lnTo>
                      <a:pt x="17575" y="18679"/>
                    </a:lnTo>
                    <a:cubicBezTo>
                      <a:pt x="17730" y="18468"/>
                      <a:pt x="17842" y="18242"/>
                      <a:pt x="17195" y="18017"/>
                    </a:cubicBezTo>
                    <a:cubicBezTo>
                      <a:pt x="17082" y="17806"/>
                      <a:pt x="17068" y="17341"/>
                      <a:pt x="17082" y="17116"/>
                    </a:cubicBezTo>
                    <a:cubicBezTo>
                      <a:pt x="16660" y="16834"/>
                      <a:pt x="16265" y="16552"/>
                      <a:pt x="16265" y="16271"/>
                    </a:cubicBezTo>
                    <a:lnTo>
                      <a:pt x="16406" y="15933"/>
                    </a:lnTo>
                    <a:cubicBezTo>
                      <a:pt x="18490" y="15215"/>
                      <a:pt x="16237" y="14849"/>
                      <a:pt x="16955" y="13919"/>
                    </a:cubicBezTo>
                    <a:lnTo>
                      <a:pt x="17279" y="13919"/>
                    </a:lnTo>
                    <a:lnTo>
                      <a:pt x="17279" y="13750"/>
                    </a:lnTo>
                    <a:cubicBezTo>
                      <a:pt x="17800" y="13666"/>
                      <a:pt x="17856" y="13539"/>
                      <a:pt x="17772" y="13398"/>
                    </a:cubicBezTo>
                    <a:lnTo>
                      <a:pt x="17899" y="13314"/>
                    </a:lnTo>
                    <a:lnTo>
                      <a:pt x="17758" y="13131"/>
                    </a:lnTo>
                    <a:cubicBezTo>
                      <a:pt x="18575" y="13032"/>
                      <a:pt x="17969" y="12821"/>
                      <a:pt x="18208" y="12680"/>
                    </a:cubicBezTo>
                    <a:cubicBezTo>
                      <a:pt x="18828" y="12469"/>
                      <a:pt x="19067" y="12229"/>
                      <a:pt x="18265" y="11962"/>
                    </a:cubicBezTo>
                    <a:cubicBezTo>
                      <a:pt x="18096" y="11793"/>
                      <a:pt x="18504" y="11638"/>
                      <a:pt x="17871" y="11469"/>
                    </a:cubicBezTo>
                    <a:cubicBezTo>
                      <a:pt x="17730" y="11103"/>
                      <a:pt x="17279" y="10131"/>
                      <a:pt x="17364" y="9737"/>
                    </a:cubicBezTo>
                    <a:lnTo>
                      <a:pt x="17533" y="9652"/>
                    </a:lnTo>
                    <a:cubicBezTo>
                      <a:pt x="18110" y="9765"/>
                      <a:pt x="17631" y="9934"/>
                      <a:pt x="18307" y="10047"/>
                    </a:cubicBezTo>
                    <a:cubicBezTo>
                      <a:pt x="17941" y="9751"/>
                      <a:pt x="19180" y="9469"/>
                      <a:pt x="17476" y="9188"/>
                    </a:cubicBezTo>
                    <a:lnTo>
                      <a:pt x="17420" y="8653"/>
                    </a:lnTo>
                    <a:cubicBezTo>
                      <a:pt x="18237" y="8188"/>
                      <a:pt x="18462" y="7709"/>
                      <a:pt x="17110" y="7146"/>
                    </a:cubicBezTo>
                    <a:lnTo>
                      <a:pt x="17054" y="6963"/>
                    </a:lnTo>
                    <a:lnTo>
                      <a:pt x="17673" y="6484"/>
                    </a:lnTo>
                    <a:cubicBezTo>
                      <a:pt x="18025" y="6456"/>
                      <a:pt x="18054" y="6371"/>
                      <a:pt x="18082" y="6301"/>
                    </a:cubicBezTo>
                    <a:lnTo>
                      <a:pt x="18518" y="6231"/>
                    </a:lnTo>
                    <a:cubicBezTo>
                      <a:pt x="18251" y="6019"/>
                      <a:pt x="18870" y="5808"/>
                      <a:pt x="18040" y="5583"/>
                    </a:cubicBezTo>
                    <a:lnTo>
                      <a:pt x="17617" y="5372"/>
                    </a:lnTo>
                    <a:lnTo>
                      <a:pt x="17603" y="5188"/>
                    </a:lnTo>
                    <a:lnTo>
                      <a:pt x="16828" y="5019"/>
                    </a:lnTo>
                    <a:lnTo>
                      <a:pt x="16871" y="4597"/>
                    </a:lnTo>
                    <a:cubicBezTo>
                      <a:pt x="16985" y="4600"/>
                      <a:pt x="17093" y="4602"/>
                      <a:pt x="17195" y="4602"/>
                    </a:cubicBezTo>
                    <a:cubicBezTo>
                      <a:pt x="17989" y="4602"/>
                      <a:pt x="18436" y="4507"/>
                      <a:pt x="18673" y="4358"/>
                    </a:cubicBezTo>
                    <a:cubicBezTo>
                      <a:pt x="18463" y="4311"/>
                      <a:pt x="18253" y="4284"/>
                      <a:pt x="18043" y="4284"/>
                    </a:cubicBezTo>
                    <a:cubicBezTo>
                      <a:pt x="18000" y="4284"/>
                      <a:pt x="17956" y="4285"/>
                      <a:pt x="17913" y="4287"/>
                    </a:cubicBezTo>
                    <a:cubicBezTo>
                      <a:pt x="18194" y="4189"/>
                      <a:pt x="18631" y="4104"/>
                      <a:pt x="18152" y="3949"/>
                    </a:cubicBezTo>
                    <a:lnTo>
                      <a:pt x="18166" y="3865"/>
                    </a:lnTo>
                    <a:cubicBezTo>
                      <a:pt x="17434" y="3724"/>
                      <a:pt x="16505" y="3639"/>
                      <a:pt x="15984" y="3442"/>
                    </a:cubicBezTo>
                    <a:cubicBezTo>
                      <a:pt x="15350" y="3386"/>
                      <a:pt x="15167" y="3245"/>
                      <a:pt x="14730" y="3161"/>
                    </a:cubicBezTo>
                    <a:cubicBezTo>
                      <a:pt x="14618" y="2978"/>
                      <a:pt x="14111" y="2907"/>
                      <a:pt x="13421" y="2865"/>
                    </a:cubicBezTo>
                    <a:lnTo>
                      <a:pt x="13294" y="2682"/>
                    </a:lnTo>
                    <a:cubicBezTo>
                      <a:pt x="13137" y="2670"/>
                      <a:pt x="12994" y="2665"/>
                      <a:pt x="12860" y="2665"/>
                    </a:cubicBezTo>
                    <a:cubicBezTo>
                      <a:pt x="12211" y="2665"/>
                      <a:pt x="11784" y="2783"/>
                      <a:pt x="11154" y="2795"/>
                    </a:cubicBezTo>
                    <a:cubicBezTo>
                      <a:pt x="10309" y="2626"/>
                      <a:pt x="9112" y="2344"/>
                      <a:pt x="10224" y="2231"/>
                    </a:cubicBezTo>
                    <a:cubicBezTo>
                      <a:pt x="11872" y="2076"/>
                      <a:pt x="11463" y="1724"/>
                      <a:pt x="11280" y="1358"/>
                    </a:cubicBezTo>
                    <a:cubicBezTo>
                      <a:pt x="11377" y="1272"/>
                      <a:pt x="11833" y="1270"/>
                      <a:pt x="12296" y="1270"/>
                    </a:cubicBezTo>
                    <a:cubicBezTo>
                      <a:pt x="12319" y="1270"/>
                      <a:pt x="12342" y="1270"/>
                      <a:pt x="12365" y="1270"/>
                    </a:cubicBezTo>
                    <a:cubicBezTo>
                      <a:pt x="13093" y="1270"/>
                      <a:pt x="13792" y="1265"/>
                      <a:pt x="13083" y="936"/>
                    </a:cubicBezTo>
                    <a:cubicBezTo>
                      <a:pt x="11829" y="936"/>
                      <a:pt x="10534" y="612"/>
                      <a:pt x="9168" y="584"/>
                    </a:cubicBezTo>
                    <a:cubicBezTo>
                      <a:pt x="8675" y="527"/>
                      <a:pt x="8281" y="457"/>
                      <a:pt x="8295" y="316"/>
                    </a:cubicBezTo>
                    <a:cubicBezTo>
                      <a:pt x="8703" y="274"/>
                      <a:pt x="9253" y="260"/>
                      <a:pt x="9238" y="105"/>
                    </a:cubicBezTo>
                    <a:cubicBezTo>
                      <a:pt x="8790" y="28"/>
                      <a:pt x="8338" y="0"/>
                      <a:pt x="7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52"/>
            <p:cNvGrpSpPr/>
            <p:nvPr/>
          </p:nvGrpSpPr>
          <p:grpSpPr>
            <a:xfrm>
              <a:off x="7609569" y="382699"/>
              <a:ext cx="1259074" cy="602001"/>
              <a:chOff x="6467194" y="257549"/>
              <a:chExt cx="1259074" cy="602001"/>
            </a:xfrm>
          </p:grpSpPr>
          <p:sp>
            <p:nvSpPr>
              <p:cNvPr id="759" name="Google Shape;759;p52"/>
              <p:cNvSpPr/>
              <p:nvPr/>
            </p:nvSpPr>
            <p:spPr>
              <a:xfrm>
                <a:off x="7506220" y="511562"/>
                <a:ext cx="220048" cy="347987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23794" extrusionOk="0">
                    <a:moveTo>
                      <a:pt x="8328" y="0"/>
                    </a:moveTo>
                    <a:cubicBezTo>
                      <a:pt x="7621" y="4988"/>
                      <a:pt x="1" y="23017"/>
                      <a:pt x="8210" y="23763"/>
                    </a:cubicBezTo>
                    <a:cubicBezTo>
                      <a:pt x="8419" y="23783"/>
                      <a:pt x="8619" y="23793"/>
                      <a:pt x="8811" y="23793"/>
                    </a:cubicBezTo>
                    <a:cubicBezTo>
                      <a:pt x="15045" y="23793"/>
                      <a:pt x="12523" y="13519"/>
                      <a:pt x="10999" y="8641"/>
                    </a:cubicBezTo>
                    <a:cubicBezTo>
                      <a:pt x="10135" y="5892"/>
                      <a:pt x="9388" y="3025"/>
                      <a:pt x="8328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2"/>
              <p:cNvSpPr/>
              <p:nvPr/>
            </p:nvSpPr>
            <p:spPr>
              <a:xfrm>
                <a:off x="7170232" y="549192"/>
                <a:ext cx="88528" cy="159324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9263" extrusionOk="0">
                    <a:moveTo>
                      <a:pt x="2004" y="1"/>
                    </a:moveTo>
                    <a:cubicBezTo>
                      <a:pt x="786" y="3300"/>
                      <a:pt x="1" y="5107"/>
                      <a:pt x="276" y="7149"/>
                    </a:cubicBezTo>
                    <a:cubicBezTo>
                      <a:pt x="436" y="8434"/>
                      <a:pt x="1162" y="9263"/>
                      <a:pt x="2118" y="9263"/>
                    </a:cubicBezTo>
                    <a:cubicBezTo>
                      <a:pt x="2565" y="9263"/>
                      <a:pt x="3062" y="9082"/>
                      <a:pt x="3575" y="8681"/>
                    </a:cubicBezTo>
                    <a:cubicBezTo>
                      <a:pt x="5146" y="7424"/>
                      <a:pt x="3221" y="2750"/>
                      <a:pt x="2004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2"/>
              <p:cNvSpPr/>
              <p:nvPr/>
            </p:nvSpPr>
            <p:spPr>
              <a:xfrm>
                <a:off x="6831544" y="257549"/>
                <a:ext cx="91229" cy="164982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9592" extrusionOk="0">
                    <a:moveTo>
                      <a:pt x="2043" y="1"/>
                    </a:moveTo>
                    <a:cubicBezTo>
                      <a:pt x="825" y="3418"/>
                      <a:pt x="0" y="5264"/>
                      <a:pt x="275" y="7385"/>
                    </a:cubicBezTo>
                    <a:cubicBezTo>
                      <a:pt x="463" y="8727"/>
                      <a:pt x="1220" y="9592"/>
                      <a:pt x="2206" y="9592"/>
                    </a:cubicBezTo>
                    <a:cubicBezTo>
                      <a:pt x="2663" y="9592"/>
                      <a:pt x="3170" y="9406"/>
                      <a:pt x="3693" y="8995"/>
                    </a:cubicBezTo>
                    <a:cubicBezTo>
                      <a:pt x="5303" y="7699"/>
                      <a:pt x="3339" y="2829"/>
                      <a:pt x="2043" y="1"/>
                    </a:cubicBezTo>
                    <a:close/>
                  </a:path>
                </a:pathLst>
              </a:custGeom>
              <a:solidFill>
                <a:schemeClr val="dk1">
                  <a:alpha val="578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2"/>
              <p:cNvSpPr/>
              <p:nvPr/>
            </p:nvSpPr>
            <p:spPr>
              <a:xfrm>
                <a:off x="6467194" y="257549"/>
                <a:ext cx="116891" cy="291643"/>
              </a:xfrm>
              <a:custGeom>
                <a:avLst/>
                <a:gdLst/>
                <a:ahLst/>
                <a:cxnLst/>
                <a:rect l="l" t="t" r="r" b="b"/>
                <a:pathLst>
                  <a:path w="6796" h="16956" extrusionOk="0">
                    <a:moveTo>
                      <a:pt x="4046" y="0"/>
                    </a:moveTo>
                    <a:cubicBezTo>
                      <a:pt x="2672" y="4871"/>
                      <a:pt x="1" y="13158"/>
                      <a:pt x="2554" y="15947"/>
                    </a:cubicBezTo>
                    <a:cubicBezTo>
                      <a:pt x="3225" y="16663"/>
                      <a:pt x="3852" y="16955"/>
                      <a:pt x="4405" y="16955"/>
                    </a:cubicBezTo>
                    <a:cubicBezTo>
                      <a:pt x="5793" y="16955"/>
                      <a:pt x="6717" y="15113"/>
                      <a:pt x="6717" y="13512"/>
                    </a:cubicBezTo>
                    <a:cubicBezTo>
                      <a:pt x="6796" y="10134"/>
                      <a:pt x="5617" y="4792"/>
                      <a:pt x="4046" y="0"/>
                    </a:cubicBezTo>
                    <a:close/>
                  </a:path>
                </a:pathLst>
              </a:custGeom>
              <a:solidFill>
                <a:schemeClr val="dk1">
                  <a:alpha val="882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ius Unicase"/>
              <a:buNone/>
              <a:defRPr sz="3200" b="1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ius Unicase"/>
              <a:buNone/>
              <a:defRPr sz="3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70" r:id="rId6"/>
    <p:sldLayoutId id="2147483697" r:id="rId7"/>
    <p:sldLayoutId id="214748369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"/>
          <p:cNvSpPr txBox="1">
            <a:spLocks noGrp="1"/>
          </p:cNvSpPr>
          <p:nvPr>
            <p:ph type="ctrTitle"/>
          </p:nvPr>
        </p:nvSpPr>
        <p:spPr>
          <a:xfrm>
            <a:off x="1996049" y="779853"/>
            <a:ext cx="5151900" cy="20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 using Machine Learning</a:t>
            </a:r>
            <a:endParaRPr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2" name="Google Shape;772;p55"/>
          <p:cNvSpPr txBox="1">
            <a:spLocks noGrp="1"/>
          </p:cNvSpPr>
          <p:nvPr>
            <p:ph type="subTitle" idx="1"/>
          </p:nvPr>
        </p:nvSpPr>
        <p:spPr>
          <a:xfrm>
            <a:off x="580971" y="2971096"/>
            <a:ext cx="7982057" cy="884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Forecasting Accuracy for Timely Decision-Making</a:t>
            </a:r>
          </a:p>
        </p:txBody>
      </p:sp>
      <p:grpSp>
        <p:nvGrpSpPr>
          <p:cNvPr id="773" name="Google Shape;773;p55"/>
          <p:cNvGrpSpPr/>
          <p:nvPr/>
        </p:nvGrpSpPr>
        <p:grpSpPr>
          <a:xfrm>
            <a:off x="152398" y="3212521"/>
            <a:ext cx="1601427" cy="1778574"/>
            <a:chOff x="210598" y="3179196"/>
            <a:chExt cx="1601427" cy="1778574"/>
          </a:xfrm>
        </p:grpSpPr>
        <p:sp>
          <p:nvSpPr>
            <p:cNvPr id="774" name="Google Shape;774;p55"/>
            <p:cNvSpPr/>
            <p:nvPr/>
          </p:nvSpPr>
          <p:spPr>
            <a:xfrm>
              <a:off x="394953" y="4639227"/>
              <a:ext cx="258327" cy="318544"/>
            </a:xfrm>
            <a:custGeom>
              <a:avLst/>
              <a:gdLst/>
              <a:ahLst/>
              <a:cxnLst/>
              <a:rect l="l" t="t" r="r" b="b"/>
              <a:pathLst>
                <a:path w="15019" h="18520" extrusionOk="0">
                  <a:moveTo>
                    <a:pt x="8328" y="0"/>
                  </a:moveTo>
                  <a:cubicBezTo>
                    <a:pt x="7621" y="3849"/>
                    <a:pt x="1" y="17911"/>
                    <a:pt x="8210" y="18500"/>
                  </a:cubicBezTo>
                  <a:cubicBezTo>
                    <a:pt x="8400" y="18513"/>
                    <a:pt x="8583" y="18519"/>
                    <a:pt x="8759" y="18519"/>
                  </a:cubicBezTo>
                  <a:cubicBezTo>
                    <a:pt x="15019" y="18519"/>
                    <a:pt x="12489" y="10537"/>
                    <a:pt x="10999" y="6717"/>
                  </a:cubicBezTo>
                  <a:cubicBezTo>
                    <a:pt x="10134" y="4556"/>
                    <a:pt x="9388" y="2357"/>
                    <a:pt x="8328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336574" y="3571175"/>
              <a:ext cx="220048" cy="347987"/>
            </a:xfrm>
            <a:custGeom>
              <a:avLst/>
              <a:gdLst/>
              <a:ahLst/>
              <a:cxnLst/>
              <a:rect l="l" t="t" r="r" b="b"/>
              <a:pathLst>
                <a:path w="15046" h="23794" extrusionOk="0">
                  <a:moveTo>
                    <a:pt x="8328" y="0"/>
                  </a:moveTo>
                  <a:cubicBezTo>
                    <a:pt x="7621" y="4988"/>
                    <a:pt x="1" y="23017"/>
                    <a:pt x="8210" y="23763"/>
                  </a:cubicBezTo>
                  <a:cubicBezTo>
                    <a:pt x="8419" y="23783"/>
                    <a:pt x="8619" y="23793"/>
                    <a:pt x="8811" y="23793"/>
                  </a:cubicBezTo>
                  <a:cubicBezTo>
                    <a:pt x="15045" y="23793"/>
                    <a:pt x="12523" y="13519"/>
                    <a:pt x="10999" y="8641"/>
                  </a:cubicBezTo>
                  <a:cubicBezTo>
                    <a:pt x="10135" y="5892"/>
                    <a:pt x="9388" y="3025"/>
                    <a:pt x="8328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1400735" y="4608578"/>
              <a:ext cx="224245" cy="301041"/>
            </a:xfrm>
            <a:custGeom>
              <a:avLst/>
              <a:gdLst/>
              <a:ahLst/>
              <a:cxnLst/>
              <a:rect l="l" t="t" r="r" b="b"/>
              <a:pathLst>
                <a:path w="15333" h="20584" extrusionOk="0">
                  <a:moveTo>
                    <a:pt x="7267" y="1"/>
                  </a:moveTo>
                  <a:cubicBezTo>
                    <a:pt x="4910" y="4832"/>
                    <a:pt x="0" y="20426"/>
                    <a:pt x="7188" y="20583"/>
                  </a:cubicBezTo>
                  <a:cubicBezTo>
                    <a:pt x="7227" y="20583"/>
                    <a:pt x="7266" y="20584"/>
                    <a:pt x="7304" y="20584"/>
                  </a:cubicBezTo>
                  <a:cubicBezTo>
                    <a:pt x="15333" y="20584"/>
                    <a:pt x="8518" y="4223"/>
                    <a:pt x="7267" y="1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954372" y="4635114"/>
              <a:ext cx="137841" cy="247955"/>
            </a:xfrm>
            <a:custGeom>
              <a:avLst/>
              <a:gdLst/>
              <a:ahLst/>
              <a:cxnLst/>
              <a:rect l="l" t="t" r="r" b="b"/>
              <a:pathLst>
                <a:path w="8014" h="14416" extrusionOk="0">
                  <a:moveTo>
                    <a:pt x="3968" y="1"/>
                  </a:moveTo>
                  <a:lnTo>
                    <a:pt x="3968" y="1"/>
                  </a:lnTo>
                  <a:cubicBezTo>
                    <a:pt x="2357" y="4361"/>
                    <a:pt x="1" y="14416"/>
                    <a:pt x="4007" y="14416"/>
                  </a:cubicBezTo>
                  <a:cubicBezTo>
                    <a:pt x="8013" y="14416"/>
                    <a:pt x="5971" y="4204"/>
                    <a:pt x="3968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210598" y="4281629"/>
              <a:ext cx="88528" cy="159324"/>
            </a:xfrm>
            <a:custGeom>
              <a:avLst/>
              <a:gdLst/>
              <a:ahLst/>
              <a:cxnLst/>
              <a:rect l="l" t="t" r="r" b="b"/>
              <a:pathLst>
                <a:path w="5147" h="9263" extrusionOk="0">
                  <a:moveTo>
                    <a:pt x="2004" y="1"/>
                  </a:moveTo>
                  <a:cubicBezTo>
                    <a:pt x="786" y="3300"/>
                    <a:pt x="1" y="5107"/>
                    <a:pt x="276" y="7149"/>
                  </a:cubicBezTo>
                  <a:cubicBezTo>
                    <a:pt x="436" y="8434"/>
                    <a:pt x="1162" y="9263"/>
                    <a:pt x="2118" y="9263"/>
                  </a:cubicBezTo>
                  <a:cubicBezTo>
                    <a:pt x="2565" y="9263"/>
                    <a:pt x="3062" y="9082"/>
                    <a:pt x="3575" y="8681"/>
                  </a:cubicBezTo>
                  <a:cubicBezTo>
                    <a:pt x="5146" y="7424"/>
                    <a:pt x="3221" y="2750"/>
                    <a:pt x="2004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594069" y="3179196"/>
              <a:ext cx="117579" cy="211096"/>
            </a:xfrm>
            <a:custGeom>
              <a:avLst/>
              <a:gdLst/>
              <a:ahLst/>
              <a:cxnLst/>
              <a:rect l="l" t="t" r="r" b="b"/>
              <a:pathLst>
                <a:path w="6836" h="12273" extrusionOk="0">
                  <a:moveTo>
                    <a:pt x="2632" y="0"/>
                  </a:moveTo>
                  <a:cubicBezTo>
                    <a:pt x="1061" y="4360"/>
                    <a:pt x="1" y="6756"/>
                    <a:pt x="393" y="9466"/>
                  </a:cubicBezTo>
                  <a:cubicBezTo>
                    <a:pt x="608" y="11180"/>
                    <a:pt x="1570" y="12273"/>
                    <a:pt x="2833" y="12273"/>
                  </a:cubicBezTo>
                  <a:cubicBezTo>
                    <a:pt x="3423" y="12273"/>
                    <a:pt x="4078" y="12034"/>
                    <a:pt x="4753" y="11509"/>
                  </a:cubicBezTo>
                  <a:cubicBezTo>
                    <a:pt x="6835" y="9820"/>
                    <a:pt x="4282" y="3614"/>
                    <a:pt x="2632" y="0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1720796" y="4068787"/>
              <a:ext cx="91229" cy="164982"/>
            </a:xfrm>
            <a:custGeom>
              <a:avLst/>
              <a:gdLst/>
              <a:ahLst/>
              <a:cxnLst/>
              <a:rect l="l" t="t" r="r" b="b"/>
              <a:pathLst>
                <a:path w="5304" h="9592" extrusionOk="0">
                  <a:moveTo>
                    <a:pt x="2043" y="1"/>
                  </a:moveTo>
                  <a:cubicBezTo>
                    <a:pt x="825" y="3418"/>
                    <a:pt x="0" y="5264"/>
                    <a:pt x="275" y="7385"/>
                  </a:cubicBezTo>
                  <a:cubicBezTo>
                    <a:pt x="463" y="8727"/>
                    <a:pt x="1220" y="9592"/>
                    <a:pt x="2206" y="9592"/>
                  </a:cubicBezTo>
                  <a:cubicBezTo>
                    <a:pt x="2663" y="9592"/>
                    <a:pt x="3170" y="9406"/>
                    <a:pt x="3693" y="8995"/>
                  </a:cubicBezTo>
                  <a:cubicBezTo>
                    <a:pt x="5303" y="7699"/>
                    <a:pt x="3339" y="2829"/>
                    <a:pt x="2043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749095" y="4052481"/>
              <a:ext cx="109461" cy="197594"/>
            </a:xfrm>
            <a:custGeom>
              <a:avLst/>
              <a:gdLst/>
              <a:ahLst/>
              <a:cxnLst/>
              <a:rect l="l" t="t" r="r" b="b"/>
              <a:pathLst>
                <a:path w="6364" h="11488" extrusionOk="0">
                  <a:moveTo>
                    <a:pt x="2436" y="1"/>
                  </a:moveTo>
                  <a:cubicBezTo>
                    <a:pt x="983" y="4085"/>
                    <a:pt x="1" y="6324"/>
                    <a:pt x="315" y="8838"/>
                  </a:cubicBezTo>
                  <a:cubicBezTo>
                    <a:pt x="529" y="10446"/>
                    <a:pt x="1439" y="11487"/>
                    <a:pt x="2619" y="11487"/>
                  </a:cubicBezTo>
                  <a:cubicBezTo>
                    <a:pt x="3168" y="11487"/>
                    <a:pt x="3776" y="11262"/>
                    <a:pt x="4400" y="10763"/>
                  </a:cubicBezTo>
                  <a:cubicBezTo>
                    <a:pt x="6364" y="9192"/>
                    <a:pt x="3968" y="3378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1188028" y="3958436"/>
              <a:ext cx="116891" cy="291643"/>
            </a:xfrm>
            <a:custGeom>
              <a:avLst/>
              <a:gdLst/>
              <a:ahLst/>
              <a:cxnLst/>
              <a:rect l="l" t="t" r="r" b="b"/>
              <a:pathLst>
                <a:path w="6796" h="16956" extrusionOk="0">
                  <a:moveTo>
                    <a:pt x="4046" y="0"/>
                  </a:moveTo>
                  <a:cubicBezTo>
                    <a:pt x="2672" y="4871"/>
                    <a:pt x="1" y="13158"/>
                    <a:pt x="2554" y="15947"/>
                  </a:cubicBezTo>
                  <a:cubicBezTo>
                    <a:pt x="3225" y="16663"/>
                    <a:pt x="3852" y="16955"/>
                    <a:pt x="4405" y="16955"/>
                  </a:cubicBezTo>
                  <a:cubicBezTo>
                    <a:pt x="5793" y="16955"/>
                    <a:pt x="6717" y="15113"/>
                    <a:pt x="6717" y="13512"/>
                  </a:cubicBezTo>
                  <a:cubicBezTo>
                    <a:pt x="6796" y="10134"/>
                    <a:pt x="5617" y="4792"/>
                    <a:pt x="4046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933;p61">
            <a:extLst>
              <a:ext uri="{FF2B5EF4-FFF2-40B4-BE49-F238E27FC236}">
                <a16:creationId xmlns:a16="http://schemas.microsoft.com/office/drawing/2014/main" id="{9E388253-6A63-55E0-365C-4C2276151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980662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2;p61">
            <a:extLst>
              <a:ext uri="{FF2B5EF4-FFF2-40B4-BE49-F238E27FC236}">
                <a16:creationId xmlns:a16="http://schemas.microsoft.com/office/drawing/2014/main" id="{7BAA7EEC-75C3-4B45-237A-17ABDDE1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9229" y="1311193"/>
            <a:ext cx="7311883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 of correct predictions</a:t>
            </a:r>
          </a:p>
          <a:p>
            <a:pPr marL="2413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correctly predicted rain tomorrow</a:t>
            </a:r>
          </a:p>
          <a:p>
            <a:pPr marL="2413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Ability to identify actual rain occurrences</a:t>
            </a:r>
          </a:p>
          <a:p>
            <a:pPr marL="2413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0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933;p61">
            <a:extLst>
              <a:ext uri="{FF2B5EF4-FFF2-40B4-BE49-F238E27FC236}">
                <a16:creationId xmlns:a16="http://schemas.microsoft.com/office/drawing/2014/main" id="{9E388253-6A63-55E0-365C-4C2276151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980662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2;p61">
            <a:extLst>
              <a:ext uri="{FF2B5EF4-FFF2-40B4-BE49-F238E27FC236}">
                <a16:creationId xmlns:a16="http://schemas.microsoft.com/office/drawing/2014/main" id="{7BAA7EEC-75C3-4B45-237A-17ABDDE1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9229" y="1311193"/>
            <a:ext cx="7311883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 using machine learning techniques offers significant potential in various domains.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focus on developing robust and interpretable models that can handle diverse datasets and effectively capture the complex dynamics of rainfall patterns in </a:t>
            </a:r>
            <a:r>
              <a:rPr 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3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933;p61">
            <a:extLst>
              <a:ext uri="{FF2B5EF4-FFF2-40B4-BE49-F238E27FC236}">
                <a16:creationId xmlns:a16="http://schemas.microsoft.com/office/drawing/2014/main" id="{9E388253-6A63-55E0-365C-4C2276151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980662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2;p61">
            <a:extLst>
              <a:ext uri="{FF2B5EF4-FFF2-40B4-BE49-F238E27FC236}">
                <a16:creationId xmlns:a16="http://schemas.microsoft.com/office/drawing/2014/main" id="{7BAA7EEC-75C3-4B45-237A-17ABDDE1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9229" y="1311193"/>
            <a:ext cx="7311883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 Using Machine Learning &amp; Deep </a:t>
            </a:r>
            <a:r>
              <a:rPr lang="en-US" sz="2200" b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Techniques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</a:pP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Electronics and Sustainable Communication Systems (ICESC 2020),</a:t>
            </a:r>
          </a:p>
          <a:p>
            <a:pPr marL="1270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</a:pPr>
            <a:r>
              <a:rPr lang="en-US" sz="1800" b="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Xplore Part Number: CFP20V66-ART; ISBN: 978-1-7281-4108-4</a:t>
            </a: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021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96"/>
          <p:cNvSpPr txBox="1">
            <a:spLocks noGrp="1"/>
          </p:cNvSpPr>
          <p:nvPr>
            <p:ph type="title"/>
          </p:nvPr>
        </p:nvSpPr>
        <p:spPr>
          <a:xfrm>
            <a:off x="1525950" y="1542750"/>
            <a:ext cx="6092100" cy="20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219" name="Google Shape;2219;p96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2220" name="Google Shape;2220;p96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6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6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3" name="Google Shape;2223;p96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2224" name="Google Shape;2224;p96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96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96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2227" name="Google Shape;2227;p96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96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96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2230" name="Google Shape;2230;p96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96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2" name="Google Shape;2232;p96"/>
          <p:cNvGrpSpPr/>
          <p:nvPr/>
        </p:nvGrpSpPr>
        <p:grpSpPr>
          <a:xfrm flipH="1">
            <a:off x="340117" y="3905614"/>
            <a:ext cx="1453944" cy="1056118"/>
            <a:chOff x="7490123" y="32464"/>
            <a:chExt cx="1453944" cy="1056118"/>
          </a:xfrm>
        </p:grpSpPr>
        <p:sp>
          <p:nvSpPr>
            <p:cNvPr id="2233" name="Google Shape;2233;p96"/>
            <p:cNvSpPr/>
            <p:nvPr/>
          </p:nvSpPr>
          <p:spPr>
            <a:xfrm>
              <a:off x="8685740" y="32464"/>
              <a:ext cx="258327" cy="318544"/>
            </a:xfrm>
            <a:custGeom>
              <a:avLst/>
              <a:gdLst/>
              <a:ahLst/>
              <a:cxnLst/>
              <a:rect l="l" t="t" r="r" b="b"/>
              <a:pathLst>
                <a:path w="15019" h="18520" extrusionOk="0">
                  <a:moveTo>
                    <a:pt x="8328" y="0"/>
                  </a:moveTo>
                  <a:cubicBezTo>
                    <a:pt x="7621" y="3849"/>
                    <a:pt x="1" y="17911"/>
                    <a:pt x="8210" y="18500"/>
                  </a:cubicBezTo>
                  <a:cubicBezTo>
                    <a:pt x="8400" y="18513"/>
                    <a:pt x="8583" y="18519"/>
                    <a:pt x="8759" y="18519"/>
                  </a:cubicBezTo>
                  <a:cubicBezTo>
                    <a:pt x="15019" y="18519"/>
                    <a:pt x="12489" y="10537"/>
                    <a:pt x="10999" y="6717"/>
                  </a:cubicBezTo>
                  <a:cubicBezTo>
                    <a:pt x="10134" y="4556"/>
                    <a:pt x="9388" y="2357"/>
                    <a:pt x="8328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6"/>
            <p:cNvSpPr/>
            <p:nvPr/>
          </p:nvSpPr>
          <p:spPr>
            <a:xfrm>
              <a:off x="7697226" y="448300"/>
              <a:ext cx="220048" cy="347987"/>
            </a:xfrm>
            <a:custGeom>
              <a:avLst/>
              <a:gdLst/>
              <a:ahLst/>
              <a:cxnLst/>
              <a:rect l="l" t="t" r="r" b="b"/>
              <a:pathLst>
                <a:path w="15046" h="23794" extrusionOk="0">
                  <a:moveTo>
                    <a:pt x="8328" y="0"/>
                  </a:moveTo>
                  <a:cubicBezTo>
                    <a:pt x="7621" y="4988"/>
                    <a:pt x="1" y="23017"/>
                    <a:pt x="8210" y="23763"/>
                  </a:cubicBezTo>
                  <a:cubicBezTo>
                    <a:pt x="8419" y="23783"/>
                    <a:pt x="8619" y="23793"/>
                    <a:pt x="8811" y="23793"/>
                  </a:cubicBezTo>
                  <a:cubicBezTo>
                    <a:pt x="15045" y="23793"/>
                    <a:pt x="12523" y="13519"/>
                    <a:pt x="10999" y="8641"/>
                  </a:cubicBezTo>
                  <a:cubicBezTo>
                    <a:pt x="10135" y="5892"/>
                    <a:pt x="9388" y="3025"/>
                    <a:pt x="8328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6"/>
            <p:cNvSpPr/>
            <p:nvPr/>
          </p:nvSpPr>
          <p:spPr>
            <a:xfrm>
              <a:off x="8500038" y="840626"/>
              <a:ext cx="137841" cy="247955"/>
            </a:xfrm>
            <a:custGeom>
              <a:avLst/>
              <a:gdLst/>
              <a:ahLst/>
              <a:cxnLst/>
              <a:rect l="l" t="t" r="r" b="b"/>
              <a:pathLst>
                <a:path w="8014" h="14416" extrusionOk="0">
                  <a:moveTo>
                    <a:pt x="3968" y="1"/>
                  </a:moveTo>
                  <a:lnTo>
                    <a:pt x="3968" y="1"/>
                  </a:lnTo>
                  <a:cubicBezTo>
                    <a:pt x="2357" y="4361"/>
                    <a:pt x="1" y="14416"/>
                    <a:pt x="4007" y="14416"/>
                  </a:cubicBezTo>
                  <a:cubicBezTo>
                    <a:pt x="8013" y="14416"/>
                    <a:pt x="5971" y="4204"/>
                    <a:pt x="3968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6"/>
            <p:cNvSpPr/>
            <p:nvPr/>
          </p:nvSpPr>
          <p:spPr>
            <a:xfrm>
              <a:off x="7490123" y="743742"/>
              <a:ext cx="88528" cy="159324"/>
            </a:xfrm>
            <a:custGeom>
              <a:avLst/>
              <a:gdLst/>
              <a:ahLst/>
              <a:cxnLst/>
              <a:rect l="l" t="t" r="r" b="b"/>
              <a:pathLst>
                <a:path w="5147" h="9263" extrusionOk="0">
                  <a:moveTo>
                    <a:pt x="2004" y="1"/>
                  </a:moveTo>
                  <a:cubicBezTo>
                    <a:pt x="786" y="3300"/>
                    <a:pt x="1" y="5107"/>
                    <a:pt x="276" y="7149"/>
                  </a:cubicBezTo>
                  <a:cubicBezTo>
                    <a:pt x="436" y="8434"/>
                    <a:pt x="1162" y="9263"/>
                    <a:pt x="2118" y="9263"/>
                  </a:cubicBezTo>
                  <a:cubicBezTo>
                    <a:pt x="2565" y="9263"/>
                    <a:pt x="3062" y="9082"/>
                    <a:pt x="3575" y="8681"/>
                  </a:cubicBezTo>
                  <a:cubicBezTo>
                    <a:pt x="5146" y="7424"/>
                    <a:pt x="3221" y="2750"/>
                    <a:pt x="2004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6"/>
            <p:cNvSpPr/>
            <p:nvPr/>
          </p:nvSpPr>
          <p:spPr>
            <a:xfrm>
              <a:off x="8035849" y="219309"/>
              <a:ext cx="117579" cy="211096"/>
            </a:xfrm>
            <a:custGeom>
              <a:avLst/>
              <a:gdLst/>
              <a:ahLst/>
              <a:cxnLst/>
              <a:rect l="l" t="t" r="r" b="b"/>
              <a:pathLst>
                <a:path w="6836" h="12273" extrusionOk="0">
                  <a:moveTo>
                    <a:pt x="2632" y="0"/>
                  </a:moveTo>
                  <a:cubicBezTo>
                    <a:pt x="1061" y="4360"/>
                    <a:pt x="1" y="6756"/>
                    <a:pt x="393" y="9466"/>
                  </a:cubicBezTo>
                  <a:cubicBezTo>
                    <a:pt x="608" y="11180"/>
                    <a:pt x="1570" y="12273"/>
                    <a:pt x="2833" y="12273"/>
                  </a:cubicBezTo>
                  <a:cubicBezTo>
                    <a:pt x="3423" y="12273"/>
                    <a:pt x="4078" y="12034"/>
                    <a:pt x="4753" y="11509"/>
                  </a:cubicBezTo>
                  <a:cubicBezTo>
                    <a:pt x="6835" y="9820"/>
                    <a:pt x="4282" y="3614"/>
                    <a:pt x="2632" y="0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96"/>
            <p:cNvSpPr/>
            <p:nvPr/>
          </p:nvSpPr>
          <p:spPr>
            <a:xfrm>
              <a:off x="8487988" y="283612"/>
              <a:ext cx="91229" cy="164982"/>
            </a:xfrm>
            <a:custGeom>
              <a:avLst/>
              <a:gdLst/>
              <a:ahLst/>
              <a:cxnLst/>
              <a:rect l="l" t="t" r="r" b="b"/>
              <a:pathLst>
                <a:path w="5304" h="9592" extrusionOk="0">
                  <a:moveTo>
                    <a:pt x="2043" y="1"/>
                  </a:moveTo>
                  <a:cubicBezTo>
                    <a:pt x="825" y="3418"/>
                    <a:pt x="0" y="5264"/>
                    <a:pt x="275" y="7385"/>
                  </a:cubicBezTo>
                  <a:cubicBezTo>
                    <a:pt x="463" y="8727"/>
                    <a:pt x="1220" y="9592"/>
                    <a:pt x="2206" y="9592"/>
                  </a:cubicBezTo>
                  <a:cubicBezTo>
                    <a:pt x="2663" y="9592"/>
                    <a:pt x="3170" y="9406"/>
                    <a:pt x="3693" y="8995"/>
                  </a:cubicBezTo>
                  <a:cubicBezTo>
                    <a:pt x="5303" y="7699"/>
                    <a:pt x="3339" y="2829"/>
                    <a:pt x="2043" y="1"/>
                  </a:cubicBezTo>
                  <a:close/>
                </a:path>
              </a:pathLst>
            </a:custGeom>
            <a:solidFill>
              <a:schemeClr val="dk1">
                <a:alpha val="578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96"/>
            <p:cNvSpPr/>
            <p:nvPr/>
          </p:nvSpPr>
          <p:spPr>
            <a:xfrm>
              <a:off x="8272003" y="568868"/>
              <a:ext cx="109461" cy="197594"/>
            </a:xfrm>
            <a:custGeom>
              <a:avLst/>
              <a:gdLst/>
              <a:ahLst/>
              <a:cxnLst/>
              <a:rect l="l" t="t" r="r" b="b"/>
              <a:pathLst>
                <a:path w="6364" h="11488" extrusionOk="0">
                  <a:moveTo>
                    <a:pt x="2436" y="1"/>
                  </a:moveTo>
                  <a:cubicBezTo>
                    <a:pt x="983" y="4085"/>
                    <a:pt x="1" y="6324"/>
                    <a:pt x="315" y="8838"/>
                  </a:cubicBezTo>
                  <a:cubicBezTo>
                    <a:pt x="529" y="10446"/>
                    <a:pt x="1439" y="11487"/>
                    <a:pt x="2619" y="11487"/>
                  </a:cubicBezTo>
                  <a:cubicBezTo>
                    <a:pt x="3168" y="11487"/>
                    <a:pt x="3776" y="11262"/>
                    <a:pt x="4400" y="10763"/>
                  </a:cubicBezTo>
                  <a:cubicBezTo>
                    <a:pt x="6364" y="9192"/>
                    <a:pt x="3968" y="3378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6"/>
            <p:cNvSpPr/>
            <p:nvPr/>
          </p:nvSpPr>
          <p:spPr>
            <a:xfrm>
              <a:off x="8756453" y="601386"/>
              <a:ext cx="116891" cy="291643"/>
            </a:xfrm>
            <a:custGeom>
              <a:avLst/>
              <a:gdLst/>
              <a:ahLst/>
              <a:cxnLst/>
              <a:rect l="l" t="t" r="r" b="b"/>
              <a:pathLst>
                <a:path w="6796" h="16956" extrusionOk="0">
                  <a:moveTo>
                    <a:pt x="4046" y="0"/>
                  </a:moveTo>
                  <a:cubicBezTo>
                    <a:pt x="2672" y="4871"/>
                    <a:pt x="1" y="13158"/>
                    <a:pt x="2554" y="15947"/>
                  </a:cubicBezTo>
                  <a:cubicBezTo>
                    <a:pt x="3225" y="16663"/>
                    <a:pt x="3852" y="16955"/>
                    <a:pt x="4405" y="16955"/>
                  </a:cubicBezTo>
                  <a:cubicBezTo>
                    <a:pt x="5793" y="16955"/>
                    <a:pt x="6717" y="15113"/>
                    <a:pt x="6717" y="13512"/>
                  </a:cubicBezTo>
                  <a:cubicBezTo>
                    <a:pt x="6796" y="10134"/>
                    <a:pt x="5617" y="4792"/>
                    <a:pt x="4046" y="0"/>
                  </a:cubicBezTo>
                  <a:close/>
                </a:path>
              </a:pathLst>
            </a:custGeom>
            <a:solidFill>
              <a:schemeClr val="dk1">
                <a:alpha val="882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"/>
          <p:cNvSpPr txBox="1">
            <a:spLocks noGrp="1"/>
          </p:cNvSpPr>
          <p:nvPr>
            <p:ph type="ctrTitle"/>
          </p:nvPr>
        </p:nvSpPr>
        <p:spPr>
          <a:xfrm>
            <a:off x="0" y="658710"/>
            <a:ext cx="4264543" cy="402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12;p57">
            <a:extLst>
              <a:ext uri="{FF2B5EF4-FFF2-40B4-BE49-F238E27FC236}">
                <a16:creationId xmlns:a16="http://schemas.microsoft.com/office/drawing/2014/main" id="{67BCAFBF-B262-CF7F-CAA6-3D98EE3F1F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8273" y="1910624"/>
            <a:ext cx="3084516" cy="802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Shahriar Ahsan Taisiq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201002396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12;p57">
            <a:extLst>
              <a:ext uri="{FF2B5EF4-FFF2-40B4-BE49-F238E27FC236}">
                <a16:creationId xmlns:a16="http://schemas.microsoft.com/office/drawing/2014/main" id="{7B4EA871-8751-FE6F-D8FE-7D8C5D1A81D3}"/>
              </a:ext>
            </a:extLst>
          </p:cNvPr>
          <p:cNvSpPr txBox="1">
            <a:spLocks/>
          </p:cNvSpPr>
          <p:nvPr/>
        </p:nvSpPr>
        <p:spPr>
          <a:xfrm>
            <a:off x="3791742" y="2811243"/>
            <a:ext cx="3084516" cy="8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Shagor Kumar Das</a:t>
            </a:r>
          </a:p>
          <a:p>
            <a:pPr marL="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201002403</a:t>
            </a:r>
          </a:p>
        </p:txBody>
      </p:sp>
      <p:sp>
        <p:nvSpPr>
          <p:cNvPr id="7" name="Google Shape;812;p57">
            <a:extLst>
              <a:ext uri="{FF2B5EF4-FFF2-40B4-BE49-F238E27FC236}">
                <a16:creationId xmlns:a16="http://schemas.microsoft.com/office/drawing/2014/main" id="{E129DBF2-A844-E514-C9AE-4C6D64C7998A}"/>
              </a:ext>
            </a:extLst>
          </p:cNvPr>
          <p:cNvSpPr txBox="1">
            <a:spLocks/>
          </p:cNvSpPr>
          <p:nvPr/>
        </p:nvSpPr>
        <p:spPr>
          <a:xfrm>
            <a:off x="6059484" y="1959656"/>
            <a:ext cx="3084516" cy="8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Fakir Tohidul Islam</a:t>
            </a:r>
          </a:p>
          <a:p>
            <a:pPr marL="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201002402</a:t>
            </a:r>
          </a:p>
        </p:txBody>
      </p:sp>
    </p:spTree>
    <p:extLst>
      <p:ext uri="{BB962C8B-B14F-4D97-AF65-F5344CB8AC3E}">
        <p14:creationId xmlns:p14="http://schemas.microsoft.com/office/powerpoint/2010/main" val="285496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7"/>
          <p:cNvSpPr/>
          <p:nvPr/>
        </p:nvSpPr>
        <p:spPr>
          <a:xfrm flipH="1">
            <a:off x="684113" y="2799738"/>
            <a:ext cx="920968" cy="1097701"/>
          </a:xfrm>
          <a:custGeom>
            <a:avLst/>
            <a:gdLst/>
            <a:ahLst/>
            <a:cxnLst/>
            <a:rect l="l" t="t" r="r" b="b"/>
            <a:pathLst>
              <a:path w="5775" h="10472" extrusionOk="0">
                <a:moveTo>
                  <a:pt x="2279" y="1"/>
                </a:moveTo>
                <a:cubicBezTo>
                  <a:pt x="904" y="3732"/>
                  <a:pt x="0" y="5735"/>
                  <a:pt x="315" y="8053"/>
                </a:cubicBezTo>
                <a:cubicBezTo>
                  <a:pt x="502" y="9528"/>
                  <a:pt x="1350" y="10472"/>
                  <a:pt x="2431" y="10472"/>
                </a:cubicBezTo>
                <a:cubicBezTo>
                  <a:pt x="2933" y="10472"/>
                  <a:pt x="3486" y="10268"/>
                  <a:pt x="4046" y="9820"/>
                </a:cubicBezTo>
                <a:cubicBezTo>
                  <a:pt x="5774" y="8406"/>
                  <a:pt x="3653" y="3064"/>
                  <a:pt x="22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7" name="Google Shape;807;p57"/>
          <p:cNvSpPr/>
          <p:nvPr/>
        </p:nvSpPr>
        <p:spPr>
          <a:xfrm>
            <a:off x="4677633" y="2799738"/>
            <a:ext cx="920968" cy="1097701"/>
          </a:xfrm>
          <a:custGeom>
            <a:avLst/>
            <a:gdLst/>
            <a:ahLst/>
            <a:cxnLst/>
            <a:rect l="l" t="t" r="r" b="b"/>
            <a:pathLst>
              <a:path w="5775" h="10472" extrusionOk="0">
                <a:moveTo>
                  <a:pt x="2279" y="1"/>
                </a:moveTo>
                <a:cubicBezTo>
                  <a:pt x="904" y="3732"/>
                  <a:pt x="0" y="5735"/>
                  <a:pt x="315" y="8053"/>
                </a:cubicBezTo>
                <a:cubicBezTo>
                  <a:pt x="502" y="9528"/>
                  <a:pt x="1350" y="10472"/>
                  <a:pt x="2431" y="10472"/>
                </a:cubicBezTo>
                <a:cubicBezTo>
                  <a:pt x="2933" y="10472"/>
                  <a:pt x="3486" y="10268"/>
                  <a:pt x="4046" y="9820"/>
                </a:cubicBezTo>
                <a:cubicBezTo>
                  <a:pt x="5774" y="8406"/>
                  <a:pt x="3653" y="3064"/>
                  <a:pt x="2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" name="Google Shape;808;p57"/>
          <p:cNvSpPr/>
          <p:nvPr/>
        </p:nvSpPr>
        <p:spPr>
          <a:xfrm>
            <a:off x="846500" y="1309038"/>
            <a:ext cx="920968" cy="1097701"/>
          </a:xfrm>
          <a:custGeom>
            <a:avLst/>
            <a:gdLst/>
            <a:ahLst/>
            <a:cxnLst/>
            <a:rect l="l" t="t" r="r" b="b"/>
            <a:pathLst>
              <a:path w="5775" h="10472" extrusionOk="0">
                <a:moveTo>
                  <a:pt x="2279" y="1"/>
                </a:moveTo>
                <a:cubicBezTo>
                  <a:pt x="904" y="3732"/>
                  <a:pt x="0" y="5735"/>
                  <a:pt x="315" y="8053"/>
                </a:cubicBezTo>
                <a:cubicBezTo>
                  <a:pt x="502" y="9528"/>
                  <a:pt x="1350" y="10472"/>
                  <a:pt x="2431" y="10472"/>
                </a:cubicBezTo>
                <a:cubicBezTo>
                  <a:pt x="2933" y="10472"/>
                  <a:pt x="3486" y="10268"/>
                  <a:pt x="4046" y="9820"/>
                </a:cubicBezTo>
                <a:cubicBezTo>
                  <a:pt x="5774" y="8406"/>
                  <a:pt x="3653" y="3064"/>
                  <a:pt x="2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" name="Google Shape;809;p57"/>
          <p:cNvSpPr/>
          <p:nvPr/>
        </p:nvSpPr>
        <p:spPr>
          <a:xfrm flipH="1">
            <a:off x="4515246" y="1309038"/>
            <a:ext cx="920968" cy="1097701"/>
          </a:xfrm>
          <a:custGeom>
            <a:avLst/>
            <a:gdLst/>
            <a:ahLst/>
            <a:cxnLst/>
            <a:rect l="l" t="t" r="r" b="b"/>
            <a:pathLst>
              <a:path w="5775" h="10472" extrusionOk="0">
                <a:moveTo>
                  <a:pt x="2279" y="1"/>
                </a:moveTo>
                <a:cubicBezTo>
                  <a:pt x="904" y="3732"/>
                  <a:pt x="0" y="5735"/>
                  <a:pt x="315" y="8053"/>
                </a:cubicBezTo>
                <a:cubicBezTo>
                  <a:pt x="502" y="9528"/>
                  <a:pt x="1350" y="10472"/>
                  <a:pt x="2431" y="10472"/>
                </a:cubicBezTo>
                <a:cubicBezTo>
                  <a:pt x="2933" y="10472"/>
                  <a:pt x="3486" y="10268"/>
                  <a:pt x="4046" y="9820"/>
                </a:cubicBezTo>
                <a:cubicBezTo>
                  <a:pt x="5774" y="8406"/>
                  <a:pt x="3653" y="3064"/>
                  <a:pt x="22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0" name="Google Shape;810;p5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5781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1" name="Google Shape;811;p57"/>
          <p:cNvSpPr txBox="1">
            <a:spLocks noGrp="1"/>
          </p:cNvSpPr>
          <p:nvPr>
            <p:ph type="title"/>
          </p:nvPr>
        </p:nvSpPr>
        <p:spPr>
          <a:xfrm>
            <a:off x="835521" y="174255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2" name="Google Shape;812;p57"/>
          <p:cNvSpPr txBox="1">
            <a:spLocks noGrp="1"/>
          </p:cNvSpPr>
          <p:nvPr>
            <p:ph type="subTitle" idx="1"/>
          </p:nvPr>
        </p:nvSpPr>
        <p:spPr>
          <a:xfrm>
            <a:off x="1730303" y="1812483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4" name="Google Shape;814;p57"/>
          <p:cNvSpPr txBox="1">
            <a:spLocks noGrp="1"/>
          </p:cNvSpPr>
          <p:nvPr>
            <p:ph type="title" idx="3"/>
          </p:nvPr>
        </p:nvSpPr>
        <p:spPr>
          <a:xfrm>
            <a:off x="835521" y="323941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5" name="Google Shape;815;p57"/>
          <p:cNvSpPr txBox="1">
            <a:spLocks noGrp="1"/>
          </p:cNvSpPr>
          <p:nvPr>
            <p:ph type="subTitle" idx="4"/>
          </p:nvPr>
        </p:nvSpPr>
        <p:spPr>
          <a:xfrm>
            <a:off x="1730303" y="3309339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7" name="Google Shape;817;p57"/>
          <p:cNvSpPr txBox="1">
            <a:spLocks noGrp="1"/>
          </p:cNvSpPr>
          <p:nvPr>
            <p:ph type="title" idx="6"/>
          </p:nvPr>
        </p:nvSpPr>
        <p:spPr>
          <a:xfrm>
            <a:off x="4669605" y="174255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8" name="Google Shape;818;p57"/>
          <p:cNvSpPr txBox="1">
            <a:spLocks noGrp="1"/>
          </p:cNvSpPr>
          <p:nvPr>
            <p:ph type="subTitle" idx="7"/>
          </p:nvPr>
        </p:nvSpPr>
        <p:spPr>
          <a:xfrm>
            <a:off x="5564379" y="1812483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" name="Google Shape;820;p57"/>
          <p:cNvSpPr txBox="1">
            <a:spLocks noGrp="1"/>
          </p:cNvSpPr>
          <p:nvPr>
            <p:ph type="title" idx="13"/>
          </p:nvPr>
        </p:nvSpPr>
        <p:spPr>
          <a:xfrm>
            <a:off x="4669612" y="323942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57"/>
          <p:cNvSpPr txBox="1">
            <a:spLocks noGrp="1"/>
          </p:cNvSpPr>
          <p:nvPr>
            <p:ph type="subTitle" idx="14"/>
          </p:nvPr>
        </p:nvSpPr>
        <p:spPr>
          <a:xfrm>
            <a:off x="5564379" y="3309327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3" name="Google Shape;823;p57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824" name="Google Shape;824;p57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" name="Google Shape;825;p57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" name="Google Shape;826;p57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7" name="Google Shape;827;p57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828" name="Google Shape;828;p57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" name="Google Shape;829;p57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" name="Google Shape;830;p57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831" name="Google Shape;831;p57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" name="Google Shape;832;p57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3" name="Google Shape;833;p57"/>
            <p:cNvGrpSpPr/>
            <p:nvPr/>
          </p:nvGrpSpPr>
          <p:grpSpPr>
            <a:xfrm>
              <a:off x="8356938" y="4723750"/>
              <a:ext cx="127628" cy="90049"/>
              <a:chOff x="8356938" y="4723750"/>
              <a:chExt cx="127628" cy="90049"/>
            </a:xfrm>
          </p:grpSpPr>
          <p:sp>
            <p:nvSpPr>
              <p:cNvPr id="834" name="Google Shape;834;p57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628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" name="Google Shape;835;p57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628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6756187" y="1837726"/>
            <a:ext cx="1574798" cy="344866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 txBox="1">
            <a:spLocks noGrp="1"/>
          </p:cNvSpPr>
          <p:nvPr>
            <p:ph type="subTitle" idx="1"/>
          </p:nvPr>
        </p:nvSpPr>
        <p:spPr>
          <a:xfrm flipH="1">
            <a:off x="460917" y="1259155"/>
            <a:ext cx="5739161" cy="2296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Prediction: A challenging and crucial task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on human society: Minimizing loss and enabling proactive measures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objective: Developing accurate models to predict rain tomorrow based on weather data.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3" name="Google Shape;933;p61"/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36333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35" name="Google Shape;935;p61"/>
          <p:cNvPicPr preferRelativeResize="0"/>
          <p:nvPr/>
        </p:nvPicPr>
        <p:blipFill>
          <a:blip r:embed="rId3"/>
          <a:srcRect l="51" r="51"/>
          <a:stretch/>
        </p:blipFill>
        <p:spPr>
          <a:xfrm>
            <a:off x="6142817" y="950645"/>
            <a:ext cx="2930700" cy="2933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4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4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4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6756187" y="1837726"/>
            <a:ext cx="1574798" cy="344866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 txBox="1">
            <a:spLocks noGrp="1"/>
          </p:cNvSpPr>
          <p:nvPr>
            <p:ph type="subTitle" idx="1"/>
          </p:nvPr>
        </p:nvSpPr>
        <p:spPr>
          <a:xfrm flipH="1">
            <a:off x="460917" y="1259155"/>
            <a:ext cx="5739161" cy="2296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 predicting rainfall has become a major challenge.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awareness of rainfall patterns helps people take necessary precautions to protect their crops.</a:t>
            </a:r>
          </a:p>
        </p:txBody>
      </p:sp>
      <p:sp>
        <p:nvSpPr>
          <p:cNvPr id="933" name="Google Shape;933;p61"/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36333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26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6756187" y="1837726"/>
            <a:ext cx="1574798" cy="344866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 txBox="1">
            <a:spLocks noGrp="1"/>
          </p:cNvSpPr>
          <p:nvPr>
            <p:ph type="subTitle" idx="1"/>
          </p:nvPr>
        </p:nvSpPr>
        <p:spPr>
          <a:xfrm flipH="1">
            <a:off x="460917" y="1259155"/>
            <a:ext cx="5739161" cy="2296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Resources Management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Research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Planning and Infrastructure</a:t>
            </a:r>
            <a:endParaRPr lang="en-US"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3" name="Google Shape;933;p61"/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36333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809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 txBox="1">
            <a:spLocks noGrp="1"/>
          </p:cNvSpPr>
          <p:nvPr>
            <p:ph type="subTitle" idx="1"/>
          </p:nvPr>
        </p:nvSpPr>
        <p:spPr>
          <a:xfrm flipH="1">
            <a:off x="649230" y="1311193"/>
            <a:ext cx="6792349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from a major cities.</a:t>
            </a:r>
          </a:p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Techniques: Employed for prediction models</a:t>
            </a:r>
          </a:p>
          <a:p>
            <a:pPr marL="927100" lvl="1" indent="-457200" algn="l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</a:t>
            </a:r>
          </a:p>
          <a:p>
            <a:pPr marL="927100" lvl="1" indent="-457200" algn="l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3" name="Google Shape;933;p61"/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519746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Experiment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70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933;p61">
            <a:extLst>
              <a:ext uri="{FF2B5EF4-FFF2-40B4-BE49-F238E27FC236}">
                <a16:creationId xmlns:a16="http://schemas.microsoft.com/office/drawing/2014/main" id="{9E388253-6A63-55E0-365C-4C2276151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519746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2;p61">
            <a:extLst>
              <a:ext uri="{FF2B5EF4-FFF2-40B4-BE49-F238E27FC236}">
                <a16:creationId xmlns:a16="http://schemas.microsoft.com/office/drawing/2014/main" id="{7BAA7EEC-75C3-4B45-237A-17ABDDE1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9230" y="1311193"/>
            <a:ext cx="6792349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Models: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Regression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7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/>
          <p:nvPr/>
        </p:nvSpPr>
        <p:spPr>
          <a:xfrm rot="5400000" flipH="1">
            <a:off x="7117724" y="2517781"/>
            <a:ext cx="835914" cy="2294578"/>
          </a:xfrm>
          <a:custGeom>
            <a:avLst/>
            <a:gdLst/>
            <a:ahLst/>
            <a:cxnLst/>
            <a:rect l="l" t="t" r="r" b="b"/>
            <a:pathLst>
              <a:path w="19040" h="44126" extrusionOk="0">
                <a:moveTo>
                  <a:pt x="12491" y="571"/>
                </a:moveTo>
                <a:lnTo>
                  <a:pt x="12491" y="571"/>
                </a:lnTo>
                <a:cubicBezTo>
                  <a:pt x="12499" y="571"/>
                  <a:pt x="12502" y="576"/>
                  <a:pt x="12504" y="582"/>
                </a:cubicBezTo>
                <a:lnTo>
                  <a:pt x="12504" y="582"/>
                </a:lnTo>
                <a:cubicBezTo>
                  <a:pt x="12500" y="579"/>
                  <a:pt x="12496" y="576"/>
                  <a:pt x="12491" y="571"/>
                </a:cubicBezTo>
                <a:close/>
                <a:moveTo>
                  <a:pt x="12519" y="740"/>
                </a:moveTo>
                <a:lnTo>
                  <a:pt x="12519" y="754"/>
                </a:lnTo>
                <a:lnTo>
                  <a:pt x="12491" y="754"/>
                </a:lnTo>
                <a:cubicBezTo>
                  <a:pt x="12491" y="754"/>
                  <a:pt x="12505" y="740"/>
                  <a:pt x="12519" y="740"/>
                </a:cubicBezTo>
                <a:close/>
                <a:moveTo>
                  <a:pt x="15265" y="1388"/>
                </a:moveTo>
                <a:cubicBezTo>
                  <a:pt x="15265" y="1388"/>
                  <a:pt x="15293" y="1388"/>
                  <a:pt x="15279" y="1416"/>
                </a:cubicBezTo>
                <a:cubicBezTo>
                  <a:pt x="15279" y="1402"/>
                  <a:pt x="15265" y="1388"/>
                  <a:pt x="15265" y="1388"/>
                </a:cubicBezTo>
                <a:close/>
                <a:moveTo>
                  <a:pt x="17079" y="2072"/>
                </a:moveTo>
                <a:cubicBezTo>
                  <a:pt x="17082" y="2072"/>
                  <a:pt x="17091" y="2078"/>
                  <a:pt x="17082" y="2078"/>
                </a:cubicBezTo>
                <a:cubicBezTo>
                  <a:pt x="17077" y="2073"/>
                  <a:pt x="17077" y="2072"/>
                  <a:pt x="17079" y="2072"/>
                </a:cubicBezTo>
                <a:close/>
                <a:moveTo>
                  <a:pt x="10217" y="2821"/>
                </a:moveTo>
                <a:cubicBezTo>
                  <a:pt x="10224" y="2821"/>
                  <a:pt x="10224" y="2824"/>
                  <a:pt x="10210" y="2839"/>
                </a:cubicBezTo>
                <a:lnTo>
                  <a:pt x="10182" y="2824"/>
                </a:lnTo>
                <a:cubicBezTo>
                  <a:pt x="10196" y="2824"/>
                  <a:pt x="10210" y="2821"/>
                  <a:pt x="10217" y="2821"/>
                </a:cubicBezTo>
                <a:close/>
                <a:moveTo>
                  <a:pt x="15716" y="3275"/>
                </a:moveTo>
                <a:lnTo>
                  <a:pt x="15730" y="3289"/>
                </a:lnTo>
                <a:cubicBezTo>
                  <a:pt x="15730" y="3303"/>
                  <a:pt x="15730" y="3303"/>
                  <a:pt x="15730" y="3317"/>
                </a:cubicBezTo>
                <a:cubicBezTo>
                  <a:pt x="15716" y="3303"/>
                  <a:pt x="15730" y="3289"/>
                  <a:pt x="15716" y="3275"/>
                </a:cubicBezTo>
                <a:close/>
                <a:moveTo>
                  <a:pt x="12181" y="3430"/>
                </a:moveTo>
                <a:cubicBezTo>
                  <a:pt x="12177" y="3435"/>
                  <a:pt x="12174" y="3436"/>
                  <a:pt x="12171" y="3436"/>
                </a:cubicBezTo>
                <a:cubicBezTo>
                  <a:pt x="12166" y="3436"/>
                  <a:pt x="12163" y="3430"/>
                  <a:pt x="12153" y="3430"/>
                </a:cubicBezTo>
                <a:close/>
                <a:moveTo>
                  <a:pt x="15631" y="4359"/>
                </a:moveTo>
                <a:cubicBezTo>
                  <a:pt x="15631" y="4371"/>
                  <a:pt x="15629" y="4376"/>
                  <a:pt x="15625" y="4376"/>
                </a:cubicBezTo>
                <a:cubicBezTo>
                  <a:pt x="15620" y="4376"/>
                  <a:pt x="15611" y="4367"/>
                  <a:pt x="15603" y="4359"/>
                </a:cubicBezTo>
                <a:close/>
                <a:moveTo>
                  <a:pt x="14575" y="4683"/>
                </a:moveTo>
                <a:lnTo>
                  <a:pt x="14575" y="4683"/>
                </a:lnTo>
                <a:cubicBezTo>
                  <a:pt x="14592" y="4691"/>
                  <a:pt x="14589" y="4699"/>
                  <a:pt x="14584" y="4699"/>
                </a:cubicBezTo>
                <a:cubicBezTo>
                  <a:pt x="14580" y="4699"/>
                  <a:pt x="14575" y="4695"/>
                  <a:pt x="14575" y="4683"/>
                </a:cubicBezTo>
                <a:close/>
                <a:moveTo>
                  <a:pt x="15631" y="6458"/>
                </a:moveTo>
                <a:cubicBezTo>
                  <a:pt x="15631" y="6458"/>
                  <a:pt x="15674" y="6458"/>
                  <a:pt x="15674" y="6472"/>
                </a:cubicBezTo>
                <a:lnTo>
                  <a:pt x="15660" y="6472"/>
                </a:lnTo>
                <a:lnTo>
                  <a:pt x="15631" y="6458"/>
                </a:lnTo>
                <a:close/>
                <a:moveTo>
                  <a:pt x="13566" y="6860"/>
                </a:moveTo>
                <a:cubicBezTo>
                  <a:pt x="13584" y="6860"/>
                  <a:pt x="13644" y="6922"/>
                  <a:pt x="13632" y="6922"/>
                </a:cubicBezTo>
                <a:cubicBezTo>
                  <a:pt x="13618" y="6894"/>
                  <a:pt x="13590" y="6880"/>
                  <a:pt x="13561" y="6866"/>
                </a:cubicBezTo>
                <a:cubicBezTo>
                  <a:pt x="13561" y="6862"/>
                  <a:pt x="13563" y="6860"/>
                  <a:pt x="13566" y="6860"/>
                </a:cubicBezTo>
                <a:close/>
                <a:moveTo>
                  <a:pt x="12900" y="6936"/>
                </a:moveTo>
                <a:cubicBezTo>
                  <a:pt x="12900" y="6936"/>
                  <a:pt x="12914" y="6950"/>
                  <a:pt x="12900" y="6950"/>
                </a:cubicBezTo>
                <a:lnTo>
                  <a:pt x="12900" y="6936"/>
                </a:lnTo>
                <a:close/>
                <a:moveTo>
                  <a:pt x="7478" y="7091"/>
                </a:moveTo>
                <a:lnTo>
                  <a:pt x="7492" y="7105"/>
                </a:lnTo>
                <a:cubicBezTo>
                  <a:pt x="7478" y="7105"/>
                  <a:pt x="7478" y="7105"/>
                  <a:pt x="7478" y="7091"/>
                </a:cubicBezTo>
                <a:close/>
                <a:moveTo>
                  <a:pt x="15660" y="7063"/>
                </a:moveTo>
                <a:cubicBezTo>
                  <a:pt x="15702" y="7063"/>
                  <a:pt x="15730" y="7077"/>
                  <a:pt x="15758" y="7105"/>
                </a:cubicBezTo>
                <a:cubicBezTo>
                  <a:pt x="15730" y="7091"/>
                  <a:pt x="15688" y="7077"/>
                  <a:pt x="15660" y="7063"/>
                </a:cubicBezTo>
                <a:close/>
                <a:moveTo>
                  <a:pt x="8013" y="7936"/>
                </a:moveTo>
                <a:lnTo>
                  <a:pt x="8041" y="7950"/>
                </a:lnTo>
                <a:cubicBezTo>
                  <a:pt x="8041" y="7954"/>
                  <a:pt x="8040" y="7956"/>
                  <a:pt x="8038" y="7956"/>
                </a:cubicBezTo>
                <a:cubicBezTo>
                  <a:pt x="8033" y="7956"/>
                  <a:pt x="8023" y="7946"/>
                  <a:pt x="8013" y="7936"/>
                </a:cubicBezTo>
                <a:close/>
                <a:moveTo>
                  <a:pt x="3845" y="9992"/>
                </a:moveTo>
                <a:cubicBezTo>
                  <a:pt x="3845" y="9997"/>
                  <a:pt x="3843" y="9998"/>
                  <a:pt x="3842" y="9998"/>
                </a:cubicBezTo>
                <a:cubicBezTo>
                  <a:pt x="3839" y="9998"/>
                  <a:pt x="3836" y="9992"/>
                  <a:pt x="3845" y="9992"/>
                </a:cubicBezTo>
                <a:close/>
                <a:moveTo>
                  <a:pt x="4535" y="11555"/>
                </a:moveTo>
                <a:cubicBezTo>
                  <a:pt x="4549" y="11569"/>
                  <a:pt x="4577" y="11583"/>
                  <a:pt x="4591" y="11597"/>
                </a:cubicBezTo>
                <a:cubicBezTo>
                  <a:pt x="4563" y="11583"/>
                  <a:pt x="4549" y="11569"/>
                  <a:pt x="4535" y="11555"/>
                </a:cubicBezTo>
                <a:close/>
                <a:moveTo>
                  <a:pt x="6464" y="11921"/>
                </a:moveTo>
                <a:cubicBezTo>
                  <a:pt x="6464" y="11921"/>
                  <a:pt x="6458" y="11927"/>
                  <a:pt x="6454" y="11927"/>
                </a:cubicBezTo>
                <a:cubicBezTo>
                  <a:pt x="6452" y="11927"/>
                  <a:pt x="6450" y="11926"/>
                  <a:pt x="6450" y="11921"/>
                </a:cubicBezTo>
                <a:close/>
                <a:moveTo>
                  <a:pt x="13942" y="11949"/>
                </a:moveTo>
                <a:lnTo>
                  <a:pt x="13984" y="11963"/>
                </a:lnTo>
                <a:lnTo>
                  <a:pt x="13970" y="11963"/>
                </a:lnTo>
                <a:lnTo>
                  <a:pt x="13942" y="11949"/>
                </a:lnTo>
                <a:close/>
                <a:moveTo>
                  <a:pt x="6070" y="12090"/>
                </a:moveTo>
                <a:lnTo>
                  <a:pt x="6070" y="12090"/>
                </a:lnTo>
                <a:cubicBezTo>
                  <a:pt x="6084" y="12090"/>
                  <a:pt x="6112" y="12104"/>
                  <a:pt x="6098" y="12104"/>
                </a:cubicBezTo>
                <a:lnTo>
                  <a:pt x="6070" y="12090"/>
                </a:lnTo>
                <a:close/>
                <a:moveTo>
                  <a:pt x="2564" y="12766"/>
                </a:moveTo>
                <a:cubicBezTo>
                  <a:pt x="2564" y="12771"/>
                  <a:pt x="2564" y="12772"/>
                  <a:pt x="2563" y="12772"/>
                </a:cubicBezTo>
                <a:cubicBezTo>
                  <a:pt x="2560" y="12772"/>
                  <a:pt x="2554" y="12766"/>
                  <a:pt x="2535" y="12766"/>
                </a:cubicBezTo>
                <a:close/>
                <a:moveTo>
                  <a:pt x="11351" y="13935"/>
                </a:moveTo>
                <a:lnTo>
                  <a:pt x="11379" y="13949"/>
                </a:lnTo>
                <a:cubicBezTo>
                  <a:pt x="11365" y="13949"/>
                  <a:pt x="11351" y="13949"/>
                  <a:pt x="11336" y="13935"/>
                </a:cubicBezTo>
                <a:close/>
                <a:moveTo>
                  <a:pt x="7798" y="14199"/>
                </a:moveTo>
                <a:cubicBezTo>
                  <a:pt x="7806" y="14199"/>
                  <a:pt x="7809" y="14202"/>
                  <a:pt x="7802" y="14217"/>
                </a:cubicBezTo>
                <a:lnTo>
                  <a:pt x="7774" y="14202"/>
                </a:lnTo>
                <a:cubicBezTo>
                  <a:pt x="7781" y="14202"/>
                  <a:pt x="7791" y="14199"/>
                  <a:pt x="7798" y="14199"/>
                </a:cubicBezTo>
                <a:close/>
                <a:moveTo>
                  <a:pt x="9902" y="15052"/>
                </a:moveTo>
                <a:cubicBezTo>
                  <a:pt x="9905" y="15052"/>
                  <a:pt x="9909" y="15064"/>
                  <a:pt x="9905" y="15064"/>
                </a:cubicBezTo>
                <a:cubicBezTo>
                  <a:pt x="9904" y="15064"/>
                  <a:pt x="9902" y="15064"/>
                  <a:pt x="9900" y="15061"/>
                </a:cubicBezTo>
                <a:cubicBezTo>
                  <a:pt x="9900" y="15054"/>
                  <a:pt x="9901" y="15052"/>
                  <a:pt x="9902" y="15052"/>
                </a:cubicBezTo>
                <a:close/>
                <a:moveTo>
                  <a:pt x="4130" y="15084"/>
                </a:moveTo>
                <a:cubicBezTo>
                  <a:pt x="4138" y="15084"/>
                  <a:pt x="4147" y="15085"/>
                  <a:pt x="4155" y="15090"/>
                </a:cubicBezTo>
                <a:cubicBezTo>
                  <a:pt x="4127" y="15090"/>
                  <a:pt x="4113" y="15104"/>
                  <a:pt x="4098" y="15104"/>
                </a:cubicBezTo>
                <a:lnTo>
                  <a:pt x="4084" y="15104"/>
                </a:lnTo>
                <a:cubicBezTo>
                  <a:pt x="4094" y="15094"/>
                  <a:pt x="4111" y="15084"/>
                  <a:pt x="4130" y="15084"/>
                </a:cubicBezTo>
                <a:close/>
                <a:moveTo>
                  <a:pt x="10125" y="15188"/>
                </a:moveTo>
                <a:cubicBezTo>
                  <a:pt x="10125" y="15202"/>
                  <a:pt x="10097" y="15202"/>
                  <a:pt x="10083" y="15202"/>
                </a:cubicBezTo>
                <a:cubicBezTo>
                  <a:pt x="10083" y="15202"/>
                  <a:pt x="10111" y="15188"/>
                  <a:pt x="10125" y="15188"/>
                </a:cubicBezTo>
                <a:close/>
                <a:moveTo>
                  <a:pt x="11520" y="15245"/>
                </a:moveTo>
                <a:cubicBezTo>
                  <a:pt x="11520" y="15252"/>
                  <a:pt x="11520" y="15252"/>
                  <a:pt x="11518" y="15252"/>
                </a:cubicBezTo>
                <a:cubicBezTo>
                  <a:pt x="11516" y="15252"/>
                  <a:pt x="11513" y="15252"/>
                  <a:pt x="11505" y="15259"/>
                </a:cubicBezTo>
                <a:lnTo>
                  <a:pt x="11520" y="15245"/>
                </a:lnTo>
                <a:close/>
                <a:moveTo>
                  <a:pt x="7633" y="15582"/>
                </a:moveTo>
                <a:lnTo>
                  <a:pt x="7633" y="15582"/>
                </a:lnTo>
                <a:cubicBezTo>
                  <a:pt x="7647" y="15597"/>
                  <a:pt x="7675" y="15582"/>
                  <a:pt x="7647" y="15611"/>
                </a:cubicBezTo>
                <a:cubicBezTo>
                  <a:pt x="7647" y="15597"/>
                  <a:pt x="7633" y="15597"/>
                  <a:pt x="7633" y="15582"/>
                </a:cubicBezTo>
                <a:close/>
                <a:moveTo>
                  <a:pt x="1691" y="15667"/>
                </a:moveTo>
                <a:cubicBezTo>
                  <a:pt x="1698" y="15674"/>
                  <a:pt x="1698" y="15674"/>
                  <a:pt x="1694" y="15674"/>
                </a:cubicBezTo>
                <a:cubicBezTo>
                  <a:pt x="1691" y="15674"/>
                  <a:pt x="1683" y="15674"/>
                  <a:pt x="1676" y="15681"/>
                </a:cubicBezTo>
                <a:lnTo>
                  <a:pt x="1691" y="15667"/>
                </a:lnTo>
                <a:close/>
                <a:moveTo>
                  <a:pt x="11129" y="15703"/>
                </a:moveTo>
                <a:cubicBezTo>
                  <a:pt x="11135" y="15703"/>
                  <a:pt x="11144" y="15709"/>
                  <a:pt x="11153" y="15709"/>
                </a:cubicBezTo>
                <a:lnTo>
                  <a:pt x="11125" y="15709"/>
                </a:lnTo>
                <a:cubicBezTo>
                  <a:pt x="11125" y="15705"/>
                  <a:pt x="11127" y="15703"/>
                  <a:pt x="11129" y="15703"/>
                </a:cubicBezTo>
                <a:close/>
                <a:moveTo>
                  <a:pt x="10097" y="16118"/>
                </a:moveTo>
                <a:cubicBezTo>
                  <a:pt x="10088" y="16118"/>
                  <a:pt x="10085" y="16124"/>
                  <a:pt x="10080" y="16124"/>
                </a:cubicBezTo>
                <a:cubicBezTo>
                  <a:pt x="10077" y="16124"/>
                  <a:pt x="10074" y="16122"/>
                  <a:pt x="10069" y="16118"/>
                </a:cubicBezTo>
                <a:close/>
                <a:moveTo>
                  <a:pt x="2606" y="16146"/>
                </a:moveTo>
                <a:cubicBezTo>
                  <a:pt x="2606" y="16160"/>
                  <a:pt x="2606" y="16160"/>
                  <a:pt x="2592" y="16174"/>
                </a:cubicBezTo>
                <a:lnTo>
                  <a:pt x="2606" y="16146"/>
                </a:lnTo>
                <a:close/>
                <a:moveTo>
                  <a:pt x="4845" y="16392"/>
                </a:moveTo>
                <a:cubicBezTo>
                  <a:pt x="4852" y="16392"/>
                  <a:pt x="4852" y="16399"/>
                  <a:pt x="4845" y="16427"/>
                </a:cubicBezTo>
                <a:cubicBezTo>
                  <a:pt x="4831" y="16427"/>
                  <a:pt x="4760" y="16413"/>
                  <a:pt x="4803" y="16399"/>
                </a:cubicBezTo>
                <a:cubicBezTo>
                  <a:pt x="4824" y="16399"/>
                  <a:pt x="4838" y="16392"/>
                  <a:pt x="4845" y="16392"/>
                </a:cubicBezTo>
                <a:close/>
                <a:moveTo>
                  <a:pt x="10858" y="18342"/>
                </a:moveTo>
                <a:lnTo>
                  <a:pt x="10858" y="18371"/>
                </a:lnTo>
                <a:cubicBezTo>
                  <a:pt x="10844" y="18371"/>
                  <a:pt x="10858" y="18357"/>
                  <a:pt x="10858" y="18342"/>
                </a:cubicBezTo>
                <a:close/>
                <a:moveTo>
                  <a:pt x="5450" y="18441"/>
                </a:moveTo>
                <a:cubicBezTo>
                  <a:pt x="5450" y="18455"/>
                  <a:pt x="5436" y="18483"/>
                  <a:pt x="5436" y="18511"/>
                </a:cubicBezTo>
                <a:cubicBezTo>
                  <a:pt x="5394" y="18497"/>
                  <a:pt x="5366" y="18483"/>
                  <a:pt x="5450" y="18441"/>
                </a:cubicBezTo>
                <a:close/>
                <a:moveTo>
                  <a:pt x="9464" y="18511"/>
                </a:moveTo>
                <a:cubicBezTo>
                  <a:pt x="9454" y="18511"/>
                  <a:pt x="9445" y="18524"/>
                  <a:pt x="9444" y="18524"/>
                </a:cubicBezTo>
                <a:cubicBezTo>
                  <a:pt x="9443" y="18524"/>
                  <a:pt x="9445" y="18521"/>
                  <a:pt x="9450" y="18511"/>
                </a:cubicBezTo>
                <a:close/>
                <a:moveTo>
                  <a:pt x="3934" y="18576"/>
                </a:moveTo>
                <a:cubicBezTo>
                  <a:pt x="3939" y="18576"/>
                  <a:pt x="3948" y="18582"/>
                  <a:pt x="3958" y="18582"/>
                </a:cubicBezTo>
                <a:lnTo>
                  <a:pt x="3930" y="18582"/>
                </a:lnTo>
                <a:cubicBezTo>
                  <a:pt x="3930" y="18577"/>
                  <a:pt x="3931" y="18576"/>
                  <a:pt x="3934" y="18576"/>
                </a:cubicBezTo>
                <a:close/>
                <a:moveTo>
                  <a:pt x="1930" y="18737"/>
                </a:moveTo>
                <a:lnTo>
                  <a:pt x="1930" y="18737"/>
                </a:lnTo>
                <a:cubicBezTo>
                  <a:pt x="1958" y="18751"/>
                  <a:pt x="1972" y="18751"/>
                  <a:pt x="2000" y="18765"/>
                </a:cubicBezTo>
                <a:cubicBezTo>
                  <a:pt x="1983" y="18777"/>
                  <a:pt x="1965" y="18783"/>
                  <a:pt x="1952" y="18783"/>
                </a:cubicBezTo>
                <a:cubicBezTo>
                  <a:pt x="1933" y="18783"/>
                  <a:pt x="1922" y="18770"/>
                  <a:pt x="1930" y="18737"/>
                </a:cubicBezTo>
                <a:close/>
                <a:moveTo>
                  <a:pt x="9802" y="18709"/>
                </a:moveTo>
                <a:cubicBezTo>
                  <a:pt x="9802" y="18761"/>
                  <a:pt x="9794" y="18790"/>
                  <a:pt x="9767" y="18790"/>
                </a:cubicBezTo>
                <a:cubicBezTo>
                  <a:pt x="9757" y="18790"/>
                  <a:pt x="9746" y="18786"/>
                  <a:pt x="9731" y="18779"/>
                </a:cubicBezTo>
                <a:cubicBezTo>
                  <a:pt x="9745" y="18751"/>
                  <a:pt x="9773" y="18737"/>
                  <a:pt x="9802" y="18709"/>
                </a:cubicBezTo>
                <a:close/>
                <a:moveTo>
                  <a:pt x="8365" y="19948"/>
                </a:moveTo>
                <a:cubicBezTo>
                  <a:pt x="8365" y="19962"/>
                  <a:pt x="8351" y="19962"/>
                  <a:pt x="8351" y="19962"/>
                </a:cubicBezTo>
                <a:cubicBezTo>
                  <a:pt x="8351" y="19962"/>
                  <a:pt x="8351" y="19962"/>
                  <a:pt x="8365" y="19948"/>
                </a:cubicBezTo>
                <a:close/>
                <a:moveTo>
                  <a:pt x="3898" y="19998"/>
                </a:moveTo>
                <a:cubicBezTo>
                  <a:pt x="3900" y="19998"/>
                  <a:pt x="3901" y="19999"/>
                  <a:pt x="3901" y="20004"/>
                </a:cubicBezTo>
                <a:lnTo>
                  <a:pt x="3887" y="20004"/>
                </a:lnTo>
                <a:cubicBezTo>
                  <a:pt x="3887" y="20004"/>
                  <a:pt x="3894" y="19998"/>
                  <a:pt x="3898" y="19998"/>
                </a:cubicBezTo>
                <a:close/>
                <a:moveTo>
                  <a:pt x="7471" y="21086"/>
                </a:moveTo>
                <a:cubicBezTo>
                  <a:pt x="7476" y="21086"/>
                  <a:pt x="7484" y="21094"/>
                  <a:pt x="7492" y="21103"/>
                </a:cubicBezTo>
                <a:lnTo>
                  <a:pt x="7464" y="21103"/>
                </a:lnTo>
                <a:cubicBezTo>
                  <a:pt x="7464" y="21091"/>
                  <a:pt x="7467" y="21086"/>
                  <a:pt x="7471" y="21086"/>
                </a:cubicBezTo>
                <a:close/>
                <a:moveTo>
                  <a:pt x="1029" y="22102"/>
                </a:moveTo>
                <a:lnTo>
                  <a:pt x="1029" y="22116"/>
                </a:lnTo>
                <a:cubicBezTo>
                  <a:pt x="1029" y="22116"/>
                  <a:pt x="1035" y="22104"/>
                  <a:pt x="1039" y="22104"/>
                </a:cubicBezTo>
                <a:cubicBezTo>
                  <a:pt x="1041" y="22104"/>
                  <a:pt x="1043" y="22107"/>
                  <a:pt x="1043" y="22116"/>
                </a:cubicBezTo>
                <a:cubicBezTo>
                  <a:pt x="1043" y="22121"/>
                  <a:pt x="1040" y="22122"/>
                  <a:pt x="1037" y="22122"/>
                </a:cubicBezTo>
                <a:cubicBezTo>
                  <a:pt x="1030" y="22122"/>
                  <a:pt x="1019" y="22112"/>
                  <a:pt x="1029" y="22102"/>
                </a:cubicBezTo>
                <a:close/>
                <a:moveTo>
                  <a:pt x="7323" y="22102"/>
                </a:moveTo>
                <a:cubicBezTo>
                  <a:pt x="7365" y="22145"/>
                  <a:pt x="7408" y="22187"/>
                  <a:pt x="7450" y="22229"/>
                </a:cubicBezTo>
                <a:cubicBezTo>
                  <a:pt x="7323" y="22229"/>
                  <a:pt x="7281" y="22187"/>
                  <a:pt x="7323" y="22102"/>
                </a:cubicBezTo>
                <a:close/>
                <a:moveTo>
                  <a:pt x="8812" y="22645"/>
                </a:moveTo>
                <a:cubicBezTo>
                  <a:pt x="8814" y="22645"/>
                  <a:pt x="8816" y="22647"/>
                  <a:pt x="8816" y="22651"/>
                </a:cubicBezTo>
                <a:lnTo>
                  <a:pt x="8802" y="22651"/>
                </a:lnTo>
                <a:cubicBezTo>
                  <a:pt x="8802" y="22651"/>
                  <a:pt x="8808" y="22645"/>
                  <a:pt x="8812" y="22645"/>
                </a:cubicBezTo>
                <a:close/>
                <a:moveTo>
                  <a:pt x="2662" y="23989"/>
                </a:moveTo>
                <a:cubicBezTo>
                  <a:pt x="2733" y="24003"/>
                  <a:pt x="2662" y="24017"/>
                  <a:pt x="2634" y="24031"/>
                </a:cubicBezTo>
                <a:cubicBezTo>
                  <a:pt x="2634" y="24017"/>
                  <a:pt x="2648" y="24003"/>
                  <a:pt x="2648" y="23989"/>
                </a:cubicBezTo>
                <a:close/>
                <a:moveTo>
                  <a:pt x="6154" y="24609"/>
                </a:moveTo>
                <a:lnTo>
                  <a:pt x="6098" y="24665"/>
                </a:lnTo>
                <a:cubicBezTo>
                  <a:pt x="6070" y="24623"/>
                  <a:pt x="6098" y="24609"/>
                  <a:pt x="6154" y="24609"/>
                </a:cubicBezTo>
                <a:close/>
                <a:moveTo>
                  <a:pt x="8219" y="25360"/>
                </a:moveTo>
                <a:cubicBezTo>
                  <a:pt x="8229" y="25360"/>
                  <a:pt x="8241" y="25363"/>
                  <a:pt x="8253" y="25369"/>
                </a:cubicBezTo>
                <a:lnTo>
                  <a:pt x="8182" y="25383"/>
                </a:lnTo>
                <a:cubicBezTo>
                  <a:pt x="8190" y="25367"/>
                  <a:pt x="8204" y="25360"/>
                  <a:pt x="8219" y="25360"/>
                </a:cubicBezTo>
                <a:close/>
                <a:moveTo>
                  <a:pt x="4253" y="26102"/>
                </a:moveTo>
                <a:lnTo>
                  <a:pt x="4253" y="26102"/>
                </a:lnTo>
                <a:cubicBezTo>
                  <a:pt x="4267" y="26200"/>
                  <a:pt x="4183" y="26214"/>
                  <a:pt x="4127" y="26214"/>
                </a:cubicBezTo>
                <a:cubicBezTo>
                  <a:pt x="4169" y="26186"/>
                  <a:pt x="4211" y="26144"/>
                  <a:pt x="4253" y="26116"/>
                </a:cubicBezTo>
                <a:lnTo>
                  <a:pt x="4253" y="26102"/>
                </a:lnTo>
                <a:close/>
                <a:moveTo>
                  <a:pt x="7634" y="26405"/>
                </a:moveTo>
                <a:cubicBezTo>
                  <a:pt x="7635" y="26405"/>
                  <a:pt x="7638" y="26411"/>
                  <a:pt x="7647" y="26411"/>
                </a:cubicBezTo>
                <a:lnTo>
                  <a:pt x="7633" y="26411"/>
                </a:lnTo>
                <a:cubicBezTo>
                  <a:pt x="7633" y="26407"/>
                  <a:pt x="7633" y="26405"/>
                  <a:pt x="7634" y="26405"/>
                </a:cubicBezTo>
                <a:close/>
                <a:moveTo>
                  <a:pt x="5137" y="26673"/>
                </a:moveTo>
                <a:cubicBezTo>
                  <a:pt x="5139" y="26673"/>
                  <a:pt x="5141" y="26674"/>
                  <a:pt x="5141" y="26679"/>
                </a:cubicBezTo>
                <a:lnTo>
                  <a:pt x="5126" y="26679"/>
                </a:lnTo>
                <a:cubicBezTo>
                  <a:pt x="5126" y="26679"/>
                  <a:pt x="5133" y="26673"/>
                  <a:pt x="5137" y="26673"/>
                </a:cubicBezTo>
                <a:close/>
                <a:moveTo>
                  <a:pt x="6830" y="26820"/>
                </a:moveTo>
                <a:cubicBezTo>
                  <a:pt x="6844" y="26820"/>
                  <a:pt x="6816" y="26834"/>
                  <a:pt x="6802" y="26834"/>
                </a:cubicBezTo>
                <a:cubicBezTo>
                  <a:pt x="6802" y="26834"/>
                  <a:pt x="6816" y="26820"/>
                  <a:pt x="6830" y="26820"/>
                </a:cubicBezTo>
                <a:close/>
                <a:moveTo>
                  <a:pt x="2648" y="26834"/>
                </a:moveTo>
                <a:cubicBezTo>
                  <a:pt x="2648" y="26834"/>
                  <a:pt x="2662" y="26834"/>
                  <a:pt x="2662" y="26848"/>
                </a:cubicBezTo>
                <a:lnTo>
                  <a:pt x="2648" y="26834"/>
                </a:lnTo>
                <a:close/>
                <a:moveTo>
                  <a:pt x="2493" y="27270"/>
                </a:moveTo>
                <a:cubicBezTo>
                  <a:pt x="2493" y="27270"/>
                  <a:pt x="2493" y="27284"/>
                  <a:pt x="2493" y="27284"/>
                </a:cubicBezTo>
                <a:cubicBezTo>
                  <a:pt x="2493" y="27277"/>
                  <a:pt x="2492" y="27274"/>
                  <a:pt x="2491" y="27272"/>
                </a:cubicBezTo>
                <a:lnTo>
                  <a:pt x="2491" y="27272"/>
                </a:lnTo>
                <a:cubicBezTo>
                  <a:pt x="2492" y="27272"/>
                  <a:pt x="2492" y="27271"/>
                  <a:pt x="2493" y="27270"/>
                </a:cubicBezTo>
                <a:close/>
                <a:moveTo>
                  <a:pt x="10534" y="27791"/>
                </a:moveTo>
                <a:cubicBezTo>
                  <a:pt x="10534" y="27812"/>
                  <a:pt x="10549" y="27825"/>
                  <a:pt x="10546" y="27825"/>
                </a:cubicBezTo>
                <a:cubicBezTo>
                  <a:pt x="10545" y="27825"/>
                  <a:pt x="10541" y="27823"/>
                  <a:pt x="10534" y="27819"/>
                </a:cubicBezTo>
                <a:lnTo>
                  <a:pt x="10534" y="27834"/>
                </a:lnTo>
                <a:cubicBezTo>
                  <a:pt x="10492" y="27834"/>
                  <a:pt x="10534" y="27819"/>
                  <a:pt x="10534" y="27791"/>
                </a:cubicBezTo>
                <a:close/>
                <a:moveTo>
                  <a:pt x="3563" y="28045"/>
                </a:moveTo>
                <a:cubicBezTo>
                  <a:pt x="3563" y="28059"/>
                  <a:pt x="3577" y="28073"/>
                  <a:pt x="3577" y="28087"/>
                </a:cubicBezTo>
                <a:cubicBezTo>
                  <a:pt x="3563" y="28073"/>
                  <a:pt x="3549" y="28059"/>
                  <a:pt x="3563" y="28045"/>
                </a:cubicBezTo>
                <a:close/>
                <a:moveTo>
                  <a:pt x="12070" y="29097"/>
                </a:moveTo>
                <a:cubicBezTo>
                  <a:pt x="12074" y="29097"/>
                  <a:pt x="12083" y="29115"/>
                  <a:pt x="12083" y="29115"/>
                </a:cubicBezTo>
                <a:cubicBezTo>
                  <a:pt x="12086" y="29118"/>
                  <a:pt x="12086" y="29119"/>
                  <a:pt x="12085" y="29119"/>
                </a:cubicBezTo>
                <a:cubicBezTo>
                  <a:pt x="12082" y="29119"/>
                  <a:pt x="12055" y="29101"/>
                  <a:pt x="12055" y="29101"/>
                </a:cubicBezTo>
                <a:lnTo>
                  <a:pt x="12069" y="29101"/>
                </a:lnTo>
                <a:cubicBezTo>
                  <a:pt x="12069" y="29098"/>
                  <a:pt x="12069" y="29097"/>
                  <a:pt x="12070" y="29097"/>
                </a:cubicBezTo>
                <a:close/>
                <a:moveTo>
                  <a:pt x="8121" y="29505"/>
                </a:moveTo>
                <a:cubicBezTo>
                  <a:pt x="8134" y="29505"/>
                  <a:pt x="8146" y="29523"/>
                  <a:pt x="8112" y="29523"/>
                </a:cubicBezTo>
                <a:cubicBezTo>
                  <a:pt x="8098" y="29523"/>
                  <a:pt x="8098" y="29509"/>
                  <a:pt x="8112" y="29509"/>
                </a:cubicBezTo>
                <a:cubicBezTo>
                  <a:pt x="8115" y="29506"/>
                  <a:pt x="8118" y="29505"/>
                  <a:pt x="8121" y="29505"/>
                </a:cubicBezTo>
                <a:close/>
                <a:moveTo>
                  <a:pt x="4451" y="30030"/>
                </a:moveTo>
                <a:cubicBezTo>
                  <a:pt x="4458" y="30044"/>
                  <a:pt x="4458" y="30048"/>
                  <a:pt x="4454" y="30048"/>
                </a:cubicBezTo>
                <a:cubicBezTo>
                  <a:pt x="4451" y="30048"/>
                  <a:pt x="4443" y="30044"/>
                  <a:pt x="4436" y="30044"/>
                </a:cubicBezTo>
                <a:cubicBezTo>
                  <a:pt x="4436" y="30030"/>
                  <a:pt x="4451" y="30030"/>
                  <a:pt x="4451" y="30030"/>
                </a:cubicBezTo>
                <a:close/>
                <a:moveTo>
                  <a:pt x="2986" y="30425"/>
                </a:moveTo>
                <a:lnTo>
                  <a:pt x="2986" y="30439"/>
                </a:lnTo>
                <a:lnTo>
                  <a:pt x="2944" y="30425"/>
                </a:lnTo>
                <a:close/>
                <a:moveTo>
                  <a:pt x="13209" y="30509"/>
                </a:moveTo>
                <a:cubicBezTo>
                  <a:pt x="13209" y="30537"/>
                  <a:pt x="13195" y="30537"/>
                  <a:pt x="13181" y="30551"/>
                </a:cubicBezTo>
                <a:cubicBezTo>
                  <a:pt x="13181" y="30537"/>
                  <a:pt x="13195" y="30523"/>
                  <a:pt x="13209" y="30509"/>
                </a:cubicBezTo>
                <a:close/>
                <a:moveTo>
                  <a:pt x="3015" y="30625"/>
                </a:moveTo>
                <a:cubicBezTo>
                  <a:pt x="3015" y="30627"/>
                  <a:pt x="3014" y="30631"/>
                  <a:pt x="3014" y="30636"/>
                </a:cubicBezTo>
                <a:cubicBezTo>
                  <a:pt x="3014" y="30641"/>
                  <a:pt x="3010" y="30642"/>
                  <a:pt x="3004" y="30642"/>
                </a:cubicBezTo>
                <a:cubicBezTo>
                  <a:pt x="2994" y="30642"/>
                  <a:pt x="2981" y="30636"/>
                  <a:pt x="3000" y="30636"/>
                </a:cubicBezTo>
                <a:cubicBezTo>
                  <a:pt x="3008" y="30632"/>
                  <a:pt x="3013" y="30628"/>
                  <a:pt x="3015" y="30625"/>
                </a:cubicBezTo>
                <a:close/>
                <a:moveTo>
                  <a:pt x="3803" y="31185"/>
                </a:moveTo>
                <a:lnTo>
                  <a:pt x="3817" y="31199"/>
                </a:lnTo>
                <a:cubicBezTo>
                  <a:pt x="3817" y="31199"/>
                  <a:pt x="3803" y="31199"/>
                  <a:pt x="3803" y="31185"/>
                </a:cubicBezTo>
                <a:close/>
                <a:moveTo>
                  <a:pt x="12347" y="32376"/>
                </a:moveTo>
                <a:cubicBezTo>
                  <a:pt x="12349" y="32376"/>
                  <a:pt x="12350" y="32377"/>
                  <a:pt x="12350" y="32382"/>
                </a:cubicBezTo>
                <a:lnTo>
                  <a:pt x="12336" y="32382"/>
                </a:lnTo>
                <a:cubicBezTo>
                  <a:pt x="12336" y="32382"/>
                  <a:pt x="12343" y="32376"/>
                  <a:pt x="12347" y="32376"/>
                </a:cubicBezTo>
                <a:close/>
                <a:moveTo>
                  <a:pt x="6070" y="33002"/>
                </a:moveTo>
                <a:cubicBezTo>
                  <a:pt x="6056" y="33009"/>
                  <a:pt x="6049" y="33012"/>
                  <a:pt x="6045" y="33012"/>
                </a:cubicBezTo>
                <a:cubicBezTo>
                  <a:pt x="6042" y="33012"/>
                  <a:pt x="6042" y="33009"/>
                  <a:pt x="6042" y="33002"/>
                </a:cubicBezTo>
                <a:close/>
                <a:moveTo>
                  <a:pt x="12048" y="33319"/>
                </a:moveTo>
                <a:cubicBezTo>
                  <a:pt x="12058" y="33319"/>
                  <a:pt x="12073" y="33325"/>
                  <a:pt x="12083" y="33325"/>
                </a:cubicBezTo>
                <a:cubicBezTo>
                  <a:pt x="12069" y="33325"/>
                  <a:pt x="12055" y="33325"/>
                  <a:pt x="12041" y="33340"/>
                </a:cubicBezTo>
                <a:lnTo>
                  <a:pt x="12041" y="33325"/>
                </a:lnTo>
                <a:cubicBezTo>
                  <a:pt x="12041" y="33321"/>
                  <a:pt x="12044" y="33319"/>
                  <a:pt x="12048" y="33319"/>
                </a:cubicBezTo>
                <a:close/>
                <a:moveTo>
                  <a:pt x="14434" y="33354"/>
                </a:moveTo>
                <a:lnTo>
                  <a:pt x="14406" y="33368"/>
                </a:lnTo>
                <a:lnTo>
                  <a:pt x="14406" y="33354"/>
                </a:lnTo>
                <a:close/>
                <a:moveTo>
                  <a:pt x="15110" y="33621"/>
                </a:moveTo>
                <a:lnTo>
                  <a:pt x="15096" y="33635"/>
                </a:lnTo>
                <a:cubicBezTo>
                  <a:pt x="15096" y="33621"/>
                  <a:pt x="15110" y="33621"/>
                  <a:pt x="15110" y="33621"/>
                </a:cubicBezTo>
                <a:close/>
                <a:moveTo>
                  <a:pt x="11900" y="34934"/>
                </a:moveTo>
                <a:cubicBezTo>
                  <a:pt x="11903" y="34934"/>
                  <a:pt x="11907" y="34938"/>
                  <a:pt x="11914" y="34945"/>
                </a:cubicBezTo>
                <a:lnTo>
                  <a:pt x="11886" y="34945"/>
                </a:lnTo>
                <a:cubicBezTo>
                  <a:pt x="11893" y="34938"/>
                  <a:pt x="11896" y="34934"/>
                  <a:pt x="11900" y="34934"/>
                </a:cubicBezTo>
                <a:close/>
                <a:moveTo>
                  <a:pt x="14111" y="35579"/>
                </a:moveTo>
                <a:cubicBezTo>
                  <a:pt x="14111" y="35588"/>
                  <a:pt x="14104" y="35605"/>
                  <a:pt x="14100" y="35605"/>
                </a:cubicBezTo>
                <a:cubicBezTo>
                  <a:pt x="14098" y="35605"/>
                  <a:pt x="14097" y="35601"/>
                  <a:pt x="14097" y="35593"/>
                </a:cubicBezTo>
                <a:lnTo>
                  <a:pt x="14111" y="35579"/>
                </a:lnTo>
                <a:close/>
                <a:moveTo>
                  <a:pt x="7802" y="35635"/>
                </a:moveTo>
                <a:cubicBezTo>
                  <a:pt x="7816" y="35649"/>
                  <a:pt x="7802" y="35649"/>
                  <a:pt x="7788" y="35663"/>
                </a:cubicBezTo>
                <a:cubicBezTo>
                  <a:pt x="7788" y="35649"/>
                  <a:pt x="7802" y="35649"/>
                  <a:pt x="7802" y="35649"/>
                </a:cubicBezTo>
                <a:lnTo>
                  <a:pt x="7802" y="35635"/>
                </a:lnTo>
                <a:close/>
                <a:moveTo>
                  <a:pt x="9569" y="35769"/>
                </a:moveTo>
                <a:lnTo>
                  <a:pt x="9569" y="35769"/>
                </a:lnTo>
                <a:cubicBezTo>
                  <a:pt x="9551" y="35783"/>
                  <a:pt x="9545" y="35810"/>
                  <a:pt x="9532" y="35810"/>
                </a:cubicBezTo>
                <a:cubicBezTo>
                  <a:pt x="9529" y="35810"/>
                  <a:pt x="9525" y="35809"/>
                  <a:pt x="9520" y="35804"/>
                </a:cubicBezTo>
                <a:cubicBezTo>
                  <a:pt x="9509" y="35782"/>
                  <a:pt x="9541" y="35777"/>
                  <a:pt x="9569" y="35769"/>
                </a:cubicBezTo>
                <a:close/>
                <a:moveTo>
                  <a:pt x="16420" y="35818"/>
                </a:moveTo>
                <a:cubicBezTo>
                  <a:pt x="16420" y="35832"/>
                  <a:pt x="16420" y="35846"/>
                  <a:pt x="16406" y="35846"/>
                </a:cubicBezTo>
                <a:lnTo>
                  <a:pt x="16406" y="35846"/>
                </a:lnTo>
                <a:cubicBezTo>
                  <a:pt x="16407" y="35837"/>
                  <a:pt x="16411" y="35827"/>
                  <a:pt x="16420" y="35818"/>
                </a:cubicBezTo>
                <a:close/>
                <a:moveTo>
                  <a:pt x="10759" y="36621"/>
                </a:moveTo>
                <a:cubicBezTo>
                  <a:pt x="10759" y="36621"/>
                  <a:pt x="10759" y="36635"/>
                  <a:pt x="10759" y="36635"/>
                </a:cubicBezTo>
                <a:cubicBezTo>
                  <a:pt x="10759" y="36635"/>
                  <a:pt x="10745" y="36635"/>
                  <a:pt x="10759" y="36621"/>
                </a:cubicBezTo>
                <a:close/>
                <a:moveTo>
                  <a:pt x="13113" y="36863"/>
                </a:moveTo>
                <a:cubicBezTo>
                  <a:pt x="13114" y="36863"/>
                  <a:pt x="13118" y="36867"/>
                  <a:pt x="13125" y="36874"/>
                </a:cubicBezTo>
                <a:lnTo>
                  <a:pt x="13111" y="36874"/>
                </a:lnTo>
                <a:cubicBezTo>
                  <a:pt x="13111" y="36867"/>
                  <a:pt x="13111" y="36863"/>
                  <a:pt x="13113" y="36863"/>
                </a:cubicBezTo>
                <a:close/>
                <a:moveTo>
                  <a:pt x="11773" y="37564"/>
                </a:moveTo>
                <a:cubicBezTo>
                  <a:pt x="11773" y="37564"/>
                  <a:pt x="11787" y="37578"/>
                  <a:pt x="11787" y="37578"/>
                </a:cubicBezTo>
                <a:cubicBezTo>
                  <a:pt x="11773" y="37578"/>
                  <a:pt x="11773" y="37564"/>
                  <a:pt x="11773" y="37564"/>
                </a:cubicBezTo>
                <a:close/>
                <a:moveTo>
                  <a:pt x="8957" y="37578"/>
                </a:moveTo>
                <a:lnTo>
                  <a:pt x="8957" y="37578"/>
                </a:lnTo>
                <a:cubicBezTo>
                  <a:pt x="8966" y="37578"/>
                  <a:pt x="8969" y="37584"/>
                  <a:pt x="8966" y="37584"/>
                </a:cubicBezTo>
                <a:cubicBezTo>
                  <a:pt x="8965" y="37584"/>
                  <a:pt x="8961" y="37583"/>
                  <a:pt x="8957" y="37578"/>
                </a:cubicBezTo>
                <a:close/>
                <a:moveTo>
                  <a:pt x="13111" y="38184"/>
                </a:moveTo>
                <a:cubicBezTo>
                  <a:pt x="13111" y="38184"/>
                  <a:pt x="13111" y="38198"/>
                  <a:pt x="13111" y="38198"/>
                </a:cubicBezTo>
                <a:lnTo>
                  <a:pt x="13111" y="38212"/>
                </a:lnTo>
                <a:cubicBezTo>
                  <a:pt x="13097" y="38198"/>
                  <a:pt x="13097" y="38198"/>
                  <a:pt x="13111" y="38184"/>
                </a:cubicBezTo>
                <a:close/>
                <a:moveTo>
                  <a:pt x="10910" y="38262"/>
                </a:moveTo>
                <a:cubicBezTo>
                  <a:pt x="10912" y="38262"/>
                  <a:pt x="10914" y="38263"/>
                  <a:pt x="10914" y="38268"/>
                </a:cubicBezTo>
                <a:lnTo>
                  <a:pt x="10900" y="38268"/>
                </a:lnTo>
                <a:cubicBezTo>
                  <a:pt x="10900" y="38268"/>
                  <a:pt x="10906" y="38262"/>
                  <a:pt x="10910" y="38262"/>
                </a:cubicBezTo>
                <a:close/>
                <a:moveTo>
                  <a:pt x="11892" y="38426"/>
                </a:moveTo>
                <a:lnTo>
                  <a:pt x="11892" y="38426"/>
                </a:lnTo>
                <a:cubicBezTo>
                  <a:pt x="11893" y="38430"/>
                  <a:pt x="11886" y="38437"/>
                  <a:pt x="11886" y="38437"/>
                </a:cubicBezTo>
                <a:cubicBezTo>
                  <a:pt x="11883" y="38440"/>
                  <a:pt x="11881" y="38441"/>
                  <a:pt x="11880" y="38441"/>
                </a:cubicBezTo>
                <a:cubicBezTo>
                  <a:pt x="11878" y="38441"/>
                  <a:pt x="11884" y="38431"/>
                  <a:pt x="11892" y="38426"/>
                </a:cubicBezTo>
                <a:close/>
                <a:moveTo>
                  <a:pt x="8788" y="38803"/>
                </a:moveTo>
                <a:cubicBezTo>
                  <a:pt x="8796" y="38820"/>
                  <a:pt x="8799" y="38827"/>
                  <a:pt x="8795" y="38827"/>
                </a:cubicBezTo>
                <a:cubicBezTo>
                  <a:pt x="8792" y="38827"/>
                  <a:pt x="8785" y="38823"/>
                  <a:pt x="8774" y="38817"/>
                </a:cubicBezTo>
                <a:lnTo>
                  <a:pt x="8788" y="38803"/>
                </a:lnTo>
                <a:close/>
                <a:moveTo>
                  <a:pt x="10111" y="39845"/>
                </a:moveTo>
                <a:cubicBezTo>
                  <a:pt x="10125" y="39845"/>
                  <a:pt x="10140" y="39845"/>
                  <a:pt x="10154" y="39859"/>
                </a:cubicBezTo>
                <a:lnTo>
                  <a:pt x="10140" y="39859"/>
                </a:lnTo>
                <a:cubicBezTo>
                  <a:pt x="10140" y="39859"/>
                  <a:pt x="10111" y="39859"/>
                  <a:pt x="10111" y="39845"/>
                </a:cubicBezTo>
                <a:close/>
                <a:moveTo>
                  <a:pt x="10942" y="40338"/>
                </a:moveTo>
                <a:cubicBezTo>
                  <a:pt x="10949" y="40352"/>
                  <a:pt x="10949" y="40356"/>
                  <a:pt x="10944" y="40356"/>
                </a:cubicBezTo>
                <a:cubicBezTo>
                  <a:pt x="10939" y="40356"/>
                  <a:pt x="10928" y="40352"/>
                  <a:pt x="10914" y="40352"/>
                </a:cubicBezTo>
                <a:lnTo>
                  <a:pt x="10942" y="40338"/>
                </a:lnTo>
                <a:close/>
                <a:moveTo>
                  <a:pt x="11431" y="40368"/>
                </a:moveTo>
                <a:cubicBezTo>
                  <a:pt x="11433" y="40368"/>
                  <a:pt x="11435" y="40371"/>
                  <a:pt x="11435" y="40380"/>
                </a:cubicBezTo>
                <a:lnTo>
                  <a:pt x="11421" y="40380"/>
                </a:lnTo>
                <a:cubicBezTo>
                  <a:pt x="11421" y="40380"/>
                  <a:pt x="11427" y="40368"/>
                  <a:pt x="11431" y="40368"/>
                </a:cubicBezTo>
                <a:close/>
                <a:moveTo>
                  <a:pt x="13153" y="41845"/>
                </a:moveTo>
                <a:cubicBezTo>
                  <a:pt x="13167" y="41859"/>
                  <a:pt x="13153" y="41859"/>
                  <a:pt x="13153" y="41859"/>
                </a:cubicBezTo>
                <a:cubicBezTo>
                  <a:pt x="13153" y="41859"/>
                  <a:pt x="13153" y="41845"/>
                  <a:pt x="13153" y="41845"/>
                </a:cubicBezTo>
                <a:close/>
                <a:moveTo>
                  <a:pt x="12041" y="42971"/>
                </a:moveTo>
                <a:cubicBezTo>
                  <a:pt x="12041" y="42984"/>
                  <a:pt x="12030" y="43016"/>
                  <a:pt x="12018" y="43016"/>
                </a:cubicBezTo>
                <a:cubicBezTo>
                  <a:pt x="12016" y="43016"/>
                  <a:pt x="12014" y="43016"/>
                  <a:pt x="12012" y="43014"/>
                </a:cubicBezTo>
                <a:cubicBezTo>
                  <a:pt x="12026" y="43000"/>
                  <a:pt x="12026" y="42985"/>
                  <a:pt x="12041" y="42971"/>
                </a:cubicBezTo>
                <a:close/>
                <a:moveTo>
                  <a:pt x="12962" y="0"/>
                </a:moveTo>
                <a:cubicBezTo>
                  <a:pt x="12908" y="0"/>
                  <a:pt x="12899" y="107"/>
                  <a:pt x="12837" y="107"/>
                </a:cubicBezTo>
                <a:cubicBezTo>
                  <a:pt x="12835" y="107"/>
                  <a:pt x="12832" y="107"/>
                  <a:pt x="12829" y="107"/>
                </a:cubicBezTo>
                <a:cubicBezTo>
                  <a:pt x="12688" y="107"/>
                  <a:pt x="11646" y="135"/>
                  <a:pt x="11801" y="290"/>
                </a:cubicBezTo>
                <a:cubicBezTo>
                  <a:pt x="11168" y="473"/>
                  <a:pt x="10576" y="740"/>
                  <a:pt x="10041" y="1106"/>
                </a:cubicBezTo>
                <a:cubicBezTo>
                  <a:pt x="9661" y="1290"/>
                  <a:pt x="9112" y="1430"/>
                  <a:pt x="8957" y="1867"/>
                </a:cubicBezTo>
                <a:cubicBezTo>
                  <a:pt x="8950" y="1832"/>
                  <a:pt x="8923" y="1817"/>
                  <a:pt x="8881" y="1817"/>
                </a:cubicBezTo>
                <a:cubicBezTo>
                  <a:pt x="8586" y="1817"/>
                  <a:pt x="7561" y="2587"/>
                  <a:pt x="7746" y="2698"/>
                </a:cubicBezTo>
                <a:lnTo>
                  <a:pt x="7788" y="2726"/>
                </a:lnTo>
                <a:cubicBezTo>
                  <a:pt x="7802" y="2740"/>
                  <a:pt x="7816" y="2754"/>
                  <a:pt x="7830" y="2768"/>
                </a:cubicBezTo>
                <a:cubicBezTo>
                  <a:pt x="7703" y="3078"/>
                  <a:pt x="7281" y="3050"/>
                  <a:pt x="7140" y="3374"/>
                </a:cubicBezTo>
                <a:cubicBezTo>
                  <a:pt x="7323" y="3458"/>
                  <a:pt x="7013" y="3698"/>
                  <a:pt x="7042" y="3866"/>
                </a:cubicBezTo>
                <a:cubicBezTo>
                  <a:pt x="7024" y="3908"/>
                  <a:pt x="7005" y="3922"/>
                  <a:pt x="6985" y="3922"/>
                </a:cubicBezTo>
                <a:cubicBezTo>
                  <a:pt x="6938" y="3922"/>
                  <a:pt x="6884" y="3847"/>
                  <a:pt x="6824" y="3847"/>
                </a:cubicBezTo>
                <a:cubicBezTo>
                  <a:pt x="6803" y="3847"/>
                  <a:pt x="6782" y="3856"/>
                  <a:pt x="6760" y="3881"/>
                </a:cubicBezTo>
                <a:cubicBezTo>
                  <a:pt x="6323" y="4838"/>
                  <a:pt x="5436" y="5753"/>
                  <a:pt x="4732" y="6626"/>
                </a:cubicBezTo>
                <a:cubicBezTo>
                  <a:pt x="4662" y="6739"/>
                  <a:pt x="4310" y="6894"/>
                  <a:pt x="4648" y="6950"/>
                </a:cubicBezTo>
                <a:cubicBezTo>
                  <a:pt x="4563" y="7091"/>
                  <a:pt x="4436" y="7148"/>
                  <a:pt x="4451" y="7317"/>
                </a:cubicBezTo>
                <a:cubicBezTo>
                  <a:pt x="4366" y="7429"/>
                  <a:pt x="4197" y="7528"/>
                  <a:pt x="4267" y="7697"/>
                </a:cubicBezTo>
                <a:cubicBezTo>
                  <a:pt x="4042" y="8063"/>
                  <a:pt x="3817" y="8570"/>
                  <a:pt x="3394" y="8936"/>
                </a:cubicBezTo>
                <a:cubicBezTo>
                  <a:pt x="3384" y="8937"/>
                  <a:pt x="3374" y="8937"/>
                  <a:pt x="3364" y="8937"/>
                </a:cubicBezTo>
                <a:cubicBezTo>
                  <a:pt x="3304" y="8937"/>
                  <a:pt x="3246" y="8922"/>
                  <a:pt x="3197" y="8922"/>
                </a:cubicBezTo>
                <a:cubicBezTo>
                  <a:pt x="3141" y="8922"/>
                  <a:pt x="3099" y="8943"/>
                  <a:pt x="3085" y="9034"/>
                </a:cubicBezTo>
                <a:cubicBezTo>
                  <a:pt x="3634" y="9260"/>
                  <a:pt x="2944" y="10034"/>
                  <a:pt x="2803" y="10316"/>
                </a:cubicBezTo>
                <a:cubicBezTo>
                  <a:pt x="2662" y="10696"/>
                  <a:pt x="2620" y="10992"/>
                  <a:pt x="2395" y="11316"/>
                </a:cubicBezTo>
                <a:cubicBezTo>
                  <a:pt x="2061" y="11623"/>
                  <a:pt x="2113" y="12584"/>
                  <a:pt x="1690" y="12584"/>
                </a:cubicBezTo>
                <a:cubicBezTo>
                  <a:pt x="1648" y="12584"/>
                  <a:pt x="1601" y="12575"/>
                  <a:pt x="1550" y="12555"/>
                </a:cubicBezTo>
                <a:cubicBezTo>
                  <a:pt x="1507" y="12738"/>
                  <a:pt x="1324" y="13160"/>
                  <a:pt x="1550" y="13259"/>
                </a:cubicBezTo>
                <a:cubicBezTo>
                  <a:pt x="1606" y="13414"/>
                  <a:pt x="1437" y="13597"/>
                  <a:pt x="1479" y="13696"/>
                </a:cubicBezTo>
                <a:cubicBezTo>
                  <a:pt x="1240" y="14667"/>
                  <a:pt x="1057" y="15653"/>
                  <a:pt x="930" y="16639"/>
                </a:cubicBezTo>
                <a:cubicBezTo>
                  <a:pt x="775" y="17230"/>
                  <a:pt x="888" y="18047"/>
                  <a:pt x="395" y="18427"/>
                </a:cubicBezTo>
                <a:cubicBezTo>
                  <a:pt x="508" y="18793"/>
                  <a:pt x="832" y="19131"/>
                  <a:pt x="353" y="19525"/>
                </a:cubicBezTo>
                <a:cubicBezTo>
                  <a:pt x="226" y="20046"/>
                  <a:pt x="888" y="20398"/>
                  <a:pt x="592" y="21159"/>
                </a:cubicBezTo>
                <a:cubicBezTo>
                  <a:pt x="282" y="21412"/>
                  <a:pt x="282" y="21539"/>
                  <a:pt x="578" y="21708"/>
                </a:cubicBezTo>
                <a:cubicBezTo>
                  <a:pt x="634" y="21835"/>
                  <a:pt x="691" y="22201"/>
                  <a:pt x="550" y="22342"/>
                </a:cubicBezTo>
                <a:cubicBezTo>
                  <a:pt x="1" y="22750"/>
                  <a:pt x="620" y="23299"/>
                  <a:pt x="663" y="23750"/>
                </a:cubicBezTo>
                <a:cubicBezTo>
                  <a:pt x="578" y="24553"/>
                  <a:pt x="311" y="23806"/>
                  <a:pt x="606" y="24820"/>
                </a:cubicBezTo>
                <a:cubicBezTo>
                  <a:pt x="648" y="25285"/>
                  <a:pt x="508" y="25989"/>
                  <a:pt x="916" y="26397"/>
                </a:cubicBezTo>
                <a:lnTo>
                  <a:pt x="972" y="26679"/>
                </a:lnTo>
                <a:cubicBezTo>
                  <a:pt x="888" y="27608"/>
                  <a:pt x="1423" y="27200"/>
                  <a:pt x="1550" y="27918"/>
                </a:cubicBezTo>
                <a:cubicBezTo>
                  <a:pt x="1564" y="28270"/>
                  <a:pt x="536" y="28298"/>
                  <a:pt x="1043" y="28833"/>
                </a:cubicBezTo>
                <a:cubicBezTo>
                  <a:pt x="1487" y="28951"/>
                  <a:pt x="1301" y="30367"/>
                  <a:pt x="1474" y="30367"/>
                </a:cubicBezTo>
                <a:cubicBezTo>
                  <a:pt x="1488" y="30367"/>
                  <a:pt x="1503" y="30358"/>
                  <a:pt x="1522" y="30340"/>
                </a:cubicBezTo>
                <a:cubicBezTo>
                  <a:pt x="2057" y="30650"/>
                  <a:pt x="1719" y="32114"/>
                  <a:pt x="2324" y="32734"/>
                </a:cubicBezTo>
                <a:cubicBezTo>
                  <a:pt x="2127" y="32804"/>
                  <a:pt x="2606" y="32833"/>
                  <a:pt x="2578" y="33086"/>
                </a:cubicBezTo>
                <a:cubicBezTo>
                  <a:pt x="2517" y="33411"/>
                  <a:pt x="2416" y="34046"/>
                  <a:pt x="2785" y="34046"/>
                </a:cubicBezTo>
                <a:cubicBezTo>
                  <a:pt x="2847" y="34046"/>
                  <a:pt x="2923" y="34028"/>
                  <a:pt x="3014" y="33987"/>
                </a:cubicBezTo>
                <a:cubicBezTo>
                  <a:pt x="3045" y="33976"/>
                  <a:pt x="3074" y="33970"/>
                  <a:pt x="3101" y="33970"/>
                </a:cubicBezTo>
                <a:cubicBezTo>
                  <a:pt x="3267" y="33970"/>
                  <a:pt x="3354" y="34172"/>
                  <a:pt x="3451" y="34269"/>
                </a:cubicBezTo>
                <a:cubicBezTo>
                  <a:pt x="3455" y="34268"/>
                  <a:pt x="3460" y="34267"/>
                  <a:pt x="3464" y="34267"/>
                </a:cubicBezTo>
                <a:cubicBezTo>
                  <a:pt x="3556" y="34267"/>
                  <a:pt x="3477" y="34566"/>
                  <a:pt x="3423" y="34593"/>
                </a:cubicBezTo>
                <a:cubicBezTo>
                  <a:pt x="3408" y="35241"/>
                  <a:pt x="3915" y="35747"/>
                  <a:pt x="4014" y="36353"/>
                </a:cubicBezTo>
                <a:cubicBezTo>
                  <a:pt x="4074" y="36329"/>
                  <a:pt x="4136" y="36318"/>
                  <a:pt x="4196" y="36318"/>
                </a:cubicBezTo>
                <a:cubicBezTo>
                  <a:pt x="4417" y="36318"/>
                  <a:pt x="4620" y="36470"/>
                  <a:pt x="4676" y="36691"/>
                </a:cubicBezTo>
                <a:cubicBezTo>
                  <a:pt x="4634" y="37240"/>
                  <a:pt x="5098" y="37381"/>
                  <a:pt x="5493" y="37578"/>
                </a:cubicBezTo>
                <a:cubicBezTo>
                  <a:pt x="5577" y="38155"/>
                  <a:pt x="5957" y="38662"/>
                  <a:pt x="6506" y="38888"/>
                </a:cubicBezTo>
                <a:cubicBezTo>
                  <a:pt x="6675" y="39183"/>
                  <a:pt x="6971" y="39451"/>
                  <a:pt x="7112" y="39775"/>
                </a:cubicBezTo>
                <a:lnTo>
                  <a:pt x="7154" y="39873"/>
                </a:lnTo>
                <a:cubicBezTo>
                  <a:pt x="7534" y="40296"/>
                  <a:pt x="7929" y="40268"/>
                  <a:pt x="8140" y="40859"/>
                </a:cubicBezTo>
                <a:cubicBezTo>
                  <a:pt x="8196" y="41113"/>
                  <a:pt x="8506" y="41225"/>
                  <a:pt x="8661" y="41324"/>
                </a:cubicBezTo>
                <a:cubicBezTo>
                  <a:pt x="8872" y="41451"/>
                  <a:pt x="8914" y="41901"/>
                  <a:pt x="9112" y="41929"/>
                </a:cubicBezTo>
                <a:cubicBezTo>
                  <a:pt x="10055" y="42591"/>
                  <a:pt x="11069" y="43267"/>
                  <a:pt x="11998" y="43690"/>
                </a:cubicBezTo>
                <a:cubicBezTo>
                  <a:pt x="12202" y="43797"/>
                  <a:pt x="12464" y="44125"/>
                  <a:pt x="12689" y="44125"/>
                </a:cubicBezTo>
                <a:cubicBezTo>
                  <a:pt x="12759" y="44125"/>
                  <a:pt x="12825" y="44094"/>
                  <a:pt x="12885" y="44013"/>
                </a:cubicBezTo>
                <a:cubicBezTo>
                  <a:pt x="13139" y="43760"/>
                  <a:pt x="13435" y="44112"/>
                  <a:pt x="13308" y="43605"/>
                </a:cubicBezTo>
                <a:cubicBezTo>
                  <a:pt x="13401" y="43480"/>
                  <a:pt x="13507" y="43447"/>
                  <a:pt x="13619" y="43447"/>
                </a:cubicBezTo>
                <a:cubicBezTo>
                  <a:pt x="13746" y="43447"/>
                  <a:pt x="13879" y="43490"/>
                  <a:pt x="14008" y="43490"/>
                </a:cubicBezTo>
                <a:cubicBezTo>
                  <a:pt x="14124" y="43490"/>
                  <a:pt x="14236" y="43456"/>
                  <a:pt x="14336" y="43323"/>
                </a:cubicBezTo>
                <a:lnTo>
                  <a:pt x="14336" y="43323"/>
                </a:lnTo>
                <a:lnTo>
                  <a:pt x="14322" y="43352"/>
                </a:lnTo>
                <a:cubicBezTo>
                  <a:pt x="14758" y="43239"/>
                  <a:pt x="14899" y="42802"/>
                  <a:pt x="15364" y="42521"/>
                </a:cubicBezTo>
                <a:cubicBezTo>
                  <a:pt x="15871" y="42197"/>
                  <a:pt x="16068" y="41746"/>
                  <a:pt x="16392" y="41324"/>
                </a:cubicBezTo>
                <a:lnTo>
                  <a:pt x="16392" y="41324"/>
                </a:lnTo>
                <a:lnTo>
                  <a:pt x="16350" y="41338"/>
                </a:lnTo>
                <a:cubicBezTo>
                  <a:pt x="16524" y="41054"/>
                  <a:pt x="16601" y="40968"/>
                  <a:pt x="16641" y="40968"/>
                </a:cubicBezTo>
                <a:cubicBezTo>
                  <a:pt x="16704" y="40968"/>
                  <a:pt x="16675" y="41182"/>
                  <a:pt x="16784" y="41182"/>
                </a:cubicBezTo>
                <a:cubicBezTo>
                  <a:pt x="16846" y="41182"/>
                  <a:pt x="16954" y="41111"/>
                  <a:pt x="17152" y="40887"/>
                </a:cubicBezTo>
                <a:cubicBezTo>
                  <a:pt x="17175" y="40911"/>
                  <a:pt x="17198" y="40922"/>
                  <a:pt x="17221" y="40922"/>
                </a:cubicBezTo>
                <a:cubicBezTo>
                  <a:pt x="17406" y="40922"/>
                  <a:pt x="17609" y="40264"/>
                  <a:pt x="17547" y="40127"/>
                </a:cubicBezTo>
                <a:cubicBezTo>
                  <a:pt x="17520" y="40111"/>
                  <a:pt x="17494" y="40104"/>
                  <a:pt x="17468" y="40104"/>
                </a:cubicBezTo>
                <a:cubicBezTo>
                  <a:pt x="17267" y="40104"/>
                  <a:pt x="17108" y="40553"/>
                  <a:pt x="16983" y="40690"/>
                </a:cubicBezTo>
                <a:cubicBezTo>
                  <a:pt x="16997" y="40338"/>
                  <a:pt x="16533" y="40690"/>
                  <a:pt x="16462" y="40268"/>
                </a:cubicBezTo>
                <a:cubicBezTo>
                  <a:pt x="16702" y="39831"/>
                  <a:pt x="16927" y="39564"/>
                  <a:pt x="17645" y="39240"/>
                </a:cubicBezTo>
                <a:cubicBezTo>
                  <a:pt x="17680" y="39263"/>
                  <a:pt x="17714" y="39273"/>
                  <a:pt x="17747" y="39273"/>
                </a:cubicBezTo>
                <a:cubicBezTo>
                  <a:pt x="17977" y="39273"/>
                  <a:pt x="18154" y="38775"/>
                  <a:pt x="18363" y="38676"/>
                </a:cubicBezTo>
                <a:cubicBezTo>
                  <a:pt x="18504" y="38676"/>
                  <a:pt x="19039" y="38268"/>
                  <a:pt x="18927" y="38071"/>
                </a:cubicBezTo>
                <a:cubicBezTo>
                  <a:pt x="18743" y="38029"/>
                  <a:pt x="18758" y="37705"/>
                  <a:pt x="18800" y="37536"/>
                </a:cubicBezTo>
                <a:cubicBezTo>
                  <a:pt x="18758" y="37325"/>
                  <a:pt x="18870" y="37029"/>
                  <a:pt x="18715" y="36846"/>
                </a:cubicBezTo>
                <a:cubicBezTo>
                  <a:pt x="18662" y="36352"/>
                  <a:pt x="18406" y="35529"/>
                  <a:pt x="17731" y="35529"/>
                </a:cubicBezTo>
                <a:cubicBezTo>
                  <a:pt x="17694" y="35529"/>
                  <a:pt x="17656" y="35531"/>
                  <a:pt x="17617" y="35536"/>
                </a:cubicBezTo>
                <a:cubicBezTo>
                  <a:pt x="17603" y="35423"/>
                  <a:pt x="17560" y="35381"/>
                  <a:pt x="17507" y="35381"/>
                </a:cubicBezTo>
                <a:cubicBezTo>
                  <a:pt x="17402" y="35381"/>
                  <a:pt x="17255" y="35546"/>
                  <a:pt x="17209" y="35649"/>
                </a:cubicBezTo>
                <a:cubicBezTo>
                  <a:pt x="17026" y="35255"/>
                  <a:pt x="16307" y="35198"/>
                  <a:pt x="16237" y="34748"/>
                </a:cubicBezTo>
                <a:cubicBezTo>
                  <a:pt x="16156" y="34600"/>
                  <a:pt x="16076" y="34323"/>
                  <a:pt x="15884" y="34323"/>
                </a:cubicBezTo>
                <a:cubicBezTo>
                  <a:pt x="15875" y="34323"/>
                  <a:pt x="15866" y="34324"/>
                  <a:pt x="15857" y="34325"/>
                </a:cubicBezTo>
                <a:cubicBezTo>
                  <a:pt x="15744" y="34072"/>
                  <a:pt x="15702" y="33579"/>
                  <a:pt x="15406" y="33551"/>
                </a:cubicBezTo>
                <a:cubicBezTo>
                  <a:pt x="15029" y="33133"/>
                  <a:pt x="14987" y="32264"/>
                  <a:pt x="14379" y="32264"/>
                </a:cubicBezTo>
                <a:cubicBezTo>
                  <a:pt x="14352" y="32264"/>
                  <a:pt x="14323" y="32266"/>
                  <a:pt x="14294" y="32269"/>
                </a:cubicBezTo>
                <a:cubicBezTo>
                  <a:pt x="14251" y="32213"/>
                  <a:pt x="14153" y="32213"/>
                  <a:pt x="14209" y="32114"/>
                </a:cubicBezTo>
                <a:cubicBezTo>
                  <a:pt x="14336" y="31805"/>
                  <a:pt x="13871" y="31805"/>
                  <a:pt x="13857" y="31537"/>
                </a:cubicBezTo>
                <a:cubicBezTo>
                  <a:pt x="13787" y="31270"/>
                  <a:pt x="13674" y="31016"/>
                  <a:pt x="13547" y="30763"/>
                </a:cubicBezTo>
                <a:cubicBezTo>
                  <a:pt x="13575" y="30594"/>
                  <a:pt x="13407" y="30692"/>
                  <a:pt x="13294" y="30594"/>
                </a:cubicBezTo>
                <a:cubicBezTo>
                  <a:pt x="13252" y="30354"/>
                  <a:pt x="13153" y="30199"/>
                  <a:pt x="13223" y="30002"/>
                </a:cubicBezTo>
                <a:cubicBezTo>
                  <a:pt x="13040" y="29340"/>
                  <a:pt x="12646" y="29368"/>
                  <a:pt x="12674" y="28678"/>
                </a:cubicBezTo>
                <a:cubicBezTo>
                  <a:pt x="12660" y="28172"/>
                  <a:pt x="12167" y="27932"/>
                  <a:pt x="12280" y="27439"/>
                </a:cubicBezTo>
                <a:cubicBezTo>
                  <a:pt x="12238" y="27101"/>
                  <a:pt x="11787" y="26862"/>
                  <a:pt x="11956" y="26524"/>
                </a:cubicBezTo>
                <a:cubicBezTo>
                  <a:pt x="12083" y="26102"/>
                  <a:pt x="11491" y="25651"/>
                  <a:pt x="11632" y="25130"/>
                </a:cubicBezTo>
                <a:cubicBezTo>
                  <a:pt x="11576" y="24933"/>
                  <a:pt x="11351" y="24764"/>
                  <a:pt x="11435" y="24510"/>
                </a:cubicBezTo>
                <a:cubicBezTo>
                  <a:pt x="11294" y="24468"/>
                  <a:pt x="11139" y="24313"/>
                  <a:pt x="11168" y="24172"/>
                </a:cubicBezTo>
                <a:cubicBezTo>
                  <a:pt x="11252" y="24102"/>
                  <a:pt x="11252" y="23877"/>
                  <a:pt x="11266" y="23764"/>
                </a:cubicBezTo>
                <a:cubicBezTo>
                  <a:pt x="11196" y="23651"/>
                  <a:pt x="11618" y="23426"/>
                  <a:pt x="11449" y="23229"/>
                </a:cubicBezTo>
                <a:cubicBezTo>
                  <a:pt x="11224" y="23060"/>
                  <a:pt x="11942" y="22595"/>
                  <a:pt x="11435" y="22159"/>
                </a:cubicBezTo>
                <a:lnTo>
                  <a:pt x="11449" y="22102"/>
                </a:lnTo>
                <a:cubicBezTo>
                  <a:pt x="11407" y="21793"/>
                  <a:pt x="11815" y="21609"/>
                  <a:pt x="11590" y="21356"/>
                </a:cubicBezTo>
                <a:cubicBezTo>
                  <a:pt x="11562" y="20990"/>
                  <a:pt x="11717" y="20553"/>
                  <a:pt x="11393" y="20159"/>
                </a:cubicBezTo>
                <a:cubicBezTo>
                  <a:pt x="11407" y="19370"/>
                  <a:pt x="11632" y="18638"/>
                  <a:pt x="11632" y="17850"/>
                </a:cubicBezTo>
                <a:cubicBezTo>
                  <a:pt x="11618" y="17807"/>
                  <a:pt x="11787" y="17723"/>
                  <a:pt x="11815" y="17709"/>
                </a:cubicBezTo>
                <a:cubicBezTo>
                  <a:pt x="11970" y="17652"/>
                  <a:pt x="12026" y="17469"/>
                  <a:pt x="11928" y="17385"/>
                </a:cubicBezTo>
                <a:cubicBezTo>
                  <a:pt x="11970" y="17329"/>
                  <a:pt x="12026" y="17188"/>
                  <a:pt x="11900" y="17160"/>
                </a:cubicBezTo>
                <a:cubicBezTo>
                  <a:pt x="11970" y="17047"/>
                  <a:pt x="12097" y="16991"/>
                  <a:pt x="12026" y="16850"/>
                </a:cubicBezTo>
                <a:cubicBezTo>
                  <a:pt x="12181" y="16737"/>
                  <a:pt x="12322" y="16399"/>
                  <a:pt x="12195" y="16287"/>
                </a:cubicBezTo>
                <a:cubicBezTo>
                  <a:pt x="12280" y="16174"/>
                  <a:pt x="12294" y="16019"/>
                  <a:pt x="12252" y="15878"/>
                </a:cubicBezTo>
                <a:cubicBezTo>
                  <a:pt x="12336" y="15808"/>
                  <a:pt x="12393" y="15751"/>
                  <a:pt x="12294" y="15639"/>
                </a:cubicBezTo>
                <a:cubicBezTo>
                  <a:pt x="12041" y="15399"/>
                  <a:pt x="12562" y="15343"/>
                  <a:pt x="12393" y="15174"/>
                </a:cubicBezTo>
                <a:cubicBezTo>
                  <a:pt x="12491" y="15019"/>
                  <a:pt x="12731" y="14907"/>
                  <a:pt x="12716" y="14709"/>
                </a:cubicBezTo>
                <a:cubicBezTo>
                  <a:pt x="12759" y="14653"/>
                  <a:pt x="12970" y="14343"/>
                  <a:pt x="12900" y="14174"/>
                </a:cubicBezTo>
                <a:cubicBezTo>
                  <a:pt x="13083" y="14090"/>
                  <a:pt x="13238" y="13935"/>
                  <a:pt x="13322" y="13752"/>
                </a:cubicBezTo>
                <a:cubicBezTo>
                  <a:pt x="13604" y="13442"/>
                  <a:pt x="13871" y="13034"/>
                  <a:pt x="14139" y="12696"/>
                </a:cubicBezTo>
                <a:cubicBezTo>
                  <a:pt x="14195" y="12499"/>
                  <a:pt x="14434" y="12696"/>
                  <a:pt x="14237" y="12442"/>
                </a:cubicBezTo>
                <a:cubicBezTo>
                  <a:pt x="14308" y="12231"/>
                  <a:pt x="14787" y="12104"/>
                  <a:pt x="14674" y="11865"/>
                </a:cubicBezTo>
                <a:cubicBezTo>
                  <a:pt x="15110" y="11119"/>
                  <a:pt x="15491" y="11724"/>
                  <a:pt x="15068" y="10992"/>
                </a:cubicBezTo>
                <a:cubicBezTo>
                  <a:pt x="15068" y="10978"/>
                  <a:pt x="15068" y="10964"/>
                  <a:pt x="15068" y="10964"/>
                </a:cubicBezTo>
                <a:cubicBezTo>
                  <a:pt x="15533" y="10865"/>
                  <a:pt x="15364" y="10555"/>
                  <a:pt x="15195" y="10302"/>
                </a:cubicBezTo>
                <a:cubicBezTo>
                  <a:pt x="15308" y="10048"/>
                  <a:pt x="15519" y="9710"/>
                  <a:pt x="15336" y="9401"/>
                </a:cubicBezTo>
                <a:cubicBezTo>
                  <a:pt x="15617" y="9119"/>
                  <a:pt x="15660" y="8570"/>
                  <a:pt x="15829" y="8246"/>
                </a:cubicBezTo>
                <a:cubicBezTo>
                  <a:pt x="16110" y="8091"/>
                  <a:pt x="15800" y="7317"/>
                  <a:pt x="15800" y="6950"/>
                </a:cubicBezTo>
                <a:cubicBezTo>
                  <a:pt x="15843" y="6303"/>
                  <a:pt x="15660" y="5838"/>
                  <a:pt x="15223" y="5275"/>
                </a:cubicBezTo>
                <a:cubicBezTo>
                  <a:pt x="15096" y="4894"/>
                  <a:pt x="15786" y="5063"/>
                  <a:pt x="15913" y="4740"/>
                </a:cubicBezTo>
                <a:cubicBezTo>
                  <a:pt x="15899" y="4556"/>
                  <a:pt x="16293" y="4500"/>
                  <a:pt x="16420" y="4388"/>
                </a:cubicBezTo>
                <a:cubicBezTo>
                  <a:pt x="16476" y="4261"/>
                  <a:pt x="16842" y="4148"/>
                  <a:pt x="16814" y="4021"/>
                </a:cubicBezTo>
                <a:cubicBezTo>
                  <a:pt x="16772" y="3810"/>
                  <a:pt x="17096" y="3881"/>
                  <a:pt x="17068" y="3712"/>
                </a:cubicBezTo>
                <a:cubicBezTo>
                  <a:pt x="17828" y="3064"/>
                  <a:pt x="17223" y="1444"/>
                  <a:pt x="16350" y="937"/>
                </a:cubicBezTo>
                <a:cubicBezTo>
                  <a:pt x="15913" y="585"/>
                  <a:pt x="15195" y="473"/>
                  <a:pt x="14730" y="290"/>
                </a:cubicBezTo>
                <a:cubicBezTo>
                  <a:pt x="14717" y="290"/>
                  <a:pt x="14705" y="290"/>
                  <a:pt x="14692" y="290"/>
                </a:cubicBezTo>
                <a:cubicBezTo>
                  <a:pt x="14211" y="290"/>
                  <a:pt x="13670" y="68"/>
                  <a:pt x="13227" y="68"/>
                </a:cubicBezTo>
                <a:cubicBezTo>
                  <a:pt x="13172" y="68"/>
                  <a:pt x="13120" y="71"/>
                  <a:pt x="13069" y="79"/>
                </a:cubicBezTo>
                <a:cubicBezTo>
                  <a:pt x="13019" y="20"/>
                  <a:pt x="12986" y="0"/>
                  <a:pt x="12962" y="0"/>
                </a:cubicBezTo>
                <a:close/>
              </a:path>
            </a:pathLst>
          </a:custGeom>
          <a:solidFill>
            <a:schemeClr val="dk2">
              <a:alpha val="40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61"/>
          <p:cNvGrpSpPr/>
          <p:nvPr/>
        </p:nvGrpSpPr>
        <p:grpSpPr>
          <a:xfrm>
            <a:off x="7961113" y="4694321"/>
            <a:ext cx="921018" cy="249409"/>
            <a:chOff x="7968194" y="4646227"/>
            <a:chExt cx="905088" cy="245095"/>
          </a:xfrm>
        </p:grpSpPr>
        <p:sp>
          <p:nvSpPr>
            <p:cNvPr id="937" name="Google Shape;937;p61">
              <a:hlinkClick r:id="" action="ppaction://hlinkshowjump?jump=nextslide"/>
            </p:cNvPr>
            <p:cNvSpPr/>
            <p:nvPr/>
          </p:nvSpPr>
          <p:spPr>
            <a:xfrm>
              <a:off x="8605648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>
              <a:hlinkClick r:id="rId3" action="ppaction://hlinksldjump"/>
            </p:cNvPr>
            <p:cNvSpPr/>
            <p:nvPr/>
          </p:nvSpPr>
          <p:spPr>
            <a:xfrm flipH="1">
              <a:off x="8286935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593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>
              <a:hlinkClick r:id="" action="ppaction://hlinkshowjump?jump=previousslide"/>
            </p:cNvPr>
            <p:cNvSpPr/>
            <p:nvPr/>
          </p:nvSpPr>
          <p:spPr>
            <a:xfrm>
              <a:off x="7968194" y="4646227"/>
              <a:ext cx="267635" cy="245095"/>
            </a:xfrm>
            <a:custGeom>
              <a:avLst/>
              <a:gdLst/>
              <a:ahLst/>
              <a:cxnLst/>
              <a:rect l="l" t="t" r="r" b="b"/>
              <a:pathLst>
                <a:path w="44924" h="39059" extrusionOk="0">
                  <a:moveTo>
                    <a:pt x="26190" y="0"/>
                  </a:moveTo>
                  <a:cubicBezTo>
                    <a:pt x="15574" y="0"/>
                    <a:pt x="3680" y="8003"/>
                    <a:pt x="1192" y="19781"/>
                  </a:cubicBezTo>
                  <a:cubicBezTo>
                    <a:pt x="0" y="29194"/>
                    <a:pt x="8682" y="38718"/>
                    <a:pt x="18005" y="39058"/>
                  </a:cubicBezTo>
                  <a:cubicBezTo>
                    <a:pt x="18034" y="39058"/>
                    <a:pt x="18063" y="39058"/>
                    <a:pt x="18092" y="39058"/>
                  </a:cubicBezTo>
                  <a:cubicBezTo>
                    <a:pt x="25192" y="39058"/>
                    <a:pt x="34540" y="35410"/>
                    <a:pt x="39676" y="29695"/>
                  </a:cubicBezTo>
                  <a:cubicBezTo>
                    <a:pt x="43902" y="26521"/>
                    <a:pt x="44923" y="21454"/>
                    <a:pt x="43621" y="16547"/>
                  </a:cubicBezTo>
                  <a:cubicBezTo>
                    <a:pt x="41947" y="4851"/>
                    <a:pt x="34456" y="0"/>
                    <a:pt x="26190" y="0"/>
                  </a:cubicBezTo>
                  <a:close/>
                </a:path>
              </a:pathLst>
            </a:custGeom>
            <a:solidFill>
              <a:schemeClr val="dk1">
                <a:alpha val="78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61"/>
            <p:cNvGrpSpPr/>
            <p:nvPr/>
          </p:nvGrpSpPr>
          <p:grpSpPr>
            <a:xfrm>
              <a:off x="8666982" y="4723750"/>
              <a:ext cx="144979" cy="90049"/>
              <a:chOff x="8666982" y="4723750"/>
              <a:chExt cx="144979" cy="90049"/>
            </a:xfrm>
          </p:grpSpPr>
          <p:sp>
            <p:nvSpPr>
              <p:cNvPr id="941" name="Google Shape;941;p61">
                <a:hlinkClick r:id="" action="ppaction://hlinkshowjump?jump=nextslide"/>
              </p:cNvPr>
              <p:cNvSpPr/>
              <p:nvPr/>
            </p:nvSpPr>
            <p:spPr>
              <a:xfrm>
                <a:off x="8666982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1">
                <a:hlinkClick r:id="" action="ppaction://hlinkshowjump?jump=nextslide"/>
              </p:cNvPr>
              <p:cNvSpPr/>
              <p:nvPr/>
            </p:nvSpPr>
            <p:spPr>
              <a:xfrm>
                <a:off x="8741633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61"/>
            <p:cNvGrpSpPr/>
            <p:nvPr/>
          </p:nvGrpSpPr>
          <p:grpSpPr>
            <a:xfrm>
              <a:off x="8029529" y="4723750"/>
              <a:ext cx="144979" cy="90049"/>
              <a:chOff x="8029529" y="4723750"/>
              <a:chExt cx="144979" cy="90049"/>
            </a:xfrm>
          </p:grpSpPr>
          <p:sp>
            <p:nvSpPr>
              <p:cNvPr id="944" name="Google Shape;944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104180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1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29529" y="4723750"/>
                <a:ext cx="70328" cy="90049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479" extrusionOk="0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61"/>
            <p:cNvGrpSpPr/>
            <p:nvPr/>
          </p:nvGrpSpPr>
          <p:grpSpPr>
            <a:xfrm>
              <a:off x="8356938" y="4723750"/>
              <a:ext cx="127500" cy="90049"/>
              <a:chOff x="8356938" y="4723750"/>
              <a:chExt cx="127500" cy="90049"/>
            </a:xfrm>
          </p:grpSpPr>
          <p:sp>
            <p:nvSpPr>
              <p:cNvPr id="947" name="Google Shape;947;p61">
                <a:hlinkClick r:id="rId3" action="ppaction://hlinksldjump"/>
              </p:cNvPr>
              <p:cNvSpPr/>
              <p:nvPr/>
            </p:nvSpPr>
            <p:spPr>
              <a:xfrm>
                <a:off x="8356938" y="4723750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61">
                <a:hlinkClick r:id="rId3" action="ppaction://hlinksldjump"/>
              </p:cNvPr>
              <p:cNvSpPr/>
              <p:nvPr/>
            </p:nvSpPr>
            <p:spPr>
              <a:xfrm>
                <a:off x="8356938" y="4781399"/>
                <a:ext cx="12750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933;p61">
            <a:extLst>
              <a:ext uri="{FF2B5EF4-FFF2-40B4-BE49-F238E27FC236}">
                <a16:creationId xmlns:a16="http://schemas.microsoft.com/office/drawing/2014/main" id="{9E388253-6A63-55E0-365C-4C2276151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0917" y="478445"/>
            <a:ext cx="6980662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(Continue)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32;p61">
            <a:extLst>
              <a:ext uri="{FF2B5EF4-FFF2-40B4-BE49-F238E27FC236}">
                <a16:creationId xmlns:a16="http://schemas.microsoft.com/office/drawing/2014/main" id="{7BAA7EEC-75C3-4B45-237A-17ABDDE14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49230" y="1311193"/>
            <a:ext cx="6792349" cy="258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-22860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aheim"/>
              <a:buChar char="●"/>
            </a:pPr>
            <a:r>
              <a:rPr lang="en-US" sz="2200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Models: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  <a:p>
            <a:pPr marL="927100" lvl="1" indent="-457200">
              <a:spcBef>
                <a:spcPts val="1200"/>
              </a:spcBef>
              <a:buClr>
                <a:schemeClr val="accent3"/>
              </a:buClr>
              <a:buFont typeface="+mj-lt"/>
              <a:buAutoNum type="arabicPeriod"/>
            </a:pPr>
            <a:r>
              <a:rPr lang="en-US" b="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02061"/>
      </p:ext>
    </p:extLst>
  </p:cSld>
  <p:clrMapOvr>
    <a:masterClrMapping/>
  </p:clrMapOvr>
</p:sld>
</file>

<file path=ppt/theme/theme1.xml><?xml version="1.0" encoding="utf-8"?>
<a:theme xmlns:a="http://schemas.openxmlformats.org/drawingml/2006/main" name="Chuva Centro Escolar XL by Slidesgo">
  <a:themeElements>
    <a:clrScheme name="Simple Light">
      <a:dk1>
        <a:srgbClr val="535878"/>
      </a:dk1>
      <a:lt1>
        <a:srgbClr val="FFFFFF"/>
      </a:lt1>
      <a:dk2>
        <a:srgbClr val="9DB0CE"/>
      </a:dk2>
      <a:lt2>
        <a:srgbClr val="DDEDF3"/>
      </a:lt2>
      <a:accent1>
        <a:srgbClr val="FFEDEB"/>
      </a:accent1>
      <a:accent2>
        <a:srgbClr val="CEA0AA"/>
      </a:accent2>
      <a:accent3>
        <a:srgbClr val="B26F7D"/>
      </a:accent3>
      <a:accent4>
        <a:srgbClr val="FFFFFF"/>
      </a:accent4>
      <a:accent5>
        <a:srgbClr val="FFFFFF"/>
      </a:accent5>
      <a:accent6>
        <a:srgbClr val="FFFFFF"/>
      </a:accent6>
      <a:hlink>
        <a:srgbClr val="5358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282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Delius Unicase</vt:lpstr>
      <vt:lpstr>Palanquin Dark</vt:lpstr>
      <vt:lpstr>Times New Roman</vt:lpstr>
      <vt:lpstr>Fredoka One</vt:lpstr>
      <vt:lpstr>Open Sans</vt:lpstr>
      <vt:lpstr>Arial</vt:lpstr>
      <vt:lpstr>Anaheim</vt:lpstr>
      <vt:lpstr>Chuva Centro Escolar XL by Slidesgo</vt:lpstr>
      <vt:lpstr>Rainfall Prediction using Machine Learning</vt:lpstr>
      <vt:lpstr>OUR TEAM</vt:lpstr>
      <vt:lpstr>Table of Content</vt:lpstr>
      <vt:lpstr>Introduction</vt:lpstr>
      <vt:lpstr>Motivation</vt:lpstr>
      <vt:lpstr>APPLICATION</vt:lpstr>
      <vt:lpstr>Dataset and Experiment Design</vt:lpstr>
      <vt:lpstr>Machine Learning Model</vt:lpstr>
      <vt:lpstr>Machine Learning Model (Continue)</vt:lpstr>
      <vt:lpstr>Evaluation Metric</vt:lpstr>
      <vt:lpstr>Conclusion and Future Work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using Machine Learning</dc:title>
  <cp:lastModifiedBy>Shahriar Ahsan Taisiq</cp:lastModifiedBy>
  <cp:revision>8</cp:revision>
  <dcterms:modified xsi:type="dcterms:W3CDTF">2023-05-17T08:46:12Z</dcterms:modified>
</cp:coreProperties>
</file>