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53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DC59CE2-1144-4312-8A62-1CD3B794A53C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8F929D6B-87F7-43F7-836F-E55332BB07D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177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457201"/>
            <a:ext cx="8062912" cy="1219200"/>
          </a:xfrm>
        </p:spPr>
        <p:txBody>
          <a:bodyPr/>
          <a:lstStyle/>
          <a:p>
            <a:r>
              <a:rPr lang="en-US" b="1" i="1" dirty="0" smtClean="0">
                <a:effectLst/>
              </a:rPr>
              <a:t>Payment of Dower</a:t>
            </a:r>
            <a:endParaRPr lang="en-US" b="1" i="1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3800" y="5257800"/>
            <a:ext cx="5181600" cy="1219200"/>
          </a:xfrm>
        </p:spPr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Shagata</a:t>
            </a:r>
            <a:r>
              <a:rPr lang="en-US" b="1" dirty="0" smtClean="0">
                <a:solidFill>
                  <a:srgbClr val="0070C0"/>
                </a:solidFill>
              </a:rPr>
              <a:t> Roy Michel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Id-222******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3400" y="2743200"/>
            <a:ext cx="4191000" cy="20574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Topic to be discussed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Defination</a:t>
            </a:r>
            <a:r>
              <a:rPr lang="en-US" b="1" dirty="0" smtClean="0"/>
              <a:t> of Dower</a:t>
            </a:r>
          </a:p>
          <a:p>
            <a:r>
              <a:rPr lang="en-US" b="1" dirty="0" smtClean="0"/>
              <a:t>Full Payment of Dower</a:t>
            </a:r>
          </a:p>
          <a:p>
            <a:r>
              <a:rPr lang="en-US" b="1" dirty="0" smtClean="0"/>
              <a:t>Half Payment of Dower</a:t>
            </a:r>
          </a:p>
          <a:p>
            <a:r>
              <a:rPr lang="en-US" b="1" dirty="0" smtClean="0"/>
              <a:t>No Payment of Dower</a:t>
            </a:r>
            <a:endParaRPr lang="en-US" b="1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3349" y="2057400"/>
            <a:ext cx="3860651" cy="220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Defination</a:t>
            </a:r>
            <a:r>
              <a:rPr lang="en-US" b="1" dirty="0" smtClean="0"/>
              <a:t> of Dower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Dower is a sum of money or other property which the wife is entitled to receive from the husband in consideration of the marriage.</a:t>
            </a:r>
          </a:p>
          <a:p>
            <a:r>
              <a:rPr lang="en-US" dirty="0" smtClean="0"/>
              <a:t>In the </a:t>
            </a:r>
            <a:r>
              <a:rPr lang="en-US" dirty="0"/>
              <a:t>A</a:t>
            </a:r>
            <a:r>
              <a:rPr lang="en-US" dirty="0" smtClean="0"/>
              <a:t>rabic term dower known as </a:t>
            </a:r>
            <a:r>
              <a:rPr lang="en-US" dirty="0" err="1" smtClean="0"/>
              <a:t>mahr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According to Classical Islamic Law</a:t>
            </a:r>
            <a:r>
              <a:rPr lang="en-US" dirty="0" smtClean="0"/>
              <a:t>, “Where there is a marriage there is a dower, it is a bridal gift and it is a token of respect to the wife”.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According to </a:t>
            </a:r>
            <a:r>
              <a:rPr lang="en-US" b="1" dirty="0" err="1" smtClean="0">
                <a:solidFill>
                  <a:srgbClr val="002060"/>
                </a:solidFill>
              </a:rPr>
              <a:t>Ameer</a:t>
            </a:r>
            <a:r>
              <a:rPr lang="en-US" b="1" dirty="0" smtClean="0">
                <a:solidFill>
                  <a:srgbClr val="002060"/>
                </a:solidFill>
              </a:rPr>
              <a:t> Ali</a:t>
            </a:r>
            <a:r>
              <a:rPr lang="en-US" dirty="0" smtClean="0"/>
              <a:t>, “A certain sum of money given by the husband in consideration of the marriage is dower”.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Full Payment of Dower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1.On consummation ( whether the marriage is regular or irregular)</a:t>
            </a:r>
          </a:p>
          <a:p>
            <a:pPr>
              <a:buNone/>
            </a:pPr>
            <a:r>
              <a:rPr lang="en-US" dirty="0" smtClean="0"/>
              <a:t>2.On true seclusion (Majority of the Jurists)</a:t>
            </a:r>
          </a:p>
          <a:p>
            <a:pPr>
              <a:buNone/>
            </a:pPr>
            <a:r>
              <a:rPr lang="en-US" dirty="0" smtClean="0"/>
              <a:t>3.Death of Spouses whether the marriage is valid and the dower is specified (lima of the Companions)</a:t>
            </a:r>
          </a:p>
          <a:p>
            <a:pPr>
              <a:buNone/>
            </a:pPr>
            <a:r>
              <a:rPr lang="en-US" dirty="0" smtClean="0"/>
              <a:t>4. Death of Spouses whether the marriage is valid but the dower is unspecified (Majority of the Jurists)</a:t>
            </a:r>
          </a:p>
          <a:p>
            <a:pPr>
              <a:buNone/>
            </a:pPr>
            <a:r>
              <a:rPr lang="en-US" dirty="0" smtClean="0"/>
              <a:t>5.Staying 1 year in the husband’s home (</a:t>
            </a:r>
            <a:r>
              <a:rPr lang="en-US" dirty="0" err="1" smtClean="0"/>
              <a:t>Maliki</a:t>
            </a:r>
            <a:r>
              <a:rPr lang="en-US" dirty="0" smtClean="0"/>
              <a:t> School)</a:t>
            </a:r>
          </a:p>
          <a:p>
            <a:pPr>
              <a:buNone/>
            </a:pPr>
            <a:r>
              <a:rPr lang="en-US" dirty="0" smtClean="0"/>
              <a:t>6.Divorce on deathbed to keep the wife out of </a:t>
            </a:r>
            <a:r>
              <a:rPr lang="en-US" dirty="0" err="1" smtClean="0"/>
              <a:t>inheritence</a:t>
            </a:r>
            <a:r>
              <a:rPr lang="en-US" dirty="0" smtClean="0"/>
              <a:t> (</a:t>
            </a:r>
            <a:r>
              <a:rPr lang="en-US" dirty="0" err="1" smtClean="0"/>
              <a:t>Hambali</a:t>
            </a:r>
            <a:r>
              <a:rPr lang="en-US" dirty="0" smtClean="0"/>
              <a:t> school)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Half Payment of Dower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1.If the marriage is dissolved through the Divorce by the </a:t>
            </a:r>
            <a:r>
              <a:rPr lang="en-US" dirty="0" err="1" smtClean="0"/>
              <a:t>husbandbefore</a:t>
            </a:r>
            <a:r>
              <a:rPr lang="en-US" dirty="0" smtClean="0"/>
              <a:t> consummation and the dower is specified.</a:t>
            </a:r>
          </a:p>
          <a:p>
            <a:pPr>
              <a:buNone/>
            </a:pPr>
            <a:r>
              <a:rPr lang="en-US" dirty="0" smtClean="0"/>
              <a:t>2.If the marriage is dissolved through the Divorce by the wife on the ground of apostasy of the husband.</a:t>
            </a:r>
          </a:p>
          <a:p>
            <a:pPr>
              <a:buNone/>
            </a:pPr>
            <a:r>
              <a:rPr lang="en-US" dirty="0" smtClean="0"/>
              <a:t>3.If the marriage is dissolved by any act of the parties.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 Payment of Dower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1.Dissolution of the marriage by </a:t>
            </a:r>
            <a:r>
              <a:rPr lang="en-US" dirty="0" err="1" smtClean="0"/>
              <a:t>khul</a:t>
            </a:r>
            <a:r>
              <a:rPr lang="en-US" dirty="0" smtClean="0"/>
              <a:t> Divorce.</a:t>
            </a:r>
          </a:p>
          <a:p>
            <a:pPr>
              <a:buNone/>
            </a:pPr>
            <a:r>
              <a:rPr lang="en-US" dirty="0" smtClean="0"/>
              <a:t>2.Regular marriage, whether the dower is unspecified, if the marriage is dissolved by the divorce before consummation or true seclusion.</a:t>
            </a:r>
          </a:p>
          <a:p>
            <a:pPr>
              <a:buNone/>
            </a:pPr>
            <a:r>
              <a:rPr lang="en-US" dirty="0" smtClean="0"/>
              <a:t>3.Irregular marriage, whether the dower is unspecified, if the marriage is dissolved by death before consummation.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1905000"/>
            <a:ext cx="8229600" cy="3048000"/>
          </a:xfrm>
        </p:spPr>
        <p:txBody>
          <a:bodyPr/>
          <a:lstStyle/>
          <a:p>
            <a:r>
              <a:rPr lang="en-US" b="1" dirty="0" smtClean="0"/>
              <a:t>Thank You</a:t>
            </a: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88</TotalTime>
  <Words>319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Verve</vt:lpstr>
      <vt:lpstr>Payment of Dower</vt:lpstr>
      <vt:lpstr>Topic to be discussed</vt:lpstr>
      <vt:lpstr>Defination of Dower</vt:lpstr>
      <vt:lpstr>Full Payment of Dower</vt:lpstr>
      <vt:lpstr>Half Payment of Dower</vt:lpstr>
      <vt:lpstr>No Payment of Dower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of Dower</dc:title>
  <dc:creator>User</dc:creator>
  <cp:lastModifiedBy>User</cp:lastModifiedBy>
  <cp:revision>4</cp:revision>
  <dcterms:created xsi:type="dcterms:W3CDTF">2023-05-30T16:49:45Z</dcterms:created>
  <dcterms:modified xsi:type="dcterms:W3CDTF">2025-05-19T13:54:58Z</dcterms:modified>
</cp:coreProperties>
</file>