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589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403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5"/>
            <a:ext cx="9052559" cy="1243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59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300"/>
            <a:ext cx="10058400" cy="754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300"/>
            <a:ext cx="10058400" cy="754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300"/>
            <a:ext cx="10058400" cy="754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300"/>
            <a:ext cx="10058400" cy="754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300"/>
            <a:ext cx="10058400" cy="754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300"/>
            <a:ext cx="10058400" cy="754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300"/>
            <a:ext cx="10058400" cy="754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300"/>
            <a:ext cx="10058400" cy="754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300"/>
            <a:ext cx="10058400" cy="754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300"/>
            <a:ext cx="10058400" cy="754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300"/>
            <a:ext cx="10058400" cy="754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Произвольный</PresentationFormat>
  <Paragraphs>0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3" baseType="lpstr"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Shageldi Alyyew</cp:lastModifiedBy>
  <cp:revision>1</cp:revision>
  <dcterms:created xsi:type="dcterms:W3CDTF">2023-05-14T20:09:56Z</dcterms:created>
  <dcterms:modified xsi:type="dcterms:W3CDTF">2023-05-14T18:11:03Z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2023-05-14T00:00:00Z</vt:filetime>
  </property>
  <property fmtid="{D5CDD505-2E9C-101B-9397-08002B2CF9AE}" pid="3" name="LastSaved">
    <vt:filetime>2023-05-14T00:00:00Z</vt:filetime>
  </property>
</Properties>
</file>