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76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8AA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301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25031" y="2787445"/>
            <a:ext cx="1233948" cy="408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18207" y="4409767"/>
            <a:ext cx="540774" cy="42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68129" y="2809567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>
                <a:moveTo>
                  <a:pt x="0" y="0"/>
                </a:moveTo>
                <a:lnTo>
                  <a:pt x="432619" y="0"/>
                </a:lnTo>
              </a:path>
            </a:pathLst>
          </a:custGeom>
          <a:ln w="4916">
            <a:solidFill>
              <a:srgbClr val="DF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99767" y="4414684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205"/>
                </a:moveTo>
                <a:lnTo>
                  <a:pt x="0" y="0"/>
                </a:lnTo>
              </a:path>
            </a:pathLst>
          </a:custGeom>
          <a:ln w="14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43432" y="4807973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219" y="0"/>
                </a:lnTo>
              </a:path>
            </a:pathLst>
          </a:custGeom>
          <a:ln w="19664">
            <a:solidFill>
              <a:srgbClr val="E8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745226" y="3175819"/>
            <a:ext cx="678815" cy="0"/>
          </a:xfrm>
          <a:custGeom>
            <a:avLst/>
            <a:gdLst/>
            <a:ahLst/>
            <a:cxnLst/>
            <a:rect l="l" t="t" r="r" b="b"/>
            <a:pathLst>
              <a:path w="678814">
                <a:moveTo>
                  <a:pt x="0" y="0"/>
                </a:moveTo>
                <a:lnTo>
                  <a:pt x="678425" y="0"/>
                </a:lnTo>
              </a:path>
            </a:pathLst>
          </a:custGeom>
          <a:ln w="3175">
            <a:solidFill>
              <a:srgbClr val="E2C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82994" y="3608438"/>
            <a:ext cx="840740" cy="0"/>
          </a:xfrm>
          <a:custGeom>
            <a:avLst/>
            <a:gdLst/>
            <a:ahLst/>
            <a:cxnLst/>
            <a:rect l="l" t="t" r="r" b="b"/>
            <a:pathLst>
              <a:path w="840739">
                <a:moveTo>
                  <a:pt x="0" y="0"/>
                </a:moveTo>
                <a:lnTo>
                  <a:pt x="840657" y="0"/>
                </a:lnTo>
              </a:path>
            </a:pathLst>
          </a:custGeom>
          <a:ln w="4916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09251" y="3986980"/>
            <a:ext cx="2876550" cy="0"/>
          </a:xfrm>
          <a:custGeom>
            <a:avLst/>
            <a:gdLst/>
            <a:ahLst/>
            <a:cxnLst/>
            <a:rect l="l" t="t" r="r" b="b"/>
            <a:pathLst>
              <a:path w="2876550">
                <a:moveTo>
                  <a:pt x="0" y="0"/>
                </a:moveTo>
                <a:lnTo>
                  <a:pt x="2875935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99767" y="5535561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205"/>
                </a:moveTo>
                <a:lnTo>
                  <a:pt x="0" y="0"/>
                </a:lnTo>
              </a:path>
            </a:pathLst>
          </a:custGeom>
          <a:ln w="14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946786" y="6361470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5">
                <a:moveTo>
                  <a:pt x="0" y="0"/>
                </a:moveTo>
                <a:lnTo>
                  <a:pt x="476864" y="0"/>
                </a:lnTo>
              </a:path>
            </a:pathLst>
          </a:custGeom>
          <a:ln w="19664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769805" y="6735096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845" y="0"/>
                </a:lnTo>
              </a:path>
            </a:pathLst>
          </a:custGeom>
          <a:ln w="19664">
            <a:solidFill>
              <a:srgbClr val="E8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2438400" y="2807110"/>
            <a:ext cx="398780" cy="0"/>
          </a:xfrm>
          <a:custGeom>
            <a:avLst/>
            <a:gdLst/>
            <a:ahLst/>
            <a:cxnLst/>
            <a:rect l="l" t="t" r="r" b="b"/>
            <a:pathLst>
              <a:path w="398780">
                <a:moveTo>
                  <a:pt x="0" y="0"/>
                </a:moveTo>
                <a:lnTo>
                  <a:pt x="398205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239729" y="280711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4916">
            <a:solidFill>
              <a:srgbClr val="DF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496232" y="280711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>
                <a:moveTo>
                  <a:pt x="0" y="0"/>
                </a:moveTo>
                <a:lnTo>
                  <a:pt x="422786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438400" y="3608438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373" y="0"/>
                </a:lnTo>
              </a:path>
            </a:pathLst>
          </a:custGeom>
          <a:ln w="4916">
            <a:solidFill>
              <a:srgbClr val="DB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38400" y="6735096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899354" y="6735096"/>
            <a:ext cx="2640330" cy="0"/>
          </a:xfrm>
          <a:custGeom>
            <a:avLst/>
            <a:gdLst/>
            <a:ahLst/>
            <a:cxnLst/>
            <a:rect l="l" t="t" r="r" b="b"/>
            <a:pathLst>
              <a:path w="2640329">
                <a:moveTo>
                  <a:pt x="0" y="0"/>
                </a:moveTo>
                <a:lnTo>
                  <a:pt x="2639961" y="0"/>
                </a:lnTo>
              </a:path>
            </a:pathLst>
          </a:custGeom>
          <a:ln w="19664">
            <a:solidFill>
              <a:srgbClr val="E8C8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529484" y="3608438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388374"/>
                </a:moveTo>
                <a:lnTo>
                  <a:pt x="0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36857" y="5535561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289"/>
                </a:moveTo>
                <a:lnTo>
                  <a:pt x="0" y="0"/>
                </a:lnTo>
              </a:path>
            </a:pathLst>
          </a:custGeom>
          <a:ln w="4916">
            <a:solidFill>
              <a:srgbClr val="DB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36857" y="6351638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291"/>
                </a:moveTo>
                <a:lnTo>
                  <a:pt x="0" y="0"/>
                </a:lnTo>
              </a:path>
            </a:pathLst>
          </a:custGeom>
          <a:ln w="4916">
            <a:solidFill>
              <a:srgbClr val="DBC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8AA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08AA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1816" y="783506"/>
            <a:ext cx="8854767" cy="90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08AA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7000" y="2627689"/>
            <a:ext cx="6524399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03010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906" y="1168026"/>
            <a:ext cx="659384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spc="-295" dirty="0">
                <a:solidFill>
                  <a:srgbClr val="08AA54"/>
                </a:solidFill>
                <a:latin typeface="Arial"/>
                <a:cs typeface="Arial"/>
              </a:rPr>
              <a:t>VOCA</a:t>
            </a:r>
            <a:r>
              <a:rPr sz="4100" spc="225" dirty="0">
                <a:solidFill>
                  <a:srgbClr val="08AA54"/>
                </a:solidFill>
                <a:latin typeface="Arial"/>
                <a:cs typeface="Arial"/>
              </a:rPr>
              <a:t>B</a:t>
            </a:r>
            <a:r>
              <a:rPr sz="4100" spc="-175" dirty="0">
                <a:solidFill>
                  <a:srgbClr val="08AA54"/>
                </a:solidFill>
                <a:latin typeface="Arial"/>
                <a:cs typeface="Arial"/>
              </a:rPr>
              <a:t>U</a:t>
            </a:r>
            <a:r>
              <a:rPr sz="4100" spc="-270" dirty="0">
                <a:solidFill>
                  <a:srgbClr val="08AA54"/>
                </a:solidFill>
                <a:latin typeface="Arial"/>
                <a:cs typeface="Arial"/>
              </a:rPr>
              <a:t>L</a:t>
            </a:r>
            <a:r>
              <a:rPr sz="4100" spc="-220" dirty="0">
                <a:solidFill>
                  <a:srgbClr val="08AA54"/>
                </a:solidFill>
                <a:latin typeface="Arial"/>
                <a:cs typeface="Arial"/>
              </a:rPr>
              <a:t>A</a:t>
            </a:r>
            <a:r>
              <a:rPr sz="4100" spc="-509" dirty="0">
                <a:solidFill>
                  <a:srgbClr val="08AA54"/>
                </a:solidFill>
                <a:latin typeface="Arial"/>
                <a:cs typeface="Arial"/>
              </a:rPr>
              <a:t>R</a:t>
            </a:r>
            <a:r>
              <a:rPr sz="4100" spc="-130" dirty="0">
                <a:solidFill>
                  <a:srgbClr val="08AA54"/>
                </a:solidFill>
                <a:latin typeface="Arial"/>
                <a:cs typeface="Arial"/>
              </a:rPr>
              <a:t>Y</a:t>
            </a:r>
            <a:r>
              <a:rPr sz="4100" spc="1060" dirty="0">
                <a:solidFill>
                  <a:srgbClr val="08AA54"/>
                </a:solidFill>
                <a:latin typeface="Arial"/>
                <a:cs typeface="Arial"/>
              </a:rPr>
              <a:t>:</a:t>
            </a:r>
            <a:r>
              <a:rPr sz="4100" spc="-195" dirty="0">
                <a:solidFill>
                  <a:srgbClr val="056BB8"/>
                </a:solidFill>
                <a:latin typeface="Arial"/>
                <a:cs typeface="Arial"/>
              </a:rPr>
              <a:t>A</a:t>
            </a:r>
            <a:r>
              <a:rPr sz="4100" spc="-180" dirty="0">
                <a:solidFill>
                  <a:srgbClr val="056BB8"/>
                </a:solidFill>
                <a:latin typeface="Arial"/>
                <a:cs typeface="Arial"/>
              </a:rPr>
              <a:t>D</a:t>
            </a:r>
            <a:r>
              <a:rPr sz="4100" spc="459" dirty="0">
                <a:solidFill>
                  <a:srgbClr val="056BB8"/>
                </a:solidFill>
                <a:latin typeface="Arial"/>
                <a:cs typeface="Arial"/>
              </a:rPr>
              <a:t>J</a:t>
            </a:r>
            <a:r>
              <a:rPr sz="4100" spc="-415" dirty="0">
                <a:solidFill>
                  <a:srgbClr val="056BB8"/>
                </a:solidFill>
                <a:latin typeface="Arial"/>
                <a:cs typeface="Arial"/>
              </a:rPr>
              <a:t>E</a:t>
            </a:r>
            <a:r>
              <a:rPr sz="4100" spc="-630" dirty="0">
                <a:solidFill>
                  <a:srgbClr val="056BB8"/>
                </a:solidFill>
                <a:latin typeface="Arial"/>
                <a:cs typeface="Arial"/>
              </a:rPr>
              <a:t>C</a:t>
            </a:r>
            <a:r>
              <a:rPr sz="4100" spc="295" dirty="0">
                <a:solidFill>
                  <a:srgbClr val="056BB8"/>
                </a:solidFill>
                <a:latin typeface="Arial"/>
                <a:cs typeface="Arial"/>
              </a:rPr>
              <a:t>T</a:t>
            </a:r>
            <a:r>
              <a:rPr sz="4100" spc="-260" dirty="0">
                <a:solidFill>
                  <a:srgbClr val="056BB8"/>
                </a:solidFill>
                <a:latin typeface="Arial"/>
                <a:cs typeface="Arial"/>
              </a:rPr>
              <a:t>I</a:t>
            </a:r>
            <a:r>
              <a:rPr sz="4100" spc="100" dirty="0">
                <a:solidFill>
                  <a:srgbClr val="056BB8"/>
                </a:solidFill>
                <a:latin typeface="Arial"/>
                <a:cs typeface="Arial"/>
              </a:rPr>
              <a:t>V</a:t>
            </a:r>
            <a:r>
              <a:rPr sz="4100" spc="-520" dirty="0">
                <a:solidFill>
                  <a:srgbClr val="056BB8"/>
                </a:solidFill>
                <a:latin typeface="Arial"/>
                <a:cs typeface="Arial"/>
              </a:rPr>
              <a:t>E</a:t>
            </a:r>
            <a:r>
              <a:rPr sz="4100" spc="-630" dirty="0">
                <a:solidFill>
                  <a:srgbClr val="056BB8"/>
                </a:solidFill>
                <a:latin typeface="Arial"/>
                <a:cs typeface="Arial"/>
              </a:rPr>
              <a:t>S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362" y="2418614"/>
            <a:ext cx="625475" cy="329565"/>
          </a:xfrm>
          <a:prstGeom prst="rect">
            <a:avLst/>
          </a:prstGeom>
          <a:solidFill>
            <a:srgbClr val="B33D64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900" spc="55" dirty="0">
                <a:solidFill>
                  <a:srgbClr val="FBF9FB"/>
                </a:solidFill>
                <a:latin typeface="Arial"/>
                <a:cs typeface="Arial"/>
              </a:rPr>
              <a:t>Word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306" y="2879559"/>
            <a:ext cx="924560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700"/>
              </a:lnSpc>
            </a:pPr>
            <a:r>
              <a:rPr sz="1800" spc="40" dirty="0">
                <a:solidFill>
                  <a:srgbClr val="070103"/>
                </a:solidFill>
                <a:latin typeface="Arial"/>
                <a:cs typeface="Arial"/>
              </a:rPr>
              <a:t>Exc</a:t>
            </a:r>
            <a:r>
              <a:rPr sz="1800" spc="-3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290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00" spc="19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8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r>
              <a:rPr sz="1800" spc="4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00" spc="65" dirty="0">
                <a:solidFill>
                  <a:srgbClr val="070103"/>
                </a:solidFill>
                <a:latin typeface="Arial"/>
                <a:cs typeface="Arial"/>
              </a:rPr>
              <a:t>Bor</a:t>
            </a:r>
            <a:r>
              <a:rPr sz="1800" spc="5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8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306" y="3695636"/>
            <a:ext cx="5130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070103"/>
                </a:solidFill>
                <a:latin typeface="Arial"/>
                <a:cs typeface="Arial"/>
              </a:rPr>
              <a:t>Easy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474" y="4098759"/>
            <a:ext cx="117729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">
              <a:lnSpc>
                <a:spcPct val="148700"/>
              </a:lnSpc>
            </a:pPr>
            <a:r>
              <a:rPr sz="1800" spc="-415" dirty="0">
                <a:solidFill>
                  <a:srgbClr val="070103"/>
                </a:solidFill>
                <a:latin typeface="Arial"/>
                <a:cs typeface="Arial"/>
              </a:rPr>
              <a:t>D</a:t>
            </a:r>
            <a:r>
              <a:rPr sz="1800" spc="-5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225" dirty="0">
                <a:solidFill>
                  <a:srgbClr val="070103"/>
                </a:solidFill>
                <a:latin typeface="Arial"/>
                <a:cs typeface="Arial"/>
              </a:rPr>
              <a:t>ff</a:t>
            </a:r>
            <a:r>
              <a:rPr sz="1800" spc="14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190" dirty="0">
                <a:solidFill>
                  <a:srgbClr val="070103"/>
                </a:solidFill>
                <a:latin typeface="Arial"/>
                <a:cs typeface="Arial"/>
              </a:rPr>
              <a:t>cu</a:t>
            </a:r>
            <a:r>
              <a:rPr sz="1800" spc="-10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00" spc="250" dirty="0">
                <a:solidFill>
                  <a:srgbClr val="070103"/>
                </a:solidFill>
                <a:latin typeface="Arial"/>
                <a:cs typeface="Arial"/>
              </a:rPr>
              <a:t>t </a:t>
            </a:r>
            <a:r>
              <a:rPr sz="1800" spc="15" dirty="0">
                <a:solidFill>
                  <a:srgbClr val="070103"/>
                </a:solidFill>
                <a:latin typeface="Arial"/>
                <a:cs typeface="Arial"/>
              </a:rPr>
              <a:t>Safe</a:t>
            </a:r>
            <a:r>
              <a:rPr sz="1800" spc="10" dirty="0">
                <a:solidFill>
                  <a:srgbClr val="070103"/>
                </a:solidFill>
                <a:latin typeface="Arial"/>
                <a:cs typeface="Arial"/>
              </a:rPr>
              <a:t> Dan</a:t>
            </a:r>
            <a:r>
              <a:rPr sz="1800" spc="-120" dirty="0">
                <a:solidFill>
                  <a:srgbClr val="070103"/>
                </a:solidFill>
                <a:latin typeface="Arial"/>
                <a:cs typeface="Arial"/>
              </a:rPr>
              <a:t>g</a:t>
            </a:r>
            <a:r>
              <a:rPr sz="1800" spc="50" dirty="0">
                <a:solidFill>
                  <a:srgbClr val="070103"/>
                </a:solidFill>
                <a:latin typeface="Arial"/>
                <a:cs typeface="Arial"/>
              </a:rPr>
              <a:t>erous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474" y="5622759"/>
            <a:ext cx="985519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525" algn="just">
              <a:lnSpc>
                <a:spcPct val="148700"/>
              </a:lnSpc>
            </a:pPr>
            <a:r>
              <a:rPr sz="1800" spc="-335" dirty="0">
                <a:solidFill>
                  <a:srgbClr val="070103"/>
                </a:solidFill>
                <a:latin typeface="Arial"/>
                <a:cs typeface="Arial"/>
              </a:rPr>
              <a:t>R</a:t>
            </a:r>
            <a:r>
              <a:rPr sz="1800" spc="290" dirty="0">
                <a:solidFill>
                  <a:srgbClr val="070103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00" spc="120" dirty="0">
                <a:solidFill>
                  <a:srgbClr val="070103"/>
                </a:solidFill>
                <a:latin typeface="Arial"/>
                <a:cs typeface="Arial"/>
              </a:rPr>
              <a:t>ax</a:t>
            </a:r>
            <a:r>
              <a:rPr sz="1800" spc="80" dirty="0">
                <a:solidFill>
                  <a:srgbClr val="070103"/>
                </a:solidFill>
                <a:latin typeface="Arial"/>
                <a:cs typeface="Arial"/>
              </a:rPr>
              <a:t>ing</a:t>
            </a:r>
            <a:r>
              <a:rPr sz="1800" spc="4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070103"/>
                </a:solidFill>
                <a:latin typeface="Arial"/>
                <a:cs typeface="Arial"/>
              </a:rPr>
              <a:t>Stressful</a:t>
            </a:r>
            <a:r>
              <a:rPr sz="1800" spc="3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00" spc="175" dirty="0">
                <a:solidFill>
                  <a:srgbClr val="070103"/>
                </a:solidFill>
                <a:latin typeface="Arial"/>
                <a:cs typeface="Arial"/>
              </a:rPr>
              <a:t>terr</a:t>
            </a:r>
            <a:r>
              <a:rPr sz="1800" spc="11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250" dirty="0">
                <a:solidFill>
                  <a:srgbClr val="070103"/>
                </a:solidFill>
                <a:latin typeface="Arial"/>
                <a:cs typeface="Arial"/>
              </a:rPr>
              <a:t>f</a:t>
            </a:r>
            <a:r>
              <a:rPr sz="1800" spc="15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070103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3058" y="2418614"/>
            <a:ext cx="1207135" cy="329565"/>
          </a:xfrm>
          <a:custGeom>
            <a:avLst/>
            <a:gdLst/>
            <a:ahLst/>
            <a:cxnLst/>
            <a:rect l="l" t="t" r="r" b="b"/>
            <a:pathLst>
              <a:path w="1207135" h="329564">
                <a:moveTo>
                  <a:pt x="0" y="0"/>
                </a:moveTo>
                <a:lnTo>
                  <a:pt x="1206959" y="0"/>
                </a:lnTo>
                <a:lnTo>
                  <a:pt x="1206959" y="329195"/>
                </a:lnTo>
                <a:lnTo>
                  <a:pt x="0" y="329195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28938" y="2461228"/>
            <a:ext cx="12192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80" dirty="0">
                <a:solidFill>
                  <a:srgbClr val="FBF9FB"/>
                </a:solidFill>
                <a:latin typeface="Arial"/>
                <a:cs typeface="Arial"/>
              </a:rPr>
              <a:t>P</a:t>
            </a:r>
            <a:r>
              <a:rPr sz="1900" spc="-105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FBF9FB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FBF9FB"/>
                </a:solidFill>
                <a:latin typeface="Arial"/>
                <a:cs typeface="Arial"/>
              </a:rPr>
              <a:t>ea</a:t>
            </a:r>
            <a:r>
              <a:rPr sz="1900" spc="65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900" spc="23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900" spc="25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900" spc="95" dirty="0">
                <a:solidFill>
                  <a:srgbClr val="FBF9FB"/>
                </a:solidFill>
                <a:latin typeface="Arial"/>
                <a:cs typeface="Arial"/>
              </a:rPr>
              <a:t>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8188" y="2418614"/>
            <a:ext cx="1202690" cy="329565"/>
          </a:xfrm>
          <a:custGeom>
            <a:avLst/>
            <a:gdLst/>
            <a:ahLst/>
            <a:cxnLst/>
            <a:rect l="l" t="t" r="r" b="b"/>
            <a:pathLst>
              <a:path w="1202689" h="329564">
                <a:moveTo>
                  <a:pt x="0" y="0"/>
                </a:moveTo>
                <a:lnTo>
                  <a:pt x="1202076" y="0"/>
                </a:lnTo>
                <a:lnTo>
                  <a:pt x="1202076" y="329195"/>
                </a:lnTo>
                <a:lnTo>
                  <a:pt x="0" y="329195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44551" y="2461228"/>
            <a:ext cx="12198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5" dirty="0">
                <a:solidFill>
                  <a:srgbClr val="FBF9FB"/>
                </a:solidFill>
                <a:latin typeface="Arial"/>
                <a:cs typeface="Arial"/>
              </a:rPr>
              <a:t>E</a:t>
            </a:r>
            <a:r>
              <a:rPr sz="1900" spc="-80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FBF9FB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FBF9FB"/>
                </a:solidFill>
                <a:latin typeface="Arial"/>
                <a:cs typeface="Arial"/>
              </a:rPr>
              <a:t>ea</a:t>
            </a:r>
            <a:r>
              <a:rPr sz="1900" spc="65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900" spc="23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FBF9FB"/>
                </a:solidFill>
                <a:latin typeface="Arial"/>
                <a:cs typeface="Arial"/>
              </a:rPr>
              <a:t>ng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521109"/>
            <a:ext cx="624348" cy="565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7587" y="4286864"/>
            <a:ext cx="629264" cy="570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480" y="591708"/>
            <a:ext cx="76530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21740" algn="l"/>
                <a:tab pos="1501775" algn="l"/>
              </a:tabLst>
            </a:pPr>
            <a:r>
              <a:rPr sz="5625" spc="52" baseline="-1481" dirty="0">
                <a:solidFill>
                  <a:srgbClr val="03AC54"/>
                </a:solidFill>
                <a:latin typeface="Times New Roman"/>
                <a:cs typeface="Times New Roman"/>
              </a:rPr>
              <a:t>P5</a:t>
            </a:r>
            <a:r>
              <a:rPr sz="5625" spc="472" baseline="-1481" dirty="0">
                <a:solidFill>
                  <a:srgbClr val="03AC54"/>
                </a:solidFill>
                <a:latin typeface="Times New Roman"/>
                <a:cs typeface="Times New Roman"/>
              </a:rPr>
              <a:t>3</a:t>
            </a:r>
            <a:r>
              <a:rPr sz="5625" spc="900" baseline="-1481" dirty="0">
                <a:solidFill>
                  <a:srgbClr val="03AC54"/>
                </a:solidFill>
                <a:latin typeface="Times New Roman"/>
                <a:cs typeface="Times New Roman"/>
              </a:rPr>
              <a:t>:</a:t>
            </a:r>
            <a:r>
              <a:rPr sz="5625" baseline="-1481" dirty="0">
                <a:solidFill>
                  <a:srgbClr val="03AC54"/>
                </a:solidFill>
                <a:latin typeface="Times New Roman"/>
                <a:cs typeface="Times New Roman"/>
              </a:rPr>
              <a:t>	</a:t>
            </a:r>
            <a:r>
              <a:rPr sz="3900" spc="-835" dirty="0">
                <a:solidFill>
                  <a:srgbClr val="D19A69"/>
                </a:solidFill>
                <a:latin typeface="Arial"/>
                <a:cs typeface="Arial"/>
              </a:rPr>
              <a:t>,.</a:t>
            </a:r>
            <a:r>
              <a:rPr sz="3900" dirty="0">
                <a:solidFill>
                  <a:srgbClr val="D19A69"/>
                </a:solidFill>
                <a:latin typeface="Arial"/>
                <a:cs typeface="Arial"/>
              </a:rPr>
              <a:t>	</a:t>
            </a:r>
            <a:r>
              <a:rPr sz="3900" spc="515" dirty="0">
                <a:solidFill>
                  <a:srgbClr val="F2751A"/>
                </a:solidFill>
                <a:latin typeface="Arial"/>
                <a:cs typeface="Arial"/>
              </a:rPr>
              <a:t>-</a:t>
            </a:r>
            <a:r>
              <a:rPr sz="3900" spc="-1095" dirty="0">
                <a:solidFill>
                  <a:srgbClr val="F2751A"/>
                </a:solidFill>
                <a:latin typeface="Arial"/>
                <a:cs typeface="Arial"/>
              </a:rPr>
              <a:t>-</a:t>
            </a:r>
            <a:r>
              <a:rPr sz="3900" spc="-95" dirty="0">
                <a:solidFill>
                  <a:srgbClr val="F2751A"/>
                </a:solidFill>
                <a:latin typeface="Arial"/>
                <a:cs typeface="Arial"/>
              </a:rPr>
              <a:t> </a:t>
            </a:r>
            <a:r>
              <a:rPr sz="3900" spc="-75" dirty="0">
                <a:solidFill>
                  <a:srgbClr val="036DBA"/>
                </a:solidFill>
                <a:latin typeface="Arial"/>
                <a:cs typeface="Arial"/>
              </a:rPr>
              <a:t>Co</a:t>
            </a:r>
            <a:r>
              <a:rPr sz="3900" spc="-114" dirty="0">
                <a:solidFill>
                  <a:srgbClr val="036DBA"/>
                </a:solidFill>
                <a:latin typeface="Arial"/>
                <a:cs typeface="Arial"/>
              </a:rPr>
              <a:t>n</a:t>
            </a:r>
            <a:r>
              <a:rPr sz="3900" spc="210" dirty="0">
                <a:solidFill>
                  <a:srgbClr val="036DBA"/>
                </a:solidFill>
                <a:latin typeface="Arial"/>
                <a:cs typeface="Arial"/>
              </a:rPr>
              <a:t>v</a:t>
            </a:r>
            <a:r>
              <a:rPr sz="3900" spc="90" dirty="0">
                <a:solidFill>
                  <a:srgbClr val="036DBA"/>
                </a:solidFill>
                <a:latin typeface="Arial"/>
                <a:cs typeface="Arial"/>
              </a:rPr>
              <a:t>ersa</a:t>
            </a:r>
            <a:r>
              <a:rPr sz="3900" spc="35" dirty="0">
                <a:solidFill>
                  <a:srgbClr val="036DBA"/>
                </a:solidFill>
                <a:latin typeface="Arial"/>
                <a:cs typeface="Arial"/>
              </a:rPr>
              <a:t>t</a:t>
            </a:r>
            <a:r>
              <a:rPr sz="3900" spc="170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3900" spc="130" dirty="0">
                <a:solidFill>
                  <a:srgbClr val="036DBA"/>
                </a:solidFill>
                <a:latin typeface="Arial"/>
                <a:cs typeface="Arial"/>
              </a:rPr>
              <a:t>on</a:t>
            </a:r>
            <a:r>
              <a:rPr sz="3900" spc="5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190" dirty="0">
                <a:solidFill>
                  <a:srgbClr val="010103"/>
                </a:solidFill>
                <a:latin typeface="Arial"/>
                <a:cs typeface="Arial"/>
              </a:rPr>
              <a:t>hat</a:t>
            </a:r>
            <a:r>
              <a:rPr sz="2800" spc="-55" dirty="0">
                <a:solidFill>
                  <a:srgbClr val="010103"/>
                </a:solidFill>
                <a:latin typeface="Arial"/>
                <a:cs typeface="Arial"/>
              </a:rPr>
              <a:t>'</a:t>
            </a:r>
            <a:r>
              <a:rPr sz="2800" spc="-210" dirty="0">
                <a:solidFill>
                  <a:srgbClr val="010103"/>
                </a:solidFill>
                <a:latin typeface="Arial"/>
                <a:cs typeface="Arial"/>
              </a:rPr>
              <a:t>s</a:t>
            </a:r>
            <a:r>
              <a:rPr sz="2800" spc="4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010103"/>
                </a:solidFill>
                <a:latin typeface="Arial"/>
                <a:cs typeface="Arial"/>
              </a:rPr>
              <a:t>excit</a:t>
            </a:r>
            <a:r>
              <a:rPr sz="2800" spc="30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010103"/>
                </a:solidFill>
                <a:latin typeface="Arial"/>
                <a:cs typeface="Arial"/>
              </a:rPr>
              <a:t>ng!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48" y="1226019"/>
            <a:ext cx="7771765" cy="449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32830" algn="l"/>
              </a:tabLst>
            </a:pPr>
            <a:r>
              <a:rPr sz="2800" spc="-165" dirty="0">
                <a:solidFill>
                  <a:srgbClr val="010103"/>
                </a:solidFill>
                <a:latin typeface="Arial"/>
                <a:cs typeface="Arial"/>
              </a:rPr>
              <a:t>L</a:t>
            </a:r>
            <a:r>
              <a:rPr sz="2800" spc="18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sten</a:t>
            </a:r>
            <a:r>
              <a:rPr sz="2800" spc="11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10103"/>
                </a:solidFill>
                <a:latin typeface="Arial"/>
                <a:cs typeface="Arial"/>
              </a:rPr>
              <a:t>and</a:t>
            </a:r>
            <a:r>
              <a:rPr sz="2800" spc="24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010103"/>
                </a:solidFill>
                <a:latin typeface="Arial"/>
                <a:cs typeface="Arial"/>
              </a:rPr>
              <a:t>pract</a:t>
            </a:r>
            <a:r>
              <a:rPr sz="2800" spc="-2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40" dirty="0">
                <a:solidFill>
                  <a:srgbClr val="010103"/>
                </a:solidFill>
                <a:latin typeface="Arial"/>
                <a:cs typeface="Arial"/>
              </a:rPr>
              <a:t>ce</a:t>
            </a:r>
            <a:r>
              <a:rPr sz="2800" spc="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10103"/>
                </a:solidFill>
                <a:latin typeface="Arial"/>
                <a:cs typeface="Arial"/>
              </a:rPr>
              <a:t>the</a:t>
            </a:r>
            <a:r>
              <a:rPr sz="2800" spc="9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010103"/>
                </a:solidFill>
                <a:latin typeface="Arial"/>
                <a:cs typeface="Arial"/>
              </a:rPr>
              <a:t>conversat</a:t>
            </a:r>
            <a:r>
              <a:rPr sz="2800" spc="229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010103"/>
                </a:solidFill>
                <a:latin typeface="Arial"/>
                <a:cs typeface="Arial"/>
              </a:rPr>
              <a:t>on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105" dirty="0">
                <a:solidFill>
                  <a:srgbClr val="C1C3C3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02260" marR="5080" indent="-290195" algn="just">
              <a:lnSpc>
                <a:spcPts val="3100"/>
              </a:lnSpc>
              <a:spcBef>
                <a:spcPts val="750"/>
              </a:spcBef>
            </a:pPr>
            <a:r>
              <a:rPr sz="2800" spc="95" dirty="0">
                <a:solidFill>
                  <a:srgbClr val="036DBA"/>
                </a:solidFill>
                <a:latin typeface="Arial"/>
                <a:cs typeface="Arial"/>
              </a:rPr>
              <a:t>Lear</a:t>
            </a:r>
            <a:r>
              <a:rPr sz="2800" spc="30" dirty="0">
                <a:solidFill>
                  <a:srgbClr val="036DBA"/>
                </a:solidFill>
                <a:latin typeface="Arial"/>
                <a:cs typeface="Arial"/>
              </a:rPr>
              <a:t>n</a:t>
            </a:r>
            <a:r>
              <a:rPr sz="2800" spc="305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2800" spc="75" dirty="0">
                <a:solidFill>
                  <a:srgbClr val="036DBA"/>
                </a:solidFill>
                <a:latin typeface="Arial"/>
                <a:cs typeface="Arial"/>
              </a:rPr>
              <a:t>ng</a:t>
            </a:r>
            <a:r>
              <a:rPr sz="280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036DBA"/>
                </a:solidFill>
                <a:latin typeface="Arial"/>
                <a:cs typeface="Arial"/>
              </a:rPr>
              <a:t>o</a:t>
            </a:r>
            <a:r>
              <a:rPr sz="2800" spc="204" dirty="0">
                <a:solidFill>
                  <a:srgbClr val="036DBA"/>
                </a:solidFill>
                <a:latin typeface="Arial"/>
                <a:cs typeface="Arial"/>
              </a:rPr>
              <a:t>bjec</a:t>
            </a:r>
            <a:r>
              <a:rPr sz="2800" spc="-455" dirty="0">
                <a:solidFill>
                  <a:srgbClr val="036DBA"/>
                </a:solidFill>
                <a:latin typeface="Arial"/>
                <a:cs typeface="Arial"/>
              </a:rPr>
              <a:t>t</a:t>
            </a:r>
            <a:r>
              <a:rPr sz="2800" spc="-375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036DBA"/>
                </a:solidFill>
                <a:latin typeface="Arial"/>
                <a:cs typeface="Arial"/>
              </a:rPr>
              <a:t>ves:</a:t>
            </a:r>
            <a:r>
              <a:rPr sz="280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225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010103"/>
                </a:solidFill>
                <a:latin typeface="Arial"/>
                <a:cs typeface="Arial"/>
              </a:rPr>
              <a:t>prac</a:t>
            </a:r>
            <a:r>
              <a:rPr sz="2800" spc="35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25" dirty="0">
                <a:solidFill>
                  <a:srgbClr val="010103"/>
                </a:solidFill>
                <a:latin typeface="Arial"/>
                <a:cs typeface="Arial"/>
              </a:rPr>
              <a:t>ce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10103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10103"/>
                </a:solidFill>
                <a:latin typeface="Arial"/>
                <a:cs typeface="Arial"/>
              </a:rPr>
              <a:t>conversa</a:t>
            </a:r>
            <a:r>
              <a:rPr sz="2800" spc="195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14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010103"/>
                </a:solidFill>
                <a:latin typeface="Arial"/>
                <a:cs typeface="Arial"/>
              </a:rPr>
              <a:t>on</a:t>
            </a:r>
            <a:r>
              <a:rPr sz="2800" spc="-1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010103"/>
                </a:solidFill>
                <a:latin typeface="Arial"/>
                <a:cs typeface="Arial"/>
              </a:rPr>
              <a:t>betw</a:t>
            </a:r>
            <a:r>
              <a:rPr sz="2800" spc="15" dirty="0">
                <a:solidFill>
                  <a:srgbClr val="010103"/>
                </a:solidFill>
                <a:latin typeface="Arial"/>
                <a:cs typeface="Arial"/>
              </a:rPr>
              <a:t>een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-254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10103"/>
                </a:solidFill>
                <a:latin typeface="Arial"/>
                <a:cs typeface="Arial"/>
              </a:rPr>
              <a:t>two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-11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10103"/>
                </a:solidFill>
                <a:latin typeface="Arial"/>
                <a:cs typeface="Arial"/>
              </a:rPr>
              <a:t>peop</a:t>
            </a:r>
            <a:r>
              <a:rPr sz="2800" spc="-80" dirty="0">
                <a:solidFill>
                  <a:srgbClr val="010103"/>
                </a:solidFill>
                <a:latin typeface="Arial"/>
                <a:cs typeface="Arial"/>
              </a:rPr>
              <a:t>l</a:t>
            </a:r>
            <a:r>
              <a:rPr sz="2800" spc="75" dirty="0">
                <a:solidFill>
                  <a:srgbClr val="010103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-37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80" dirty="0">
                <a:solidFill>
                  <a:srgbClr val="010103"/>
                </a:solidFill>
                <a:latin typeface="Arial"/>
                <a:cs typeface="Arial"/>
              </a:rPr>
              <a:t>w</a:t>
            </a:r>
            <a:r>
              <a:rPr sz="2800" spc="18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150" dirty="0">
                <a:solidFill>
                  <a:srgbClr val="010103"/>
                </a:solidFill>
                <a:latin typeface="Arial"/>
                <a:cs typeface="Arial"/>
              </a:rPr>
              <a:t>th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-12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010103"/>
                </a:solidFill>
                <a:latin typeface="Arial"/>
                <a:cs typeface="Arial"/>
              </a:rPr>
              <a:t>new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-32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010103"/>
                </a:solidFill>
                <a:latin typeface="Arial"/>
                <a:cs typeface="Arial"/>
              </a:rPr>
              <a:t>jobs,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  </a:t>
            </a:r>
            <a:r>
              <a:rPr sz="2800" spc="9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010103"/>
                </a:solidFill>
                <a:latin typeface="Arial"/>
                <a:cs typeface="Arial"/>
              </a:rPr>
              <a:t>see</a:t>
            </a:r>
            <a:r>
              <a:rPr sz="2800" spc="-5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10103"/>
                </a:solidFill>
                <a:latin typeface="Arial"/>
                <a:cs typeface="Arial"/>
              </a:rPr>
              <a:t>adje</a:t>
            </a:r>
            <a:r>
              <a:rPr sz="2800" spc="254" dirty="0">
                <a:solidFill>
                  <a:srgbClr val="010103"/>
                </a:solidFill>
                <a:latin typeface="Arial"/>
                <a:cs typeface="Arial"/>
              </a:rPr>
              <a:t>c</a:t>
            </a:r>
            <a:r>
              <a:rPr sz="2800" spc="105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-12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010103"/>
                </a:solidFill>
                <a:latin typeface="Arial"/>
                <a:cs typeface="Arial"/>
              </a:rPr>
              <a:t>ve</a:t>
            </a:r>
            <a:r>
              <a:rPr sz="2800" spc="14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10103"/>
                </a:solidFill>
                <a:latin typeface="Arial"/>
                <a:cs typeface="Arial"/>
              </a:rPr>
              <a:t>+</a:t>
            </a:r>
            <a:r>
              <a:rPr sz="2400" spc="23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no</a:t>
            </a:r>
            <a:r>
              <a:rPr sz="2800" spc="10" dirty="0">
                <a:solidFill>
                  <a:srgbClr val="010103"/>
                </a:solidFill>
                <a:latin typeface="Arial"/>
                <a:cs typeface="Arial"/>
              </a:rPr>
              <a:t>u</a:t>
            </a:r>
            <a:r>
              <a:rPr sz="2800" spc="-135" dirty="0">
                <a:solidFill>
                  <a:srgbClr val="010103"/>
                </a:solidFill>
                <a:latin typeface="Arial"/>
                <a:cs typeface="Arial"/>
              </a:rPr>
              <a:t>ns</a:t>
            </a:r>
            <a:r>
              <a:rPr sz="2800" spc="5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26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45" dirty="0">
                <a:solidFill>
                  <a:srgbClr val="010103"/>
                </a:solidFill>
                <a:latin typeface="Arial"/>
                <a:cs typeface="Arial"/>
              </a:rPr>
              <a:t>n</a:t>
            </a:r>
            <a:r>
              <a:rPr sz="2800" spc="-6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010103"/>
                </a:solidFill>
                <a:latin typeface="Arial"/>
                <a:cs typeface="Arial"/>
              </a:rPr>
              <a:t>context.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500">
              <a:latin typeface="Times New Roman"/>
              <a:cs typeface="Times New Roman"/>
            </a:endParaRPr>
          </a:p>
          <a:p>
            <a:pPr marL="1654175">
              <a:lnSpc>
                <a:spcPct val="100000"/>
              </a:lnSpc>
              <a:tabLst>
                <a:tab pos="4436745" algn="l"/>
              </a:tabLst>
            </a:pPr>
            <a:r>
              <a:rPr sz="2800" spc="55" dirty="0">
                <a:solidFill>
                  <a:srgbClr val="010103"/>
                </a:solidFill>
                <a:latin typeface="Arial"/>
                <a:cs typeface="Arial"/>
              </a:rPr>
              <a:t>Str</a:t>
            </a:r>
            <a:r>
              <a:rPr sz="2800" spc="15" dirty="0">
                <a:solidFill>
                  <a:srgbClr val="010103"/>
                </a:solidFill>
                <a:latin typeface="Arial"/>
                <a:cs typeface="Arial"/>
              </a:rPr>
              <a:t>e</a:t>
            </a:r>
            <a:r>
              <a:rPr sz="2800" spc="55" dirty="0">
                <a:solidFill>
                  <a:srgbClr val="010103"/>
                </a:solidFill>
                <a:latin typeface="Arial"/>
                <a:cs typeface="Arial"/>
              </a:rPr>
              <a:t>ssful</a:t>
            </a:r>
            <a:r>
              <a:rPr sz="2800" spc="-3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010103"/>
                </a:solidFill>
                <a:latin typeface="Arial"/>
                <a:cs typeface="Arial"/>
              </a:rPr>
              <a:t>j</a:t>
            </a:r>
            <a:r>
              <a:rPr sz="2800" spc="525" dirty="0">
                <a:solidFill>
                  <a:srgbClr val="010103"/>
                </a:solidFill>
                <a:latin typeface="Arial"/>
                <a:cs typeface="Arial"/>
              </a:rPr>
              <a:t>o</a:t>
            </a:r>
            <a:r>
              <a:rPr sz="2800" spc="229" dirty="0">
                <a:solidFill>
                  <a:srgbClr val="010103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-215" dirty="0">
                <a:solidFill>
                  <a:srgbClr val="010103"/>
                </a:solidFill>
                <a:latin typeface="Arial"/>
                <a:cs typeface="Arial"/>
              </a:rPr>
              <a:t>d</a:t>
            </a:r>
            <a:r>
              <a:rPr sz="2800" spc="-9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300" dirty="0">
                <a:solidFill>
                  <a:srgbClr val="010103"/>
                </a:solidFill>
                <a:latin typeface="Arial"/>
                <a:cs typeface="Arial"/>
              </a:rPr>
              <a:t>ff</a:t>
            </a:r>
            <a:r>
              <a:rPr sz="2800" spc="21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235" dirty="0">
                <a:solidFill>
                  <a:srgbClr val="010103"/>
                </a:solidFill>
                <a:latin typeface="Arial"/>
                <a:cs typeface="Arial"/>
              </a:rPr>
              <a:t>cu</a:t>
            </a:r>
            <a:r>
              <a:rPr sz="2800" spc="-70" dirty="0">
                <a:solidFill>
                  <a:srgbClr val="010103"/>
                </a:solidFill>
                <a:latin typeface="Arial"/>
                <a:cs typeface="Arial"/>
              </a:rPr>
              <a:t>l</a:t>
            </a:r>
            <a:r>
              <a:rPr sz="2800" spc="350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010103"/>
                </a:solidFill>
                <a:latin typeface="Arial"/>
                <a:cs typeface="Arial"/>
              </a:rPr>
              <a:t>job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500">
              <a:latin typeface="Times New Roman"/>
              <a:cs typeface="Times New Roman"/>
            </a:endParaRPr>
          </a:p>
          <a:p>
            <a:pPr marL="902335">
              <a:lnSpc>
                <a:spcPct val="100000"/>
              </a:lnSpc>
            </a:pPr>
            <a:r>
              <a:rPr sz="3450" spc="204" dirty="0">
                <a:solidFill>
                  <a:srgbClr val="036DBA"/>
                </a:solidFill>
                <a:latin typeface="Arial"/>
                <a:cs typeface="Arial"/>
              </a:rPr>
              <a:t>L</a:t>
            </a:r>
            <a:r>
              <a:rPr sz="3450" spc="40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3450" spc="175" dirty="0">
                <a:solidFill>
                  <a:srgbClr val="036DBA"/>
                </a:solidFill>
                <a:latin typeface="Arial"/>
                <a:cs typeface="Arial"/>
              </a:rPr>
              <a:t>sten</a:t>
            </a:r>
            <a:r>
              <a:rPr sz="3450" spc="280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3450" spc="90" dirty="0">
                <a:solidFill>
                  <a:srgbClr val="036DBA"/>
                </a:solidFill>
                <a:latin typeface="Arial"/>
                <a:cs typeface="Arial"/>
              </a:rPr>
              <a:t>n</a:t>
            </a:r>
            <a:r>
              <a:rPr sz="3450" spc="345" dirty="0">
                <a:solidFill>
                  <a:srgbClr val="036DBA"/>
                </a:solidFill>
                <a:latin typeface="Arial"/>
                <a:cs typeface="Arial"/>
              </a:rPr>
              <a:t>g</a:t>
            </a:r>
            <a:r>
              <a:rPr sz="3450" spc="-13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490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155" dirty="0">
                <a:solidFill>
                  <a:srgbClr val="010103"/>
                </a:solidFill>
                <a:latin typeface="Arial"/>
                <a:cs typeface="Arial"/>
              </a:rPr>
              <a:t>'</a:t>
            </a:r>
            <a:r>
              <a:rPr sz="2800" spc="-210" dirty="0">
                <a:solidFill>
                  <a:srgbClr val="010103"/>
                </a:solidFill>
                <a:latin typeface="Arial"/>
                <a:cs typeface="Arial"/>
              </a:rPr>
              <a:t>s</a:t>
            </a:r>
            <a:r>
              <a:rPr sz="2800" spc="12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010103"/>
                </a:solidFill>
                <a:latin typeface="Arial"/>
                <a:cs typeface="Arial"/>
              </a:rPr>
              <a:t>pretty</a:t>
            </a:r>
            <a:r>
              <a:rPr sz="2800" spc="10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10103"/>
                </a:solidFill>
                <a:latin typeface="Arial"/>
                <a:cs typeface="Arial"/>
              </a:rPr>
              <a:t>b</a:t>
            </a:r>
            <a:r>
              <a:rPr sz="2800" spc="170" dirty="0">
                <a:solidFill>
                  <a:srgbClr val="010103"/>
                </a:solidFill>
                <a:latin typeface="Arial"/>
                <a:cs typeface="Arial"/>
              </a:rPr>
              <a:t>or</a:t>
            </a:r>
            <a:r>
              <a:rPr sz="2800" spc="13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n</a:t>
            </a:r>
            <a:r>
              <a:rPr sz="2800" spc="-20" dirty="0">
                <a:solidFill>
                  <a:srgbClr val="010103"/>
                </a:solidFill>
                <a:latin typeface="Arial"/>
                <a:cs typeface="Arial"/>
              </a:rPr>
              <a:t>g</a:t>
            </a:r>
            <a:r>
              <a:rPr sz="2800" spc="490" dirty="0">
                <a:solidFill>
                  <a:srgbClr val="010103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02260" marR="18415" indent="373380">
              <a:lnSpc>
                <a:spcPts val="3060"/>
              </a:lnSpc>
              <a:spcBef>
                <a:spcPts val="770"/>
              </a:spcBef>
              <a:tabLst>
                <a:tab pos="2012950" algn="l"/>
                <a:tab pos="3124200" algn="l"/>
                <a:tab pos="3782695" algn="l"/>
                <a:tab pos="4913630" algn="l"/>
                <a:tab pos="6349365" algn="l"/>
                <a:tab pos="7430770" algn="l"/>
              </a:tabLst>
            </a:pPr>
            <a:r>
              <a:rPr sz="2800" spc="-245" dirty="0">
                <a:solidFill>
                  <a:srgbClr val="010103"/>
                </a:solidFill>
                <a:latin typeface="Arial"/>
                <a:cs typeface="Arial"/>
              </a:rPr>
              <a:t>L</a:t>
            </a:r>
            <a:r>
              <a:rPr sz="2800" spc="22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20" dirty="0">
                <a:solidFill>
                  <a:srgbClr val="010103"/>
                </a:solidFill>
                <a:latin typeface="Arial"/>
                <a:cs typeface="Arial"/>
              </a:rPr>
              <a:t>sten.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-160" dirty="0">
                <a:solidFill>
                  <a:srgbClr val="010103"/>
                </a:solidFill>
                <a:latin typeface="Arial"/>
                <a:cs typeface="Arial"/>
              </a:rPr>
              <a:t>W</a:t>
            </a:r>
            <a:r>
              <a:rPr sz="2800" spc="-20" dirty="0">
                <a:solidFill>
                  <a:srgbClr val="010103"/>
                </a:solidFill>
                <a:latin typeface="Arial"/>
                <a:cs typeface="Arial"/>
              </a:rPr>
              <a:t>h</a:t>
            </a:r>
            <a:r>
              <a:rPr sz="2800" spc="125" dirty="0">
                <a:solidFill>
                  <a:srgbClr val="010103"/>
                </a:solidFill>
                <a:latin typeface="Arial"/>
                <a:cs typeface="Arial"/>
              </a:rPr>
              <a:t>at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do	</a:t>
            </a:r>
            <a:r>
              <a:rPr sz="2800" spc="100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170" dirty="0">
                <a:solidFill>
                  <a:srgbClr val="010103"/>
                </a:solidFill>
                <a:latin typeface="Arial"/>
                <a:cs typeface="Arial"/>
              </a:rPr>
              <a:t>h</a:t>
            </a:r>
            <a:r>
              <a:rPr sz="2800" spc="-80" dirty="0">
                <a:solidFill>
                  <a:srgbClr val="010103"/>
                </a:solidFill>
                <a:latin typeface="Arial"/>
                <a:cs typeface="Arial"/>
              </a:rPr>
              <a:t>ese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15" dirty="0">
                <a:solidFill>
                  <a:srgbClr val="010103"/>
                </a:solidFill>
                <a:latin typeface="Arial"/>
                <a:cs typeface="Arial"/>
              </a:rPr>
              <a:t>wom</a:t>
            </a:r>
            <a:r>
              <a:rPr sz="2800" spc="204" dirty="0">
                <a:solidFill>
                  <a:srgbClr val="010103"/>
                </a:solidFill>
                <a:latin typeface="Arial"/>
                <a:cs typeface="Arial"/>
              </a:rPr>
              <a:t>e</a:t>
            </a:r>
            <a:r>
              <a:rPr sz="2800" spc="45" dirty="0">
                <a:solidFill>
                  <a:srgbClr val="010103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100" dirty="0">
                <a:solidFill>
                  <a:srgbClr val="010103"/>
                </a:solidFill>
                <a:latin typeface="Arial"/>
                <a:cs typeface="Arial"/>
              </a:rPr>
              <a:t>t</a:t>
            </a:r>
            <a:r>
              <a:rPr sz="2800" spc="250" dirty="0">
                <a:solidFill>
                  <a:srgbClr val="010103"/>
                </a:solidFill>
                <a:latin typeface="Arial"/>
                <a:cs typeface="Arial"/>
              </a:rPr>
              <a:t>h</a:t>
            </a:r>
            <a:r>
              <a:rPr sz="2800" spc="26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010103"/>
                </a:solidFill>
                <a:latin typeface="Arial"/>
                <a:cs typeface="Arial"/>
              </a:rPr>
              <a:t>nk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2800" spc="55" dirty="0">
                <a:solidFill>
                  <a:srgbClr val="010103"/>
                </a:solidFill>
                <a:latin typeface="Arial"/>
                <a:cs typeface="Arial"/>
              </a:rPr>
              <a:t>of</a:t>
            </a:r>
            <a:r>
              <a:rPr sz="2800" spc="3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10103"/>
                </a:solidFill>
                <a:latin typeface="Arial"/>
                <a:cs typeface="Arial"/>
              </a:rPr>
              <a:t>th</a:t>
            </a:r>
            <a:r>
              <a:rPr sz="2800" spc="130" dirty="0">
                <a:solidFill>
                  <a:srgbClr val="010103"/>
                </a:solidFill>
                <a:latin typeface="Arial"/>
                <a:cs typeface="Arial"/>
              </a:rPr>
              <a:t>e</a:t>
            </a:r>
            <a:r>
              <a:rPr sz="2800" spc="30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195" dirty="0">
                <a:solidFill>
                  <a:srgbClr val="010103"/>
                </a:solidFill>
                <a:latin typeface="Arial"/>
                <a:cs typeface="Arial"/>
              </a:rPr>
              <a:t>r</a:t>
            </a:r>
            <a:r>
              <a:rPr sz="2800" spc="-13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010103"/>
                </a:solidFill>
                <a:latin typeface="Arial"/>
                <a:cs typeface="Arial"/>
              </a:rPr>
              <a:t>jobs?</a:t>
            </a:r>
            <a:r>
              <a:rPr sz="2800" spc="30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10103"/>
                </a:solidFill>
                <a:latin typeface="Arial"/>
                <a:cs typeface="Arial"/>
              </a:rPr>
              <a:t>W</a:t>
            </a:r>
            <a:r>
              <a:rPr sz="2800" spc="295" dirty="0">
                <a:solidFill>
                  <a:srgbClr val="010103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175" dirty="0">
                <a:solidFill>
                  <a:srgbClr val="010103"/>
                </a:solidFill>
                <a:latin typeface="Arial"/>
                <a:cs typeface="Arial"/>
              </a:rPr>
              <a:t>te</a:t>
            </a:r>
            <a:r>
              <a:rPr sz="2800" spc="35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010103"/>
                </a:solidFill>
                <a:latin typeface="Arial"/>
                <a:cs typeface="Arial"/>
              </a:rPr>
              <a:t>the</a:t>
            </a:r>
            <a:r>
              <a:rPr sz="2800" spc="13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010103"/>
                </a:solidFill>
                <a:latin typeface="Arial"/>
                <a:cs typeface="Arial"/>
              </a:rPr>
              <a:t>corr</a:t>
            </a:r>
            <a:r>
              <a:rPr sz="2800" spc="60" dirty="0">
                <a:solidFill>
                  <a:srgbClr val="010103"/>
                </a:solidFill>
                <a:latin typeface="Arial"/>
                <a:cs typeface="Arial"/>
              </a:rPr>
              <a:t>e</a:t>
            </a:r>
            <a:r>
              <a:rPr sz="2800" spc="160" dirty="0">
                <a:solidFill>
                  <a:srgbClr val="010103"/>
                </a:solidFill>
                <a:latin typeface="Arial"/>
                <a:cs typeface="Arial"/>
              </a:rPr>
              <a:t>ct</a:t>
            </a:r>
            <a:r>
              <a:rPr sz="2800" spc="140" dirty="0">
                <a:solidFill>
                  <a:srgbClr val="010103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010103"/>
                </a:solidFill>
                <a:latin typeface="Arial"/>
                <a:cs typeface="Arial"/>
              </a:rPr>
              <a:t>adje</a:t>
            </a:r>
            <a:r>
              <a:rPr sz="2800" spc="250" dirty="0">
                <a:solidFill>
                  <a:srgbClr val="010103"/>
                </a:solidFill>
                <a:latin typeface="Arial"/>
                <a:cs typeface="Arial"/>
              </a:rPr>
              <a:t>ct</a:t>
            </a:r>
            <a:r>
              <a:rPr sz="2800" spc="5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010103"/>
                </a:solidFill>
                <a:latin typeface="Arial"/>
                <a:cs typeface="Arial"/>
              </a:rPr>
              <a:t>ve.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648" y="5771803"/>
            <a:ext cx="5278120" cy="937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  <a:tabLst>
                <a:tab pos="548005" algn="l"/>
                <a:tab pos="3124200" algn="l"/>
                <a:tab pos="5083810" algn="l"/>
              </a:tabLst>
            </a:pPr>
            <a:r>
              <a:rPr sz="3000" spc="0" dirty="0">
                <a:solidFill>
                  <a:srgbClr val="010103"/>
                </a:solidFill>
                <a:latin typeface="Times New Roman"/>
                <a:cs typeface="Times New Roman"/>
              </a:rPr>
              <a:t>1</a:t>
            </a:r>
            <a:r>
              <a:rPr sz="3000" spc="305" dirty="0">
                <a:solidFill>
                  <a:srgbClr val="010103"/>
                </a:solidFill>
                <a:latin typeface="Times New Roman"/>
                <a:cs typeface="Times New Roman"/>
              </a:rPr>
              <a:t>.</a:t>
            </a:r>
            <a:r>
              <a:rPr sz="3000" dirty="0">
                <a:solidFill>
                  <a:srgbClr val="010103"/>
                </a:solidFill>
                <a:latin typeface="Times New Roman"/>
                <a:cs typeface="Times New Roman"/>
              </a:rPr>
              <a:t>	</a:t>
            </a:r>
            <a:r>
              <a:rPr sz="2850" i="1" spc="-160" dirty="0">
                <a:solidFill>
                  <a:srgbClr val="010103"/>
                </a:solidFill>
                <a:latin typeface="Arial"/>
                <a:cs typeface="Arial"/>
              </a:rPr>
              <a:t>Bo</a:t>
            </a:r>
            <a:r>
              <a:rPr sz="2850" i="1" spc="245" dirty="0">
                <a:solidFill>
                  <a:srgbClr val="010103"/>
                </a:solidFill>
                <a:latin typeface="Arial"/>
                <a:cs typeface="Arial"/>
              </a:rPr>
              <a:t>r</a:t>
            </a:r>
            <a:r>
              <a:rPr sz="2850" i="1" spc="140" dirty="0">
                <a:solidFill>
                  <a:srgbClr val="010103"/>
                </a:solidFill>
                <a:latin typeface="Arial"/>
                <a:cs typeface="Arial"/>
              </a:rPr>
              <a:t>i</a:t>
            </a:r>
            <a:r>
              <a:rPr sz="2850" i="1" spc="-114" dirty="0">
                <a:solidFill>
                  <a:srgbClr val="010103"/>
                </a:solidFill>
                <a:latin typeface="Arial"/>
                <a:cs typeface="Arial"/>
              </a:rPr>
              <a:t>ng</a:t>
            </a:r>
            <a:r>
              <a:rPr sz="2850" i="1" dirty="0">
                <a:solidFill>
                  <a:srgbClr val="010103"/>
                </a:solidFill>
                <a:latin typeface="Arial"/>
                <a:cs typeface="Arial"/>
              </a:rPr>
              <a:t>	</a:t>
            </a:r>
            <a:r>
              <a:rPr sz="3000" spc="90" dirty="0">
                <a:solidFill>
                  <a:srgbClr val="010103"/>
                </a:solidFill>
                <a:latin typeface="Times New Roman"/>
                <a:cs typeface="Times New Roman"/>
              </a:rPr>
              <a:t>2.</a:t>
            </a:r>
            <a:r>
              <a:rPr sz="3000" spc="145" dirty="0">
                <a:solidFill>
                  <a:srgbClr val="010103"/>
                </a:solidFill>
                <a:latin typeface="Times New Roman"/>
                <a:cs typeface="Times New Roman"/>
              </a:rPr>
              <a:t> </a:t>
            </a:r>
            <a:r>
              <a:rPr sz="3000" u="heavy" dirty="0">
                <a:solidFill>
                  <a:srgbClr val="010103"/>
                </a:solidFill>
                <a:latin typeface="Times New Roman"/>
                <a:cs typeface="Times New Roman"/>
              </a:rPr>
              <a:t> 	</a:t>
            </a:r>
            <a:r>
              <a:rPr sz="3000" spc="375" dirty="0">
                <a:solidFill>
                  <a:srgbClr val="010103"/>
                </a:solidFill>
                <a:latin typeface="Times New Roman"/>
                <a:cs typeface="Times New Roman"/>
              </a:rPr>
              <a:t>_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  <a:tabLst>
                <a:tab pos="2104390" algn="l"/>
              </a:tabLst>
            </a:pPr>
            <a:r>
              <a:rPr sz="3100" spc="-280" dirty="0">
                <a:solidFill>
                  <a:srgbClr val="010103"/>
                </a:solidFill>
                <a:latin typeface="Courier New"/>
                <a:cs typeface="Courier New"/>
              </a:rPr>
              <a:t>3</a:t>
            </a:r>
            <a:r>
              <a:rPr sz="3100" spc="-40" dirty="0">
                <a:solidFill>
                  <a:srgbClr val="010103"/>
                </a:solidFill>
                <a:latin typeface="Courier New"/>
                <a:cs typeface="Courier New"/>
              </a:rPr>
              <a:t>.</a:t>
            </a:r>
            <a:r>
              <a:rPr sz="3100" spc="-1170" dirty="0">
                <a:solidFill>
                  <a:srgbClr val="010103"/>
                </a:solidFill>
                <a:latin typeface="Courier New"/>
                <a:cs typeface="Courier New"/>
              </a:rPr>
              <a:t> </a:t>
            </a:r>
            <a:r>
              <a:rPr sz="3100" u="heavy" dirty="0">
                <a:solidFill>
                  <a:srgbClr val="010103"/>
                </a:solidFill>
                <a:latin typeface="Courier New"/>
                <a:cs typeface="Courier New"/>
              </a:rPr>
              <a:t> 	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4397" y="6290493"/>
            <a:ext cx="143192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80" dirty="0">
                <a:solidFill>
                  <a:srgbClr val="010103"/>
                </a:solidFill>
                <a:latin typeface="Courier New"/>
                <a:cs typeface="Courier New"/>
              </a:rPr>
              <a:t>4</a:t>
            </a:r>
            <a:r>
              <a:rPr sz="3100" spc="-40" dirty="0">
                <a:solidFill>
                  <a:srgbClr val="010103"/>
                </a:solidFill>
                <a:latin typeface="Courier New"/>
                <a:cs typeface="Courier New"/>
              </a:rPr>
              <a:t>.</a:t>
            </a:r>
            <a:r>
              <a:rPr sz="3100" spc="-880" dirty="0">
                <a:solidFill>
                  <a:srgbClr val="010103"/>
                </a:solidFill>
                <a:latin typeface="Courier New"/>
                <a:cs typeface="Courier New"/>
              </a:rPr>
              <a:t> </a:t>
            </a:r>
            <a:r>
              <a:rPr sz="3750" spc="-3645" baseline="-17777" dirty="0">
                <a:solidFill>
                  <a:srgbClr val="010103"/>
                </a:solidFill>
                <a:latin typeface="Times New Roman"/>
                <a:cs typeface="Times New Roman"/>
              </a:rPr>
              <a:t>-</a:t>
            </a:r>
            <a:r>
              <a:rPr sz="3750" spc="-5595" baseline="-17777" dirty="0">
                <a:solidFill>
                  <a:srgbClr val="010103"/>
                </a:solidFill>
                <a:latin typeface="Times New Roman"/>
                <a:cs typeface="Times New Roman"/>
              </a:rPr>
              <a:t>-</a:t>
            </a:r>
            <a:endParaRPr sz="3750" baseline="-1777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6938" y="6427584"/>
            <a:ext cx="35369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1745" dirty="0">
                <a:solidFill>
                  <a:srgbClr val="010103"/>
                </a:solidFill>
                <a:latin typeface="Times New Roman"/>
                <a:cs typeface="Times New Roman"/>
              </a:rPr>
              <a:t>-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6900" y="2803294"/>
            <a:ext cx="7581265" cy="65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340" marR="5080" indent="-295275">
              <a:lnSpc>
                <a:spcPts val="2630"/>
              </a:lnSpc>
            </a:pPr>
            <a:r>
              <a:rPr sz="2350" spc="10" dirty="0">
                <a:solidFill>
                  <a:srgbClr val="030103"/>
                </a:solidFill>
                <a:latin typeface="Arial"/>
                <a:cs typeface="Arial"/>
              </a:rPr>
              <a:t>There</a:t>
            </a:r>
            <a:r>
              <a:rPr sz="2350" spc="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30" dirty="0">
                <a:solidFill>
                  <a:srgbClr val="030103"/>
                </a:solidFill>
                <a:latin typeface="Arial"/>
                <a:cs typeface="Arial"/>
              </a:rPr>
              <a:t>are</a:t>
            </a:r>
            <a:r>
              <a:rPr sz="2350" spc="1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30103"/>
                </a:solidFill>
                <a:latin typeface="Arial"/>
                <a:cs typeface="Arial"/>
              </a:rPr>
              <a:t>many</a:t>
            </a:r>
            <a:r>
              <a:rPr sz="2350" spc="-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25" dirty="0">
                <a:solidFill>
                  <a:srgbClr val="030103"/>
                </a:solidFill>
                <a:latin typeface="Arial"/>
                <a:cs typeface="Arial"/>
              </a:rPr>
              <a:t>ways</a:t>
            </a:r>
            <a:r>
              <a:rPr sz="2350" spc="1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15" dirty="0">
                <a:solidFill>
                  <a:srgbClr val="030103"/>
                </a:solidFill>
                <a:latin typeface="Arial"/>
                <a:cs typeface="Arial"/>
              </a:rPr>
              <a:t>of</a:t>
            </a:r>
            <a:r>
              <a:rPr sz="2350" spc="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30103"/>
                </a:solidFill>
                <a:latin typeface="Arial"/>
                <a:cs typeface="Arial"/>
              </a:rPr>
              <a:t>placement</a:t>
            </a:r>
            <a:r>
              <a:rPr sz="2350" spc="20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30103"/>
                </a:solidFill>
                <a:latin typeface="Arial"/>
                <a:cs typeface="Arial"/>
              </a:rPr>
              <a:t>adjectives,</a:t>
            </a:r>
            <a:r>
              <a:rPr sz="2350" spc="2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30103"/>
                </a:solidFill>
                <a:latin typeface="Arial"/>
                <a:cs typeface="Arial"/>
              </a:rPr>
              <a:t>but</a:t>
            </a:r>
            <a:r>
              <a:rPr sz="2350" spc="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20" dirty="0">
                <a:solidFill>
                  <a:srgbClr val="030103"/>
                </a:solidFill>
                <a:latin typeface="Arial"/>
                <a:cs typeface="Arial"/>
              </a:rPr>
              <a:t>here</a:t>
            </a:r>
            <a:r>
              <a:rPr sz="2350" spc="10" dirty="0">
                <a:solidFill>
                  <a:srgbClr val="030103"/>
                </a:solidFill>
                <a:latin typeface="Arial"/>
                <a:cs typeface="Arial"/>
              </a:rPr>
              <a:t> were</a:t>
            </a:r>
            <a:r>
              <a:rPr sz="2350" spc="20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25" dirty="0">
                <a:solidFill>
                  <a:srgbClr val="030103"/>
                </a:solidFill>
                <a:latin typeface="Arial"/>
                <a:cs typeface="Arial"/>
              </a:rPr>
              <a:t>go</a:t>
            </a:r>
            <a:r>
              <a:rPr sz="2350" spc="10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350" spc="50" dirty="0">
                <a:solidFill>
                  <a:srgbClr val="030103"/>
                </a:solidFill>
                <a:latin typeface="Arial"/>
                <a:cs typeface="Arial"/>
              </a:rPr>
              <a:t>ng</a:t>
            </a:r>
            <a:r>
              <a:rPr sz="2350" spc="-1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30103"/>
                </a:solidFill>
                <a:latin typeface="Arial"/>
                <a:cs typeface="Arial"/>
              </a:rPr>
              <a:t>to</a:t>
            </a:r>
            <a:r>
              <a:rPr sz="2350" spc="4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30103"/>
                </a:solidFill>
                <a:latin typeface="Arial"/>
                <a:cs typeface="Arial"/>
              </a:rPr>
              <a:t>study</a:t>
            </a:r>
            <a:r>
              <a:rPr sz="2350" spc="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spc="10" dirty="0">
                <a:solidFill>
                  <a:srgbClr val="030103"/>
                </a:solidFill>
                <a:latin typeface="Arial"/>
                <a:cs typeface="Arial"/>
              </a:rPr>
              <a:t>two</a:t>
            </a:r>
            <a:r>
              <a:rPr sz="2350" spc="3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030103"/>
                </a:solidFill>
                <a:latin typeface="Arial"/>
                <a:cs typeface="Arial"/>
              </a:rPr>
              <a:t>ways.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067" y="3559689"/>
            <a:ext cx="3649979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500" b="1" spc="-65" dirty="0">
                <a:solidFill>
                  <a:srgbClr val="6B319A"/>
                </a:solidFill>
                <a:latin typeface="Arial"/>
                <a:cs typeface="Arial"/>
              </a:rPr>
              <a:t>Be</a:t>
            </a:r>
            <a:r>
              <a:rPr sz="2500" b="1" spc="145" dirty="0">
                <a:solidFill>
                  <a:srgbClr val="6B319A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6B319A"/>
                </a:solidFill>
                <a:latin typeface="Arial"/>
                <a:cs typeface="Arial"/>
              </a:rPr>
              <a:t>+</a:t>
            </a:r>
            <a:r>
              <a:rPr sz="2250" b="1" spc="254" dirty="0">
                <a:solidFill>
                  <a:srgbClr val="6B319A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6B319A"/>
                </a:solidFill>
                <a:latin typeface="Arial"/>
                <a:cs typeface="Arial"/>
              </a:rPr>
              <a:t>adj</a:t>
            </a:r>
            <a:r>
              <a:rPr sz="2500" b="1" spc="110" dirty="0">
                <a:solidFill>
                  <a:srgbClr val="6B319A"/>
                </a:solidFill>
                <a:latin typeface="Arial"/>
                <a:cs typeface="Arial"/>
              </a:rPr>
              <a:t>ec</a:t>
            </a:r>
            <a:r>
              <a:rPr sz="2500" b="1" spc="60" dirty="0">
                <a:solidFill>
                  <a:srgbClr val="6B319A"/>
                </a:solidFill>
                <a:latin typeface="Arial"/>
                <a:cs typeface="Arial"/>
              </a:rPr>
              <a:t>t</a:t>
            </a:r>
            <a:r>
              <a:rPr sz="2500" b="1" spc="-5" dirty="0">
                <a:solidFill>
                  <a:srgbClr val="6B319A"/>
                </a:solidFill>
                <a:latin typeface="Arial"/>
                <a:cs typeface="Arial"/>
              </a:rPr>
              <a:t>i</a:t>
            </a:r>
            <a:r>
              <a:rPr sz="2500" b="1" spc="-60" dirty="0">
                <a:solidFill>
                  <a:srgbClr val="6B319A"/>
                </a:solidFill>
                <a:latin typeface="Arial"/>
                <a:cs typeface="Arial"/>
              </a:rPr>
              <a:t>ves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940"/>
              </a:lnSpc>
              <a:spcBef>
                <a:spcPts val="125"/>
              </a:spcBef>
            </a:pP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firefighter</a:t>
            </a:r>
            <a:r>
              <a:rPr sz="2000" spc="120" dirty="0">
                <a:solidFill>
                  <a:srgbClr val="030103"/>
                </a:solidFill>
                <a:latin typeface="Arial"/>
                <a:cs typeface="Arial"/>
              </a:rPr>
              <a:t>'</a:t>
            </a:r>
            <a:r>
              <a:rPr sz="2000" spc="10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000" spc="-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30103"/>
                </a:solidFill>
                <a:latin typeface="Arial"/>
                <a:cs typeface="Arial"/>
              </a:rPr>
              <a:t>job</a:t>
            </a:r>
            <a:r>
              <a:rPr sz="2000" spc="229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30103"/>
                </a:solidFill>
                <a:latin typeface="Arial"/>
                <a:cs typeface="Arial"/>
              </a:rPr>
              <a:t>dangerous.</a:t>
            </a:r>
            <a:r>
              <a:rPr sz="200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doctor's</a:t>
            </a:r>
            <a:r>
              <a:rPr sz="2000" spc="-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30103"/>
                </a:solidFill>
                <a:latin typeface="Arial"/>
                <a:cs typeface="Arial"/>
              </a:rPr>
              <a:t>job</a:t>
            </a:r>
            <a:r>
              <a:rPr sz="2000" spc="2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000" spc="-3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stressful.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8629" y="3559689"/>
            <a:ext cx="374904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2500" b="1" spc="75" dirty="0">
                <a:solidFill>
                  <a:srgbClr val="6B319A"/>
                </a:solidFill>
                <a:latin typeface="Arial"/>
                <a:cs typeface="Arial"/>
              </a:rPr>
              <a:t>adjec</a:t>
            </a:r>
            <a:r>
              <a:rPr sz="2500" b="1" spc="140" dirty="0">
                <a:solidFill>
                  <a:srgbClr val="6B319A"/>
                </a:solidFill>
                <a:latin typeface="Arial"/>
                <a:cs typeface="Arial"/>
              </a:rPr>
              <a:t>t</a:t>
            </a:r>
            <a:r>
              <a:rPr sz="2500" b="1" spc="-5" dirty="0">
                <a:solidFill>
                  <a:srgbClr val="6B319A"/>
                </a:solidFill>
                <a:latin typeface="Arial"/>
                <a:cs typeface="Arial"/>
              </a:rPr>
              <a:t>i</a:t>
            </a:r>
            <a:r>
              <a:rPr sz="2500" b="1" spc="65" dirty="0">
                <a:solidFill>
                  <a:srgbClr val="6B319A"/>
                </a:solidFill>
                <a:latin typeface="Arial"/>
                <a:cs typeface="Arial"/>
              </a:rPr>
              <a:t>ve</a:t>
            </a:r>
            <a:r>
              <a:rPr sz="2500" b="1" spc="254" dirty="0">
                <a:solidFill>
                  <a:srgbClr val="6B319A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6B319A"/>
                </a:solidFill>
                <a:latin typeface="Arial"/>
                <a:cs typeface="Arial"/>
              </a:rPr>
              <a:t>+</a:t>
            </a:r>
            <a:r>
              <a:rPr sz="2250" b="1" dirty="0">
                <a:solidFill>
                  <a:srgbClr val="6B319A"/>
                </a:solidFill>
                <a:latin typeface="Arial"/>
                <a:cs typeface="Arial"/>
              </a:rPr>
              <a:t> </a:t>
            </a:r>
            <a:r>
              <a:rPr sz="2250" b="1" spc="-295" dirty="0">
                <a:solidFill>
                  <a:srgbClr val="6B319A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6B319A"/>
                </a:solidFill>
                <a:latin typeface="Arial"/>
                <a:cs typeface="Arial"/>
              </a:rPr>
              <a:t>noun</a:t>
            </a:r>
            <a:endParaRPr sz="2500">
              <a:latin typeface="Arial"/>
              <a:cs typeface="Arial"/>
            </a:endParaRPr>
          </a:p>
          <a:p>
            <a:pPr marL="12700" marR="5080" indent="53975">
              <a:lnSpc>
                <a:spcPts val="2940"/>
              </a:lnSpc>
              <a:spcBef>
                <a:spcPts val="125"/>
              </a:spcBef>
            </a:pP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firefighter</a:t>
            </a:r>
            <a:r>
              <a:rPr sz="200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-2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has</a:t>
            </a:r>
            <a:r>
              <a:rPr sz="20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dangerous</a:t>
            </a:r>
            <a:r>
              <a:rPr sz="200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job.</a:t>
            </a:r>
            <a:r>
              <a:rPr sz="2000" spc="35" dirty="0">
                <a:solidFill>
                  <a:srgbClr val="030103"/>
                </a:solidFill>
                <a:latin typeface="Arial"/>
                <a:cs typeface="Arial"/>
              </a:rPr>
              <a:t> A</a:t>
            </a:r>
            <a:r>
              <a:rPr sz="2000" spc="-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doctor</a:t>
            </a:r>
            <a:r>
              <a:rPr sz="2000" spc="1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has</a:t>
            </a:r>
            <a:r>
              <a:rPr sz="20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stressful</a:t>
            </a:r>
            <a:r>
              <a:rPr sz="2000" spc="-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job.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319" y="1140113"/>
            <a:ext cx="622236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24685" algn="l"/>
              </a:tabLst>
            </a:pPr>
            <a:r>
              <a:rPr sz="4100" b="1" spc="-25" dirty="0">
                <a:solidFill>
                  <a:srgbClr val="08A854"/>
                </a:solidFill>
                <a:latin typeface="Arial"/>
                <a:cs typeface="Arial"/>
              </a:rPr>
              <a:t>P5</a:t>
            </a:r>
            <a:r>
              <a:rPr sz="4100" b="1" spc="114" dirty="0">
                <a:solidFill>
                  <a:srgbClr val="08A854"/>
                </a:solidFill>
                <a:latin typeface="Arial"/>
                <a:cs typeface="Arial"/>
              </a:rPr>
              <a:t>4</a:t>
            </a:r>
            <a:r>
              <a:rPr sz="4100" b="1" spc="680" dirty="0">
                <a:solidFill>
                  <a:srgbClr val="08A854"/>
                </a:solidFill>
                <a:latin typeface="Arial"/>
                <a:cs typeface="Arial"/>
              </a:rPr>
              <a:t>:</a:t>
            </a:r>
            <a:r>
              <a:rPr sz="4100" b="1" spc="-95" dirty="0">
                <a:solidFill>
                  <a:srgbClr val="08A854"/>
                </a:solidFill>
                <a:latin typeface="Arial"/>
                <a:cs typeface="Arial"/>
              </a:rPr>
              <a:t> </a:t>
            </a:r>
            <a:r>
              <a:rPr sz="4100" spc="1050" dirty="0">
                <a:solidFill>
                  <a:srgbClr val="EB9054"/>
                </a:solidFill>
                <a:latin typeface="Arial"/>
                <a:cs typeface="Arial"/>
              </a:rPr>
              <a:t>·</a:t>
            </a:r>
            <a:r>
              <a:rPr sz="4100" dirty="0">
                <a:solidFill>
                  <a:srgbClr val="EB9054"/>
                </a:solidFill>
                <a:latin typeface="Arial"/>
                <a:cs typeface="Arial"/>
              </a:rPr>
              <a:t>	</a:t>
            </a:r>
            <a:r>
              <a:rPr sz="4450" spc="-275" dirty="0">
                <a:solidFill>
                  <a:srgbClr val="056BB8"/>
                </a:solidFill>
                <a:latin typeface="Times New Roman"/>
                <a:cs typeface="Times New Roman"/>
              </a:rPr>
              <a:t>G</a:t>
            </a:r>
            <a:r>
              <a:rPr sz="4450" spc="-780" dirty="0">
                <a:solidFill>
                  <a:srgbClr val="056BB8"/>
                </a:solidFill>
                <a:latin typeface="Times New Roman"/>
                <a:cs typeface="Times New Roman"/>
              </a:rPr>
              <a:t>RAMM</a:t>
            </a:r>
            <a:r>
              <a:rPr sz="4450" spc="-290" dirty="0">
                <a:solidFill>
                  <a:srgbClr val="056BB8"/>
                </a:solidFill>
                <a:latin typeface="Times New Roman"/>
                <a:cs typeface="Times New Roman"/>
              </a:rPr>
              <a:t>A</a:t>
            </a:r>
            <a:r>
              <a:rPr sz="4450" spc="-625" dirty="0">
                <a:solidFill>
                  <a:srgbClr val="056BB8"/>
                </a:solidFill>
                <a:latin typeface="Times New Roman"/>
                <a:cs typeface="Times New Roman"/>
              </a:rPr>
              <a:t>R</a:t>
            </a:r>
            <a:r>
              <a:rPr sz="4450" spc="345" dirty="0">
                <a:solidFill>
                  <a:srgbClr val="056BB8"/>
                </a:solidFill>
                <a:latin typeface="Times New Roman"/>
                <a:cs typeface="Times New Roman"/>
              </a:rPr>
              <a:t> </a:t>
            </a:r>
            <a:r>
              <a:rPr sz="4100" b="1" spc="-180" dirty="0">
                <a:solidFill>
                  <a:srgbClr val="056BB8"/>
                </a:solidFill>
                <a:latin typeface="Arial"/>
                <a:cs typeface="Arial"/>
              </a:rPr>
              <a:t>F</a:t>
            </a:r>
            <a:r>
              <a:rPr sz="4100" b="1" spc="-345" dirty="0">
                <a:solidFill>
                  <a:srgbClr val="056BB8"/>
                </a:solidFill>
                <a:latin typeface="Arial"/>
                <a:cs typeface="Arial"/>
              </a:rPr>
              <a:t>O</a:t>
            </a:r>
            <a:r>
              <a:rPr sz="4100" b="1" spc="-215" dirty="0">
                <a:solidFill>
                  <a:srgbClr val="056BB8"/>
                </a:solidFill>
                <a:latin typeface="Arial"/>
                <a:cs typeface="Arial"/>
              </a:rPr>
              <a:t>C</a:t>
            </a:r>
            <a:r>
              <a:rPr sz="4100" b="1" spc="-430" dirty="0">
                <a:solidFill>
                  <a:srgbClr val="056BB8"/>
                </a:solidFill>
                <a:latin typeface="Arial"/>
                <a:cs typeface="Arial"/>
              </a:rPr>
              <a:t>US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979" y="1956342"/>
            <a:ext cx="351472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8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650" spc="-45" dirty="0">
                <a:solidFill>
                  <a:srgbClr val="030103"/>
                </a:solidFill>
                <a:latin typeface="Arial"/>
                <a:cs typeface="Arial"/>
              </a:rPr>
              <a:t>ac</a:t>
            </a:r>
            <a:r>
              <a:rPr sz="2650" spc="-1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650" spc="-125" dirty="0">
                <a:solidFill>
                  <a:srgbClr val="030103"/>
                </a:solidFill>
                <a:latin typeface="Arial"/>
                <a:cs typeface="Arial"/>
              </a:rPr>
              <a:t>m</a:t>
            </a:r>
            <a:r>
              <a:rPr sz="2650" spc="7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650" spc="150" dirty="0">
                <a:solidFill>
                  <a:srgbClr val="030103"/>
                </a:solidFill>
                <a:latin typeface="Arial"/>
                <a:cs typeface="Arial"/>
              </a:rPr>
              <a:t>nt</a:t>
            </a:r>
            <a:r>
              <a:rPr sz="2650" spc="-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50" spc="40" dirty="0">
                <a:solidFill>
                  <a:srgbClr val="030103"/>
                </a:solidFill>
                <a:latin typeface="Arial"/>
                <a:cs typeface="Arial"/>
              </a:rPr>
              <a:t>of</a:t>
            </a:r>
            <a:r>
              <a:rPr sz="2650" spc="-11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50" spc="10" dirty="0">
                <a:solidFill>
                  <a:srgbClr val="030103"/>
                </a:solidFill>
                <a:latin typeface="Arial"/>
                <a:cs typeface="Arial"/>
              </a:rPr>
              <a:t>Adj</a:t>
            </a:r>
            <a:r>
              <a:rPr sz="2650" spc="10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650" spc="225" dirty="0">
                <a:solidFill>
                  <a:srgbClr val="030103"/>
                </a:solidFill>
                <a:latin typeface="Arial"/>
                <a:cs typeface="Arial"/>
              </a:rPr>
              <a:t>ct</a:t>
            </a:r>
            <a:r>
              <a:rPr sz="2650" spc="-6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650" spc="-15" dirty="0">
                <a:solidFill>
                  <a:srgbClr val="030103"/>
                </a:solidFill>
                <a:latin typeface="Arial"/>
                <a:cs typeface="Arial"/>
              </a:rPr>
              <a:t>v</a:t>
            </a:r>
            <a:r>
              <a:rPr sz="2650" spc="-1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650" spc="-229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905" y="1891815"/>
            <a:ext cx="11239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605" dirty="0">
                <a:solidFill>
                  <a:srgbClr val="EBBC5B"/>
                </a:solidFill>
                <a:latin typeface="Times New Roman"/>
                <a:cs typeface="Times New Roman"/>
              </a:rPr>
              <a:t>J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067" y="5108900"/>
            <a:ext cx="6945630" cy="1780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80" dirty="0">
                <a:solidFill>
                  <a:srgbClr val="6B319A"/>
                </a:solidFill>
                <a:latin typeface="Times New Roman"/>
                <a:cs typeface="Times New Roman"/>
              </a:rPr>
              <a:t>A</a:t>
            </a:r>
            <a:r>
              <a:rPr sz="2800" spc="-95" dirty="0">
                <a:solidFill>
                  <a:srgbClr val="6B319A"/>
                </a:solidFill>
                <a:latin typeface="Times New Roman"/>
                <a:cs typeface="Times New Roman"/>
              </a:rPr>
              <a:t> </a:t>
            </a:r>
            <a:r>
              <a:rPr sz="2000" i="1" spc="15" dirty="0">
                <a:solidFill>
                  <a:srgbClr val="D8640C"/>
                </a:solidFill>
                <a:latin typeface="Arial"/>
                <a:cs typeface="Arial"/>
              </a:rPr>
              <a:t>Pair</a:t>
            </a:r>
            <a:r>
              <a:rPr sz="2000" i="1" spc="155" dirty="0">
                <a:solidFill>
                  <a:srgbClr val="D8640C"/>
                </a:solidFill>
                <a:latin typeface="Arial"/>
                <a:cs typeface="Arial"/>
              </a:rPr>
              <a:t> </a:t>
            </a:r>
            <a:r>
              <a:rPr sz="2000" i="1" spc="30" dirty="0">
                <a:solidFill>
                  <a:srgbClr val="D8640C"/>
                </a:solidFill>
                <a:latin typeface="Arial"/>
                <a:cs typeface="Arial"/>
              </a:rPr>
              <a:t>work</a:t>
            </a:r>
            <a:r>
              <a:rPr sz="2000" i="1" spc="85" dirty="0">
                <a:solidFill>
                  <a:srgbClr val="D8640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30103"/>
                </a:solidFill>
                <a:latin typeface="Arial"/>
                <a:cs typeface="Arial"/>
              </a:rPr>
              <a:t>Say</a:t>
            </a:r>
            <a:r>
              <a:rPr sz="2000" spc="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each</a:t>
            </a:r>
            <a:r>
              <a:rPr sz="2000" spc="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000" spc="7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ntence</a:t>
            </a: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different</a:t>
            </a:r>
            <a:r>
              <a:rPr sz="2000" spc="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30103"/>
                </a:solidFill>
                <a:latin typeface="Arial"/>
                <a:cs typeface="Arial"/>
              </a:rPr>
              <a:t>wa</a:t>
            </a:r>
            <a:r>
              <a:rPr sz="2000" spc="80" dirty="0">
                <a:solidFill>
                  <a:srgbClr val="030103"/>
                </a:solidFill>
                <a:latin typeface="Arial"/>
                <a:cs typeface="Arial"/>
              </a:rPr>
              <a:t>y</a:t>
            </a:r>
            <a:r>
              <a:rPr sz="2000" spc="17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27025" marR="5080" indent="-290195">
              <a:lnSpc>
                <a:spcPts val="2250"/>
              </a:lnSpc>
              <a:spcBef>
                <a:spcPts val="735"/>
              </a:spcBef>
            </a:pPr>
            <a:r>
              <a:rPr sz="2000" spc="60" dirty="0">
                <a:solidFill>
                  <a:srgbClr val="030103"/>
                </a:solidFill>
                <a:latin typeface="Arial"/>
                <a:cs typeface="Arial"/>
              </a:rPr>
              <a:t>F</a:t>
            </a:r>
            <a:r>
              <a:rPr sz="2000" spc="-4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00" spc="10" dirty="0">
                <a:solidFill>
                  <a:srgbClr val="030103"/>
                </a:solidFill>
                <a:latin typeface="Arial"/>
                <a:cs typeface="Arial"/>
              </a:rPr>
              <a:t>rst</a:t>
            </a:r>
            <a:r>
              <a:rPr sz="2000" spc="-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30103"/>
                </a:solidFill>
                <a:latin typeface="Arial"/>
                <a:cs typeface="Arial"/>
              </a:rPr>
              <a:t>one</a:t>
            </a:r>
            <a:r>
              <a:rPr sz="2000" spc="1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030103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30103"/>
                </a:solidFill>
                <a:latin typeface="Arial"/>
                <a:cs typeface="Arial"/>
              </a:rPr>
              <a:t>done</a:t>
            </a:r>
            <a:r>
              <a:rPr sz="2000" spc="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for</a:t>
            </a:r>
            <a:r>
              <a:rPr sz="2000" spc="50" dirty="0">
                <a:solidFill>
                  <a:srgbClr val="030103"/>
                </a:solidFill>
                <a:latin typeface="Arial"/>
                <a:cs typeface="Arial"/>
              </a:rPr>
              <a:t> you</a:t>
            </a:r>
            <a:r>
              <a:rPr sz="2000" spc="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30103"/>
                </a:solidFill>
                <a:latin typeface="Arial"/>
                <a:cs typeface="Arial"/>
              </a:rPr>
              <a:t>as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30103"/>
                </a:solidFill>
                <a:latin typeface="Arial"/>
                <a:cs typeface="Arial"/>
              </a:rPr>
              <a:t>an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30103"/>
                </a:solidFill>
                <a:latin typeface="Arial"/>
                <a:cs typeface="Arial"/>
              </a:rPr>
              <a:t>example,</a:t>
            </a:r>
            <a:r>
              <a:rPr sz="2000" spc="1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say </a:t>
            </a:r>
            <a:r>
              <a:rPr sz="2000" spc="25" dirty="0">
                <a:solidFill>
                  <a:srgbClr val="030103"/>
                </a:solidFill>
                <a:latin typeface="Arial"/>
                <a:cs typeface="Arial"/>
              </a:rPr>
              <a:t>the</a:t>
            </a:r>
            <a:r>
              <a:rPr sz="2000" spc="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30103"/>
                </a:solidFill>
                <a:latin typeface="Arial"/>
                <a:cs typeface="Arial"/>
              </a:rPr>
              <a:t>rest</a:t>
            </a:r>
            <a:r>
              <a:rPr sz="20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030103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30103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030103"/>
                </a:solidFill>
                <a:latin typeface="Arial"/>
                <a:cs typeface="Arial"/>
              </a:rPr>
              <a:t> sentences.</a:t>
            </a:r>
            <a:endParaRPr sz="20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490"/>
              </a:spcBef>
              <a:tabLst>
                <a:tab pos="518795" algn="l"/>
              </a:tabLst>
            </a:pPr>
            <a:r>
              <a:rPr sz="1500" spc="10" dirty="0">
                <a:solidFill>
                  <a:srgbClr val="9A4682"/>
                </a:solidFill>
                <a:latin typeface="Arial"/>
                <a:cs typeface="Arial"/>
              </a:rPr>
              <a:t>1.	</a:t>
            </a:r>
            <a:r>
              <a:rPr sz="2000" spc="50" dirty="0">
                <a:solidFill>
                  <a:srgbClr val="0CACE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0CACE4"/>
                </a:solidFill>
                <a:latin typeface="Arial"/>
                <a:cs typeface="Arial"/>
              </a:rPr>
              <a:t>mus</a:t>
            </a:r>
            <a:r>
              <a:rPr sz="2000" spc="-40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35" dirty="0">
                <a:solidFill>
                  <a:srgbClr val="0CACE4"/>
                </a:solidFill>
                <a:latin typeface="Arial"/>
                <a:cs typeface="Arial"/>
              </a:rPr>
              <a:t>cian</a:t>
            </a:r>
            <a:r>
              <a:rPr sz="2000" spc="-20" dirty="0">
                <a:solidFill>
                  <a:srgbClr val="0CACE4"/>
                </a:solidFill>
                <a:latin typeface="Arial"/>
                <a:cs typeface="Arial"/>
              </a:rPr>
              <a:t>'</a:t>
            </a:r>
            <a:r>
              <a:rPr sz="2000" spc="60" dirty="0">
                <a:solidFill>
                  <a:srgbClr val="0CACE4"/>
                </a:solidFill>
                <a:latin typeface="Arial"/>
                <a:cs typeface="Arial"/>
              </a:rPr>
              <a:t>s</a:t>
            </a:r>
            <a:r>
              <a:rPr sz="2000" spc="-110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CACE4"/>
                </a:solidFill>
                <a:latin typeface="Arial"/>
                <a:cs typeface="Arial"/>
              </a:rPr>
              <a:t>job</a:t>
            </a:r>
            <a:r>
              <a:rPr sz="2000" spc="265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srgbClr val="0CACE4"/>
                </a:solidFill>
                <a:latin typeface="Arial"/>
                <a:cs typeface="Arial"/>
              </a:rPr>
              <a:t>s</a:t>
            </a:r>
            <a:r>
              <a:rPr sz="2000" spc="85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CACE4"/>
                </a:solidFill>
                <a:latin typeface="Arial"/>
                <a:cs typeface="Arial"/>
              </a:rPr>
              <a:t>interesting.</a:t>
            </a:r>
            <a:endParaRPr sz="2000">
              <a:latin typeface="Arial"/>
              <a:cs typeface="Arial"/>
            </a:endParaRPr>
          </a:p>
          <a:p>
            <a:pPr marL="459740">
              <a:lnSpc>
                <a:spcPct val="100000"/>
              </a:lnSpc>
              <a:spcBef>
                <a:spcPts val="500"/>
              </a:spcBef>
            </a:pPr>
            <a:r>
              <a:rPr sz="2000" spc="20" dirty="0">
                <a:solidFill>
                  <a:srgbClr val="0CACE4"/>
                </a:solidFill>
                <a:latin typeface="Arial"/>
                <a:cs typeface="Arial"/>
              </a:rPr>
              <a:t>"A</a:t>
            </a:r>
            <a:r>
              <a:rPr sz="2000" spc="-25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CACE4"/>
                </a:solidFill>
                <a:latin typeface="Arial"/>
                <a:cs typeface="Arial"/>
              </a:rPr>
              <a:t>mus</a:t>
            </a:r>
            <a:r>
              <a:rPr sz="2000" spc="-45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80" dirty="0">
                <a:solidFill>
                  <a:srgbClr val="0CACE4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65" dirty="0">
                <a:solidFill>
                  <a:srgbClr val="0CACE4"/>
                </a:solidFill>
                <a:latin typeface="Arial"/>
                <a:cs typeface="Arial"/>
              </a:rPr>
              <a:t>an</a:t>
            </a:r>
            <a:r>
              <a:rPr sz="2000" spc="105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CACE4"/>
                </a:solidFill>
                <a:latin typeface="Arial"/>
                <a:cs typeface="Arial"/>
              </a:rPr>
              <a:t>has</a:t>
            </a:r>
            <a:r>
              <a:rPr sz="2000" spc="25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0CACE4"/>
                </a:solidFill>
                <a:latin typeface="Arial"/>
                <a:cs typeface="Arial"/>
              </a:rPr>
              <a:t>an</a:t>
            </a:r>
            <a:r>
              <a:rPr sz="2000" spc="70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25" dirty="0">
                <a:solidFill>
                  <a:srgbClr val="0CACE4"/>
                </a:solidFill>
                <a:latin typeface="Arial"/>
                <a:cs typeface="Arial"/>
              </a:rPr>
              <a:t>nterest</a:t>
            </a:r>
            <a:r>
              <a:rPr sz="2000" spc="75" dirty="0">
                <a:solidFill>
                  <a:srgbClr val="0CACE4"/>
                </a:solidFill>
                <a:latin typeface="Arial"/>
                <a:cs typeface="Arial"/>
              </a:rPr>
              <a:t>i</a:t>
            </a:r>
            <a:r>
              <a:rPr sz="2000" spc="30" dirty="0">
                <a:solidFill>
                  <a:srgbClr val="0CACE4"/>
                </a:solidFill>
                <a:latin typeface="Arial"/>
                <a:cs typeface="Arial"/>
              </a:rPr>
              <a:t>ng</a:t>
            </a:r>
            <a:r>
              <a:rPr sz="2000" spc="-140" dirty="0">
                <a:solidFill>
                  <a:srgbClr val="0CACE4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0CACE4"/>
                </a:solidFill>
                <a:latin typeface="Arial"/>
                <a:cs typeface="Arial"/>
              </a:rPr>
              <a:t>job</a:t>
            </a:r>
            <a:r>
              <a:rPr sz="2000" spc="180" dirty="0">
                <a:solidFill>
                  <a:srgbClr val="0CACE4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CACE4"/>
                </a:solidFill>
                <a:latin typeface="Arial"/>
                <a:cs typeface="Arial"/>
              </a:rPr>
              <a:t>"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6748" y="1959077"/>
            <a:ext cx="7334884" cy="0"/>
          </a:xfrm>
          <a:custGeom>
            <a:avLst/>
            <a:gdLst/>
            <a:ahLst/>
            <a:cxnLst/>
            <a:rect l="l" t="t" r="r" b="b"/>
            <a:pathLst>
              <a:path w="7334884">
                <a:moveTo>
                  <a:pt x="0" y="0"/>
                </a:moveTo>
                <a:lnTo>
                  <a:pt x="7334864" y="0"/>
                </a:lnTo>
              </a:path>
            </a:pathLst>
          </a:custGeom>
          <a:ln w="44245">
            <a:solidFill>
              <a:srgbClr val="F4B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477" y="2138516"/>
            <a:ext cx="0" cy="1401445"/>
          </a:xfrm>
          <a:custGeom>
            <a:avLst/>
            <a:gdLst/>
            <a:ahLst/>
            <a:cxnLst/>
            <a:rect l="l" t="t" r="r" b="b"/>
            <a:pathLst>
              <a:path h="1401445">
                <a:moveTo>
                  <a:pt x="0" y="1401097"/>
                </a:moveTo>
                <a:lnTo>
                  <a:pt x="0" y="0"/>
                </a:lnTo>
              </a:path>
            </a:pathLst>
          </a:custGeom>
          <a:ln w="39329">
            <a:solidFill>
              <a:srgbClr val="EFB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6773" y="2504767"/>
            <a:ext cx="1435735" cy="0"/>
          </a:xfrm>
          <a:custGeom>
            <a:avLst/>
            <a:gdLst/>
            <a:ahLst/>
            <a:cxnLst/>
            <a:rect l="l" t="t" r="r" b="b"/>
            <a:pathLst>
              <a:path w="1435735">
                <a:moveTo>
                  <a:pt x="0" y="0"/>
                </a:moveTo>
                <a:lnTo>
                  <a:pt x="1435510" y="0"/>
                </a:lnTo>
              </a:path>
            </a:pathLst>
          </a:custGeom>
          <a:ln w="2458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832" y="3719051"/>
            <a:ext cx="7339965" cy="0"/>
          </a:xfrm>
          <a:custGeom>
            <a:avLst/>
            <a:gdLst/>
            <a:ahLst/>
            <a:cxnLst/>
            <a:rect l="l" t="t" r="r" b="b"/>
            <a:pathLst>
              <a:path w="7339965">
                <a:moveTo>
                  <a:pt x="0" y="0"/>
                </a:moveTo>
                <a:lnTo>
                  <a:pt x="7339780" y="0"/>
                </a:lnTo>
              </a:path>
            </a:pathLst>
          </a:custGeom>
          <a:ln w="44245">
            <a:solidFill>
              <a:srgbClr val="F4B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5968" y="2133600"/>
            <a:ext cx="0" cy="1410970"/>
          </a:xfrm>
          <a:custGeom>
            <a:avLst/>
            <a:gdLst/>
            <a:ahLst/>
            <a:cxnLst/>
            <a:rect l="l" t="t" r="r" b="b"/>
            <a:pathLst>
              <a:path h="1410970">
                <a:moveTo>
                  <a:pt x="0" y="1410929"/>
                </a:moveTo>
                <a:lnTo>
                  <a:pt x="0" y="0"/>
                </a:lnTo>
              </a:path>
            </a:pathLst>
          </a:custGeom>
          <a:ln w="39329">
            <a:solidFill>
              <a:srgbClr val="F4B3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6564" y="642361"/>
            <a:ext cx="744537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815" marR="5080" indent="-285750">
              <a:lnSpc>
                <a:spcPct val="105500"/>
              </a:lnSpc>
              <a:tabLst>
                <a:tab pos="2229485" algn="l"/>
              </a:tabLst>
            </a:pPr>
            <a:r>
              <a:rPr sz="2950" spc="-130" dirty="0">
                <a:solidFill>
                  <a:srgbClr val="05AC52"/>
                </a:solidFill>
                <a:latin typeface="Arial"/>
                <a:cs typeface="Arial"/>
              </a:rPr>
              <a:t>P</a:t>
            </a:r>
            <a:r>
              <a:rPr sz="2950" spc="-20" dirty="0">
                <a:solidFill>
                  <a:srgbClr val="05AC52"/>
                </a:solidFill>
                <a:latin typeface="Arial"/>
                <a:cs typeface="Arial"/>
              </a:rPr>
              <a:t>5</a:t>
            </a:r>
            <a:r>
              <a:rPr sz="2950" spc="180" dirty="0">
                <a:solidFill>
                  <a:srgbClr val="05AC52"/>
                </a:solidFill>
                <a:latin typeface="Arial"/>
                <a:cs typeface="Arial"/>
              </a:rPr>
              <a:t>4:</a:t>
            </a:r>
            <a:r>
              <a:rPr sz="2950" spc="235" dirty="0">
                <a:solidFill>
                  <a:srgbClr val="05AC52"/>
                </a:solidFill>
                <a:latin typeface="Arial"/>
                <a:cs typeface="Arial"/>
              </a:rPr>
              <a:t> </a:t>
            </a:r>
            <a:r>
              <a:rPr sz="2950" spc="-160" dirty="0">
                <a:solidFill>
                  <a:srgbClr val="6D2F9C"/>
                </a:solidFill>
                <a:latin typeface="Arial"/>
                <a:cs typeface="Arial"/>
              </a:rPr>
              <a:t>B</a:t>
            </a:r>
            <a:r>
              <a:rPr sz="2950" spc="20" dirty="0">
                <a:solidFill>
                  <a:srgbClr val="6D2F9C"/>
                </a:solidFill>
                <a:latin typeface="Arial"/>
                <a:cs typeface="Arial"/>
              </a:rPr>
              <a:t> </a:t>
            </a:r>
            <a:r>
              <a:rPr sz="2700" i="1" spc="-185" dirty="0">
                <a:solidFill>
                  <a:srgbClr val="DB620A"/>
                </a:solidFill>
                <a:latin typeface="Arial"/>
                <a:cs typeface="Arial"/>
              </a:rPr>
              <a:t>G</a:t>
            </a:r>
            <a:r>
              <a:rPr sz="2700" i="1" spc="254" dirty="0">
                <a:solidFill>
                  <a:srgbClr val="DB620A"/>
                </a:solidFill>
                <a:latin typeface="Arial"/>
                <a:cs typeface="Arial"/>
              </a:rPr>
              <a:t>r</a:t>
            </a:r>
            <a:r>
              <a:rPr sz="2700" i="1" spc="60" dirty="0">
                <a:solidFill>
                  <a:srgbClr val="DB620A"/>
                </a:solidFill>
                <a:latin typeface="Arial"/>
                <a:cs typeface="Arial"/>
              </a:rPr>
              <a:t>oup</a:t>
            </a:r>
            <a:r>
              <a:rPr sz="2700" i="1" spc="175" dirty="0">
                <a:solidFill>
                  <a:srgbClr val="DB620A"/>
                </a:solidFill>
                <a:latin typeface="Arial"/>
                <a:cs typeface="Arial"/>
              </a:rPr>
              <a:t> </a:t>
            </a:r>
            <a:r>
              <a:rPr sz="2700" i="1" spc="120" dirty="0">
                <a:solidFill>
                  <a:srgbClr val="DB620A"/>
                </a:solidFill>
                <a:latin typeface="Arial"/>
                <a:cs typeface="Arial"/>
              </a:rPr>
              <a:t>wo</a:t>
            </a:r>
            <a:r>
              <a:rPr sz="2700" i="1" spc="275" dirty="0">
                <a:solidFill>
                  <a:srgbClr val="DB620A"/>
                </a:solidFill>
                <a:latin typeface="Arial"/>
                <a:cs typeface="Arial"/>
              </a:rPr>
              <a:t>r</a:t>
            </a:r>
            <a:r>
              <a:rPr sz="2700" i="1" spc="-190" dirty="0">
                <a:solidFill>
                  <a:srgbClr val="DB620A"/>
                </a:solidFill>
                <a:latin typeface="Arial"/>
                <a:cs typeface="Arial"/>
              </a:rPr>
              <a:t>k</a:t>
            </a:r>
            <a:r>
              <a:rPr sz="2700" i="1" spc="290" dirty="0">
                <a:solidFill>
                  <a:srgbClr val="DB620A"/>
                </a:solidFill>
                <a:latin typeface="Arial"/>
                <a:cs typeface="Arial"/>
              </a:rPr>
              <a:t> </a:t>
            </a:r>
            <a:r>
              <a:rPr sz="2700" spc="30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700" spc="75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700" spc="29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85" dirty="0">
                <a:solidFill>
                  <a:srgbClr val="030103"/>
                </a:solidFill>
                <a:latin typeface="Arial"/>
                <a:cs typeface="Arial"/>
              </a:rPr>
              <a:t>nk</a:t>
            </a:r>
            <a:r>
              <a:rPr sz="2700" spc="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030103"/>
                </a:solidFill>
                <a:latin typeface="Arial"/>
                <a:cs typeface="Arial"/>
              </a:rPr>
              <a:t>of</a:t>
            </a:r>
            <a:r>
              <a:rPr sz="2700" spc="19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030103"/>
                </a:solidFill>
                <a:latin typeface="Arial"/>
                <a:cs typeface="Arial"/>
              </a:rPr>
              <a:t>one</a:t>
            </a:r>
            <a:r>
              <a:rPr sz="2700" spc="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40" dirty="0">
                <a:solidFill>
                  <a:srgbClr val="030103"/>
                </a:solidFill>
                <a:latin typeface="Arial"/>
                <a:cs typeface="Arial"/>
              </a:rPr>
              <a:t>job</a:t>
            </a:r>
            <a:r>
              <a:rPr sz="2700" spc="3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030103"/>
                </a:solidFill>
                <a:latin typeface="Arial"/>
                <a:cs typeface="Arial"/>
              </a:rPr>
              <a:t>for</a:t>
            </a:r>
            <a:r>
              <a:rPr sz="2700" spc="25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25" dirty="0">
                <a:solidFill>
                  <a:srgbClr val="030103"/>
                </a:solidFill>
                <a:latin typeface="Arial"/>
                <a:cs typeface="Arial"/>
              </a:rPr>
              <a:t>each</a:t>
            </a:r>
            <a:r>
              <a:rPr sz="2700" spc="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00" dirty="0">
                <a:solidFill>
                  <a:srgbClr val="030103"/>
                </a:solidFill>
                <a:latin typeface="Arial"/>
                <a:cs typeface="Arial"/>
              </a:rPr>
              <a:t>adje</a:t>
            </a:r>
            <a:r>
              <a:rPr sz="2700" spc="295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700" spc="85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700" spc="-14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-15" dirty="0">
                <a:solidFill>
                  <a:srgbClr val="030103"/>
                </a:solidFill>
                <a:latin typeface="Arial"/>
                <a:cs typeface="Arial"/>
              </a:rPr>
              <a:t>ves.</a:t>
            </a:r>
            <a:r>
              <a:rPr sz="2700" dirty="0">
                <a:solidFill>
                  <a:srgbClr val="030103"/>
                </a:solidFill>
                <a:latin typeface="Arial"/>
                <a:cs typeface="Arial"/>
              </a:rPr>
              <a:t>	</a:t>
            </a:r>
            <a:r>
              <a:rPr sz="2700" spc="-10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700" spc="-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55" dirty="0">
                <a:solidFill>
                  <a:srgbClr val="030103"/>
                </a:solidFill>
                <a:latin typeface="Arial"/>
                <a:cs typeface="Arial"/>
              </a:rPr>
              <a:t>yo</a:t>
            </a:r>
            <a:r>
              <a:rPr sz="2700" spc="215" dirty="0">
                <a:solidFill>
                  <a:srgbClr val="030103"/>
                </a:solidFill>
                <a:latin typeface="Arial"/>
                <a:cs typeface="Arial"/>
              </a:rPr>
              <a:t>u</a:t>
            </a:r>
            <a:r>
              <a:rPr sz="2700" spc="220" dirty="0">
                <a:solidFill>
                  <a:srgbClr val="030103"/>
                </a:solidFill>
                <a:latin typeface="Arial"/>
                <a:cs typeface="Arial"/>
              </a:rPr>
              <a:t>r</a:t>
            </a:r>
            <a:r>
              <a:rPr sz="2700" spc="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335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700" spc="-1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700" spc="-30" dirty="0">
                <a:solidFill>
                  <a:srgbClr val="030103"/>
                </a:solidFill>
                <a:latin typeface="Arial"/>
                <a:cs typeface="Arial"/>
              </a:rPr>
              <a:t>assmates</a:t>
            </a:r>
            <a:r>
              <a:rPr sz="2700" spc="20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40" dirty="0">
                <a:solidFill>
                  <a:srgbClr val="030103"/>
                </a:solidFill>
                <a:latin typeface="Arial"/>
                <a:cs typeface="Arial"/>
              </a:rPr>
              <a:t>agre</a:t>
            </a:r>
            <a:r>
              <a:rPr sz="2700" spc="5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700" spc="-365" dirty="0">
                <a:solidFill>
                  <a:srgbClr val="030103"/>
                </a:solidFill>
                <a:latin typeface="Arial"/>
                <a:cs typeface="Arial"/>
              </a:rPr>
              <a:t>?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900" y="2152759"/>
            <a:ext cx="2106930" cy="141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700" spc="135" dirty="0">
                <a:solidFill>
                  <a:srgbClr val="030103"/>
                </a:solidFill>
                <a:latin typeface="Arial"/>
                <a:cs typeface="Arial"/>
              </a:rPr>
              <a:t>1:</a:t>
            </a:r>
            <a:r>
              <a:rPr sz="2700" spc="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55" dirty="0">
                <a:solidFill>
                  <a:srgbClr val="030103"/>
                </a:solidFill>
                <a:latin typeface="Arial"/>
                <a:cs typeface="Arial"/>
              </a:rPr>
              <a:t>bor</a:t>
            </a:r>
            <a:r>
              <a:rPr sz="2700" spc="6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45" dirty="0">
                <a:solidFill>
                  <a:srgbClr val="030103"/>
                </a:solidFill>
                <a:latin typeface="Arial"/>
                <a:cs typeface="Arial"/>
              </a:rPr>
              <a:t>ng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700" spc="100" dirty="0">
                <a:solidFill>
                  <a:srgbClr val="030103"/>
                </a:solidFill>
                <a:latin typeface="Arial"/>
                <a:cs typeface="Arial"/>
              </a:rPr>
              <a:t>2:</a:t>
            </a:r>
            <a:r>
              <a:rPr sz="2700" spc="1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030103"/>
                </a:solidFill>
                <a:latin typeface="Arial"/>
                <a:cs typeface="Arial"/>
              </a:rPr>
              <a:t>easy</a:t>
            </a:r>
            <a:endParaRPr sz="270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860"/>
              </a:spcBef>
            </a:pPr>
            <a:r>
              <a:rPr sz="2700" spc="75" dirty="0">
                <a:solidFill>
                  <a:srgbClr val="030103"/>
                </a:solidFill>
                <a:latin typeface="Arial"/>
                <a:cs typeface="Arial"/>
              </a:rPr>
              <a:t>3:</a:t>
            </a:r>
            <a:r>
              <a:rPr sz="2700" spc="1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30" dirty="0">
                <a:solidFill>
                  <a:srgbClr val="030103"/>
                </a:solidFill>
                <a:latin typeface="Arial"/>
                <a:cs typeface="Arial"/>
              </a:rPr>
              <a:t>dan</a:t>
            </a:r>
            <a:r>
              <a:rPr sz="2700" spc="20" dirty="0">
                <a:solidFill>
                  <a:srgbClr val="030103"/>
                </a:solidFill>
                <a:latin typeface="Arial"/>
                <a:cs typeface="Arial"/>
              </a:rPr>
              <a:t>g</a:t>
            </a:r>
            <a:r>
              <a:rPr sz="2700" spc="80" dirty="0">
                <a:solidFill>
                  <a:srgbClr val="030103"/>
                </a:solidFill>
                <a:latin typeface="Arial"/>
                <a:cs typeface="Arial"/>
              </a:rPr>
              <a:t>erou</a:t>
            </a:r>
            <a:r>
              <a:rPr sz="2700" spc="-22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3905" y="2104051"/>
            <a:ext cx="1485900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i="1" spc="-100" dirty="0">
                <a:solidFill>
                  <a:srgbClr val="030103"/>
                </a:solidFill>
                <a:latin typeface="Arial"/>
                <a:cs typeface="Arial"/>
              </a:rPr>
              <a:t>mu</a:t>
            </a:r>
            <a:r>
              <a:rPr sz="2800" i="1" spc="165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800" i="1" spc="-1365" dirty="0">
                <a:solidFill>
                  <a:srgbClr val="030103"/>
                </a:solidFill>
                <a:latin typeface="Arial"/>
                <a:cs typeface="Arial"/>
              </a:rPr>
              <a:t>1</a:t>
            </a:r>
            <a:r>
              <a:rPr sz="2325" spc="-532" baseline="51971" dirty="0">
                <a:solidFill>
                  <a:srgbClr val="030103"/>
                </a:solidFill>
                <a:latin typeface="Courier New"/>
                <a:cs typeface="Courier New"/>
              </a:rPr>
              <a:t>•</a:t>
            </a:r>
            <a:r>
              <a:rPr sz="2800" i="1" spc="-10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800" i="1" spc="-1330" dirty="0">
                <a:solidFill>
                  <a:srgbClr val="030103"/>
                </a:solidFill>
                <a:latin typeface="Arial"/>
                <a:cs typeface="Arial"/>
              </a:rPr>
              <a:t>1</a:t>
            </a:r>
            <a:r>
              <a:rPr sz="2325" spc="284" baseline="51971" dirty="0">
                <a:solidFill>
                  <a:srgbClr val="030103"/>
                </a:solidFill>
                <a:latin typeface="Courier New"/>
                <a:cs typeface="Courier New"/>
              </a:rPr>
              <a:t>•</a:t>
            </a:r>
            <a:r>
              <a:rPr sz="2800" i="1" spc="-204" dirty="0">
                <a:solidFill>
                  <a:srgbClr val="030103"/>
                </a:solidFill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4938" y="2147843"/>
            <a:ext cx="3368040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 marR="5080" indent="34290" algn="ctr">
              <a:lnSpc>
                <a:spcPct val="126600"/>
              </a:lnSpc>
            </a:pPr>
            <a:r>
              <a:rPr sz="2700" spc="90" dirty="0">
                <a:solidFill>
                  <a:srgbClr val="030103"/>
                </a:solidFill>
                <a:latin typeface="Arial"/>
                <a:cs typeface="Arial"/>
              </a:rPr>
              <a:t>4:</a:t>
            </a:r>
            <a:r>
              <a:rPr sz="2700" spc="2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030103"/>
                </a:solidFill>
                <a:latin typeface="Arial"/>
                <a:cs typeface="Arial"/>
              </a:rPr>
              <a:t>exc</a:t>
            </a:r>
            <a:r>
              <a:rPr sz="2700" spc="8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365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700" spc="32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30" dirty="0">
                <a:solidFill>
                  <a:srgbClr val="030103"/>
                </a:solidFill>
                <a:latin typeface="Arial"/>
                <a:cs typeface="Arial"/>
              </a:rPr>
              <a:t>ng</a:t>
            </a:r>
            <a:r>
              <a:rPr sz="2700" spc="-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....</a:t>
            </a:r>
            <a:r>
              <a:rPr sz="2700" spc="-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...</a:t>
            </a:r>
            <a:r>
              <a:rPr sz="2700" spc="-14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</a:t>
            </a:r>
            <a:r>
              <a:rPr sz="2700" spc="-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10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515" dirty="0">
                <a:solidFill>
                  <a:srgbClr val="030103"/>
                </a:solidFill>
                <a:latin typeface="Arial"/>
                <a:cs typeface="Arial"/>
              </a:rPr>
              <a:t>. </a:t>
            </a:r>
            <a:r>
              <a:rPr sz="2700" spc="55" dirty="0">
                <a:solidFill>
                  <a:srgbClr val="030103"/>
                </a:solidFill>
                <a:latin typeface="Arial"/>
                <a:cs typeface="Arial"/>
              </a:rPr>
              <a:t>5:</a:t>
            </a:r>
            <a:r>
              <a:rPr sz="2700" spc="1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700" spc="114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290" dirty="0">
                <a:solidFill>
                  <a:srgbClr val="030103"/>
                </a:solidFill>
                <a:latin typeface="Arial"/>
                <a:cs typeface="Arial"/>
              </a:rPr>
              <a:t>ff</a:t>
            </a:r>
            <a:r>
              <a:rPr sz="2700" spc="23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700" spc="185" dirty="0">
                <a:solidFill>
                  <a:srgbClr val="030103"/>
                </a:solidFill>
                <a:latin typeface="Arial"/>
                <a:cs typeface="Arial"/>
              </a:rPr>
              <a:t>cu</a:t>
            </a:r>
            <a:r>
              <a:rPr sz="2700" spc="5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700" spc="330" dirty="0">
                <a:solidFill>
                  <a:srgbClr val="030103"/>
                </a:solidFill>
                <a:latin typeface="Arial"/>
                <a:cs typeface="Arial"/>
              </a:rPr>
              <a:t>t </a:t>
            </a:r>
            <a:r>
              <a:rPr sz="2700" spc="285" dirty="0">
                <a:solidFill>
                  <a:srgbClr val="030103"/>
                </a:solidFill>
                <a:latin typeface="Arial"/>
                <a:cs typeface="Arial"/>
              </a:rPr>
              <a:t>..</a:t>
            </a:r>
            <a:r>
              <a:rPr sz="2700" spc="3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285" dirty="0">
                <a:solidFill>
                  <a:srgbClr val="030103"/>
                </a:solidFill>
                <a:latin typeface="Arial"/>
                <a:cs typeface="Arial"/>
              </a:rPr>
              <a:t>..</a:t>
            </a:r>
            <a:r>
              <a:rPr sz="2700" spc="25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3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24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28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51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R="50800" algn="ctr">
              <a:lnSpc>
                <a:spcPct val="100000"/>
              </a:lnSpc>
              <a:spcBef>
                <a:spcPts val="900"/>
              </a:spcBef>
            </a:pPr>
            <a:r>
              <a:rPr sz="2700" spc="90" dirty="0">
                <a:solidFill>
                  <a:srgbClr val="030103"/>
                </a:solidFill>
                <a:latin typeface="Arial"/>
                <a:cs typeface="Arial"/>
              </a:rPr>
              <a:t>6:</a:t>
            </a:r>
            <a:r>
              <a:rPr sz="2700" spc="1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rgbClr val="030103"/>
                </a:solidFill>
                <a:latin typeface="Arial"/>
                <a:cs typeface="Arial"/>
              </a:rPr>
              <a:t>stressful</a:t>
            </a:r>
            <a:r>
              <a:rPr sz="2700" spc="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.......</a:t>
            </a:r>
            <a:r>
              <a:rPr sz="2700" spc="-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10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</a:t>
            </a:r>
            <a:r>
              <a:rPr sz="2700" spc="5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3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51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8486" y="2832386"/>
            <a:ext cx="161163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30" dirty="0">
                <a:solidFill>
                  <a:srgbClr val="030103"/>
                </a:solidFill>
                <a:latin typeface="Courier New"/>
                <a:cs typeface="Courier New"/>
              </a:rPr>
              <a:t>•••••••</a:t>
            </a:r>
            <a:r>
              <a:rPr sz="1700" spc="-290" dirty="0">
                <a:solidFill>
                  <a:srgbClr val="030103"/>
                </a:solidFill>
                <a:latin typeface="Courier New"/>
                <a:cs typeface="Courier New"/>
              </a:rPr>
              <a:t>•</a:t>
            </a:r>
            <a:r>
              <a:rPr sz="1700" spc="-330" dirty="0">
                <a:solidFill>
                  <a:srgbClr val="030103"/>
                </a:solidFill>
                <a:latin typeface="Courier New"/>
                <a:cs typeface="Courier New"/>
              </a:rPr>
              <a:t>••••••</a:t>
            </a:r>
            <a:r>
              <a:rPr sz="1700" spc="-175" dirty="0">
                <a:solidFill>
                  <a:srgbClr val="030103"/>
                </a:solidFill>
                <a:latin typeface="Courier New"/>
                <a:cs typeface="Courier New"/>
              </a:rPr>
              <a:t>•</a:t>
            </a:r>
            <a:r>
              <a:rPr sz="1700" spc="110" dirty="0">
                <a:solidFill>
                  <a:srgbClr val="030103"/>
                </a:solidFill>
                <a:latin typeface="Courier New"/>
                <a:cs typeface="Courier New"/>
              </a:rPr>
              <a:t>•</a:t>
            </a:r>
            <a:endParaRPr sz="17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spcBef>
                <a:spcPts val="750"/>
              </a:spcBef>
            </a:pPr>
            <a:r>
              <a:rPr sz="2700" spc="17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.....</a:t>
            </a:r>
            <a:r>
              <a:rPr sz="2700" spc="-2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-60" dirty="0">
                <a:solidFill>
                  <a:srgbClr val="030103"/>
                </a:solidFill>
                <a:latin typeface="Arial"/>
                <a:cs typeface="Arial"/>
              </a:rPr>
              <a:t>.....</a:t>
            </a:r>
            <a:r>
              <a:rPr sz="2700" spc="9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285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r>
              <a:rPr sz="2700" spc="620" dirty="0">
                <a:solidFill>
                  <a:srgbClr val="030103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1983" y="4218221"/>
            <a:ext cx="7619365" cy="172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spc="-25" dirty="0">
                <a:solidFill>
                  <a:srgbClr val="07ACE8"/>
                </a:solidFill>
                <a:latin typeface="Arial"/>
                <a:cs typeface="Arial"/>
              </a:rPr>
              <a:t>A:</a:t>
            </a:r>
            <a:r>
              <a:rPr sz="2550" spc="8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204" dirty="0">
                <a:solidFill>
                  <a:srgbClr val="07ACE8"/>
                </a:solidFill>
                <a:latin typeface="Arial"/>
                <a:cs typeface="Arial"/>
              </a:rPr>
              <a:t>A</a:t>
            </a:r>
            <a:r>
              <a:rPr sz="2550" spc="10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07ACE8"/>
                </a:solidFill>
                <a:latin typeface="Arial"/>
                <a:cs typeface="Arial"/>
              </a:rPr>
              <a:t>mus</a:t>
            </a:r>
            <a:r>
              <a:rPr sz="2550" spc="-5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215" dirty="0">
                <a:solidFill>
                  <a:srgbClr val="07ACE8"/>
                </a:solidFill>
                <a:latin typeface="Arial"/>
                <a:cs typeface="Arial"/>
              </a:rPr>
              <a:t>c</a:t>
            </a:r>
            <a:r>
              <a:rPr sz="2550" spc="3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45" dirty="0">
                <a:solidFill>
                  <a:srgbClr val="07ACE8"/>
                </a:solidFill>
                <a:latin typeface="Arial"/>
                <a:cs typeface="Arial"/>
              </a:rPr>
              <a:t>an</a:t>
            </a:r>
            <a:r>
              <a:rPr sz="2550" spc="21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85" dirty="0">
                <a:solidFill>
                  <a:srgbClr val="07ACE8"/>
                </a:solidFill>
                <a:latin typeface="Arial"/>
                <a:cs typeface="Arial"/>
              </a:rPr>
              <a:t>has</a:t>
            </a:r>
            <a:r>
              <a:rPr sz="2550" spc="3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a</a:t>
            </a:r>
            <a:r>
              <a:rPr sz="2550" spc="15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07ACE8"/>
                </a:solidFill>
                <a:latin typeface="Arial"/>
                <a:cs typeface="Arial"/>
              </a:rPr>
              <a:t>bor</a:t>
            </a:r>
            <a:r>
              <a:rPr sz="2550" spc="6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ng</a:t>
            </a:r>
            <a:r>
              <a:rPr sz="2550" spc="-10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07ACE8"/>
                </a:solidFill>
                <a:latin typeface="Arial"/>
                <a:cs typeface="Arial"/>
              </a:rPr>
              <a:t>job.</a:t>
            </a:r>
            <a:endParaRPr sz="2550">
              <a:latin typeface="Arial"/>
              <a:cs typeface="Arial"/>
            </a:endParaRPr>
          </a:p>
          <a:p>
            <a:pPr marL="332105" marR="5080" indent="-300355">
              <a:lnSpc>
                <a:spcPct val="102499"/>
              </a:lnSpc>
              <a:spcBef>
                <a:spcPts val="695"/>
              </a:spcBef>
            </a:pPr>
            <a:r>
              <a:rPr sz="2550" spc="-50" dirty="0">
                <a:solidFill>
                  <a:srgbClr val="07ACE8"/>
                </a:solidFill>
                <a:latin typeface="Arial"/>
                <a:cs typeface="Arial"/>
              </a:rPr>
              <a:t>B:</a:t>
            </a:r>
            <a:r>
              <a:rPr sz="2550" spc="24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29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32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50" dirty="0">
                <a:solidFill>
                  <a:srgbClr val="07ACE8"/>
                </a:solidFill>
                <a:latin typeface="Arial"/>
                <a:cs typeface="Arial"/>
              </a:rPr>
              <a:t>don't</a:t>
            </a:r>
            <a:r>
              <a:rPr sz="2550" spc="26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10" dirty="0">
                <a:solidFill>
                  <a:srgbClr val="07ACE8"/>
                </a:solidFill>
                <a:latin typeface="Arial"/>
                <a:cs typeface="Arial"/>
              </a:rPr>
              <a:t>rea</a:t>
            </a:r>
            <a:r>
              <a:rPr sz="2550" spc="-300" dirty="0">
                <a:solidFill>
                  <a:srgbClr val="07ACE8"/>
                </a:solidFill>
                <a:latin typeface="Arial"/>
                <a:cs typeface="Arial"/>
              </a:rPr>
              <a:t>l</a:t>
            </a:r>
            <a:r>
              <a:rPr sz="2550" spc="-235" dirty="0">
                <a:solidFill>
                  <a:srgbClr val="07ACE8"/>
                </a:solidFill>
                <a:latin typeface="Arial"/>
                <a:cs typeface="Arial"/>
              </a:rPr>
              <a:t>l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y</a:t>
            </a:r>
            <a:r>
              <a:rPr sz="2550" spc="18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07ACE8"/>
                </a:solidFill>
                <a:latin typeface="Arial"/>
                <a:cs typeface="Arial"/>
              </a:rPr>
              <a:t>a</a:t>
            </a:r>
            <a:r>
              <a:rPr sz="2550" spc="-40" dirty="0">
                <a:solidFill>
                  <a:srgbClr val="07ACE8"/>
                </a:solidFill>
                <a:latin typeface="Arial"/>
                <a:cs typeface="Arial"/>
              </a:rPr>
              <a:t>g</a:t>
            </a:r>
            <a:r>
              <a:rPr sz="2550" spc="110" dirty="0">
                <a:solidFill>
                  <a:srgbClr val="07ACE8"/>
                </a:solidFill>
                <a:latin typeface="Arial"/>
                <a:cs typeface="Arial"/>
              </a:rPr>
              <a:t>r</a:t>
            </a:r>
            <a:r>
              <a:rPr sz="2550" spc="-25" dirty="0">
                <a:solidFill>
                  <a:srgbClr val="07ACE8"/>
                </a:solidFill>
                <a:latin typeface="Arial"/>
                <a:cs typeface="Arial"/>
              </a:rPr>
              <a:t>e</a:t>
            </a:r>
            <a:r>
              <a:rPr sz="2550" spc="105" dirty="0">
                <a:solidFill>
                  <a:srgbClr val="07ACE8"/>
                </a:solidFill>
                <a:latin typeface="Arial"/>
                <a:cs typeface="Arial"/>
              </a:rPr>
              <a:t>e.</a:t>
            </a:r>
            <a:r>
              <a:rPr sz="2550" spc="-5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204" dirty="0">
                <a:solidFill>
                  <a:srgbClr val="07ACE8"/>
                </a:solidFill>
                <a:latin typeface="Arial"/>
                <a:cs typeface="Arial"/>
              </a:rPr>
              <a:t>A</a:t>
            </a:r>
            <a:r>
              <a:rPr sz="2550" spc="14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mus</a:t>
            </a:r>
            <a:r>
              <a:rPr sz="2550" spc="-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175" dirty="0">
                <a:solidFill>
                  <a:srgbClr val="07ACE8"/>
                </a:solidFill>
                <a:latin typeface="Arial"/>
                <a:cs typeface="Arial"/>
              </a:rPr>
              <a:t>c</a:t>
            </a:r>
            <a:r>
              <a:rPr sz="2550" spc="6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15" dirty="0">
                <a:solidFill>
                  <a:srgbClr val="07ACE8"/>
                </a:solidFill>
                <a:latin typeface="Arial"/>
                <a:cs typeface="Arial"/>
              </a:rPr>
              <a:t>an</a:t>
            </a:r>
            <a:r>
              <a:rPr sz="2550" spc="12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60" dirty="0">
                <a:solidFill>
                  <a:srgbClr val="07ACE8"/>
                </a:solidFill>
                <a:latin typeface="Arial"/>
                <a:cs typeface="Arial"/>
              </a:rPr>
              <a:t>does</a:t>
            </a:r>
            <a:r>
              <a:rPr sz="2550" spc="25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80" dirty="0">
                <a:solidFill>
                  <a:srgbClr val="07ACE8"/>
                </a:solidFill>
                <a:latin typeface="Arial"/>
                <a:cs typeface="Arial"/>
              </a:rPr>
              <a:t>not</a:t>
            </a:r>
            <a:r>
              <a:rPr sz="2550" spc="18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30" dirty="0">
                <a:solidFill>
                  <a:srgbClr val="07ACE8"/>
                </a:solidFill>
                <a:latin typeface="Arial"/>
                <a:cs typeface="Arial"/>
              </a:rPr>
              <a:t>have</a:t>
            </a:r>
            <a:r>
              <a:rPr sz="2550" spc="10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a </a:t>
            </a:r>
            <a:r>
              <a:rPr sz="2550" spc="120" dirty="0">
                <a:solidFill>
                  <a:srgbClr val="07ACE8"/>
                </a:solidFill>
                <a:latin typeface="Arial"/>
                <a:cs typeface="Arial"/>
              </a:rPr>
              <a:t>bor</a:t>
            </a:r>
            <a:r>
              <a:rPr sz="2550" spc="2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ng</a:t>
            </a:r>
            <a:r>
              <a:rPr sz="2550" spc="-14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07ACE8"/>
                </a:solidFill>
                <a:latin typeface="Arial"/>
                <a:cs typeface="Arial"/>
              </a:rPr>
              <a:t>job.</a:t>
            </a:r>
            <a:endParaRPr sz="2550">
              <a:latin typeface="Arial"/>
              <a:cs typeface="Arial"/>
            </a:endParaRPr>
          </a:p>
          <a:p>
            <a:pPr marL="22225">
              <a:lnSpc>
                <a:spcPct val="100000"/>
              </a:lnSpc>
              <a:spcBef>
                <a:spcPts val="810"/>
              </a:spcBef>
            </a:pPr>
            <a:r>
              <a:rPr sz="2550" spc="-55" dirty="0">
                <a:solidFill>
                  <a:srgbClr val="07ACE8"/>
                </a:solidFill>
                <a:latin typeface="Arial"/>
                <a:cs typeface="Arial"/>
              </a:rPr>
              <a:t>C:</a:t>
            </a:r>
            <a:r>
              <a:rPr sz="2550" spc="3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445" dirty="0">
                <a:solidFill>
                  <a:srgbClr val="07ACE8"/>
                </a:solidFill>
                <a:latin typeface="Arial"/>
                <a:cs typeface="Arial"/>
              </a:rPr>
              <a:t>Y</a:t>
            </a:r>
            <a:r>
              <a:rPr sz="2550" spc="110" dirty="0">
                <a:solidFill>
                  <a:srgbClr val="07ACE8"/>
                </a:solidFill>
                <a:latin typeface="Arial"/>
                <a:cs typeface="Arial"/>
              </a:rPr>
              <a:t>ou'</a:t>
            </a:r>
            <a:r>
              <a:rPr sz="2550" spc="-484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120" dirty="0">
                <a:solidFill>
                  <a:srgbClr val="07ACE8"/>
                </a:solidFill>
                <a:latin typeface="Arial"/>
                <a:cs typeface="Arial"/>
              </a:rPr>
              <a:t>re</a:t>
            </a:r>
            <a:r>
              <a:rPr sz="2550" spc="6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07ACE8"/>
                </a:solidFill>
                <a:latin typeface="Arial"/>
                <a:cs typeface="Arial"/>
              </a:rPr>
              <a:t>r</a:t>
            </a:r>
            <a:r>
              <a:rPr sz="2550" spc="16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30" dirty="0">
                <a:solidFill>
                  <a:srgbClr val="07ACE8"/>
                </a:solidFill>
                <a:latin typeface="Arial"/>
                <a:cs typeface="Arial"/>
              </a:rPr>
              <a:t>g</a:t>
            </a:r>
            <a:r>
              <a:rPr sz="2550" spc="160" dirty="0">
                <a:solidFill>
                  <a:srgbClr val="07ACE8"/>
                </a:solidFill>
                <a:latin typeface="Arial"/>
                <a:cs typeface="Arial"/>
              </a:rPr>
              <a:t>ht.</a:t>
            </a:r>
            <a:r>
              <a:rPr sz="2550" spc="-14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-170" dirty="0">
                <a:solidFill>
                  <a:srgbClr val="07ACE8"/>
                </a:solidFill>
                <a:latin typeface="Arial"/>
                <a:cs typeface="Arial"/>
              </a:rPr>
              <a:t>A</a:t>
            </a:r>
            <a:r>
              <a:rPr sz="2550" spc="14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7ACE8"/>
                </a:solidFill>
                <a:latin typeface="Arial"/>
                <a:cs typeface="Arial"/>
              </a:rPr>
              <a:t>mus</a:t>
            </a:r>
            <a:r>
              <a:rPr sz="2550" spc="-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175" dirty="0">
                <a:solidFill>
                  <a:srgbClr val="07ACE8"/>
                </a:solidFill>
                <a:latin typeface="Arial"/>
                <a:cs typeface="Arial"/>
              </a:rPr>
              <a:t>c</a:t>
            </a:r>
            <a:r>
              <a:rPr sz="2550" spc="6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110" dirty="0">
                <a:solidFill>
                  <a:srgbClr val="07ACE8"/>
                </a:solidFill>
                <a:latin typeface="Arial"/>
                <a:cs typeface="Arial"/>
              </a:rPr>
              <a:t>an</a:t>
            </a:r>
            <a:r>
              <a:rPr sz="2550" spc="-25" dirty="0">
                <a:solidFill>
                  <a:srgbClr val="07ACE8"/>
                </a:solidFill>
                <a:latin typeface="Arial"/>
                <a:cs typeface="Arial"/>
              </a:rPr>
              <a:t>'</a:t>
            </a:r>
            <a:r>
              <a:rPr sz="2550" spc="-220" dirty="0">
                <a:solidFill>
                  <a:srgbClr val="07ACE8"/>
                </a:solidFill>
                <a:latin typeface="Arial"/>
                <a:cs typeface="Arial"/>
              </a:rPr>
              <a:t>s</a:t>
            </a:r>
            <a:r>
              <a:rPr sz="2550" spc="5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90" dirty="0">
                <a:solidFill>
                  <a:srgbClr val="07ACE8"/>
                </a:solidFill>
                <a:latin typeface="Arial"/>
                <a:cs typeface="Arial"/>
              </a:rPr>
              <a:t>j</a:t>
            </a:r>
            <a:r>
              <a:rPr sz="2550" spc="434" dirty="0">
                <a:solidFill>
                  <a:srgbClr val="07ACE8"/>
                </a:solidFill>
                <a:latin typeface="Arial"/>
                <a:cs typeface="Arial"/>
              </a:rPr>
              <a:t>o</a:t>
            </a:r>
            <a:r>
              <a:rPr sz="2550" spc="125" dirty="0">
                <a:solidFill>
                  <a:srgbClr val="07ACE8"/>
                </a:solidFill>
                <a:latin typeface="Arial"/>
                <a:cs typeface="Arial"/>
              </a:rPr>
              <a:t>b</a:t>
            </a:r>
            <a:r>
              <a:rPr sz="2550" spc="-185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220" dirty="0">
                <a:solidFill>
                  <a:srgbClr val="07ACE8"/>
                </a:solidFill>
                <a:latin typeface="Arial"/>
                <a:cs typeface="Arial"/>
              </a:rPr>
              <a:t>s</a:t>
            </a:r>
            <a:r>
              <a:rPr sz="2550" spc="9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07ACE8"/>
                </a:solidFill>
                <a:latin typeface="Arial"/>
                <a:cs typeface="Arial"/>
              </a:rPr>
              <a:t>very</a:t>
            </a:r>
            <a:r>
              <a:rPr sz="2550" spc="200" dirty="0">
                <a:solidFill>
                  <a:srgbClr val="07ACE8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07ACE8"/>
                </a:solidFill>
                <a:latin typeface="Arial"/>
                <a:cs typeface="Arial"/>
              </a:rPr>
              <a:t>exc</a:t>
            </a:r>
            <a:r>
              <a:rPr sz="2550" spc="100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330" dirty="0">
                <a:solidFill>
                  <a:srgbClr val="07ACE8"/>
                </a:solidFill>
                <a:latin typeface="Arial"/>
                <a:cs typeface="Arial"/>
              </a:rPr>
              <a:t>t</a:t>
            </a:r>
            <a:r>
              <a:rPr sz="2550" spc="235" dirty="0">
                <a:solidFill>
                  <a:srgbClr val="07ACE8"/>
                </a:solidFill>
                <a:latin typeface="Arial"/>
                <a:cs typeface="Arial"/>
              </a:rPr>
              <a:t>i</a:t>
            </a:r>
            <a:r>
              <a:rPr sz="2550" spc="-15" dirty="0">
                <a:solidFill>
                  <a:srgbClr val="07ACE8"/>
                </a:solidFill>
                <a:latin typeface="Arial"/>
                <a:cs typeface="Arial"/>
              </a:rPr>
              <a:t>n</a:t>
            </a:r>
            <a:r>
              <a:rPr sz="2550" spc="-40" dirty="0">
                <a:solidFill>
                  <a:srgbClr val="07ACE8"/>
                </a:solidFill>
                <a:latin typeface="Arial"/>
                <a:cs typeface="Arial"/>
              </a:rPr>
              <a:t>g</a:t>
            </a:r>
            <a:r>
              <a:rPr sz="2550" spc="560" dirty="0">
                <a:solidFill>
                  <a:srgbClr val="07ACE8"/>
                </a:solidFill>
                <a:latin typeface="Arial"/>
                <a:cs typeface="Arial"/>
              </a:rPr>
              <a:t>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245" y="678425"/>
            <a:ext cx="1042219" cy="63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480" y="723096"/>
            <a:ext cx="1026794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25"/>
              </a:lnSpc>
            </a:pPr>
            <a:r>
              <a:rPr sz="3700" spc="75" dirty="0">
                <a:solidFill>
                  <a:srgbClr val="03AC52"/>
                </a:solidFill>
                <a:latin typeface="Times New Roman"/>
                <a:cs typeface="Times New Roman"/>
              </a:rPr>
              <a:t>P5</a:t>
            </a:r>
            <a:r>
              <a:rPr sz="3700" spc="305" dirty="0">
                <a:solidFill>
                  <a:srgbClr val="03AC52"/>
                </a:solidFill>
                <a:latin typeface="Times New Roman"/>
                <a:cs typeface="Times New Roman"/>
              </a:rPr>
              <a:t>4</a:t>
            </a:r>
            <a:r>
              <a:rPr sz="3700" spc="615" dirty="0">
                <a:solidFill>
                  <a:srgbClr val="03AC52"/>
                </a:solidFill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602" y="728557"/>
            <a:ext cx="5661025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450" spc="-195" dirty="0">
                <a:solidFill>
                  <a:srgbClr val="036DBA"/>
                </a:solidFill>
                <a:latin typeface="Arial"/>
                <a:cs typeface="Arial"/>
              </a:rPr>
              <a:t>W</a:t>
            </a:r>
            <a:r>
              <a:rPr sz="3450" spc="190" dirty="0">
                <a:solidFill>
                  <a:srgbClr val="036DBA"/>
                </a:solidFill>
                <a:latin typeface="Arial"/>
                <a:cs typeface="Arial"/>
              </a:rPr>
              <a:t>ork</a:t>
            </a:r>
            <a:r>
              <a:rPr sz="3450" spc="220" dirty="0">
                <a:solidFill>
                  <a:srgbClr val="036DBA"/>
                </a:solidFill>
                <a:latin typeface="Arial"/>
                <a:cs typeface="Arial"/>
              </a:rPr>
              <a:t>d</a:t>
            </a:r>
            <a:r>
              <a:rPr sz="3450" spc="-145" dirty="0">
                <a:solidFill>
                  <a:srgbClr val="036DBA"/>
                </a:solidFill>
                <a:latin typeface="Arial"/>
                <a:cs typeface="Arial"/>
              </a:rPr>
              <a:t>a</a:t>
            </a:r>
            <a:r>
              <a:rPr sz="3450" spc="240" dirty="0">
                <a:solidFill>
                  <a:srgbClr val="036DBA"/>
                </a:solidFill>
                <a:latin typeface="Arial"/>
                <a:cs typeface="Arial"/>
              </a:rPr>
              <a:t>y</a:t>
            </a:r>
            <a:r>
              <a:rPr sz="3450" spc="245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3450" spc="60" dirty="0">
                <a:solidFill>
                  <a:srgbClr val="036DBA"/>
                </a:solidFill>
                <a:latin typeface="Arial"/>
                <a:cs typeface="Arial"/>
              </a:rPr>
              <a:t>Rou</a:t>
            </a:r>
            <a:r>
              <a:rPr sz="3450" spc="-210" dirty="0">
                <a:solidFill>
                  <a:srgbClr val="036DBA"/>
                </a:solidFill>
                <a:latin typeface="Arial"/>
                <a:cs typeface="Arial"/>
              </a:rPr>
              <a:t>t</a:t>
            </a:r>
            <a:r>
              <a:rPr sz="3450" spc="240" dirty="0">
                <a:solidFill>
                  <a:srgbClr val="036DBA"/>
                </a:solidFill>
                <a:latin typeface="Arial"/>
                <a:cs typeface="Arial"/>
              </a:rPr>
              <a:t>i</a:t>
            </a:r>
            <a:r>
              <a:rPr sz="3450" spc="10" dirty="0">
                <a:solidFill>
                  <a:srgbClr val="036DBA"/>
                </a:solidFill>
                <a:latin typeface="Arial"/>
                <a:cs typeface="Arial"/>
              </a:rPr>
              <a:t>n</a:t>
            </a:r>
            <a:r>
              <a:rPr sz="3450" spc="125" dirty="0">
                <a:solidFill>
                  <a:srgbClr val="036DBA"/>
                </a:solidFill>
                <a:latin typeface="Arial"/>
                <a:cs typeface="Arial"/>
              </a:rPr>
              <a:t>e</a:t>
            </a:r>
            <a:r>
              <a:rPr sz="3450" spc="-225" dirty="0">
                <a:solidFill>
                  <a:srgbClr val="036DBA"/>
                </a:solidFill>
                <a:latin typeface="Arial"/>
                <a:cs typeface="Arial"/>
              </a:rPr>
              <a:t>s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550" spc="-130" dirty="0">
                <a:solidFill>
                  <a:srgbClr val="030103"/>
                </a:solidFill>
                <a:latin typeface="Arial"/>
                <a:cs typeface="Arial"/>
              </a:rPr>
              <a:t>Ask</a:t>
            </a:r>
            <a:r>
              <a:rPr sz="2550" spc="2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030103"/>
                </a:solidFill>
                <a:latin typeface="Arial"/>
                <a:cs typeface="Arial"/>
              </a:rPr>
              <a:t>thr</a:t>
            </a:r>
            <a:r>
              <a:rPr sz="2550" spc="15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50" spc="12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50" spc="2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280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550" spc="-4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50" spc="-70" dirty="0">
                <a:solidFill>
                  <a:srgbClr val="030103"/>
                </a:solidFill>
                <a:latin typeface="Arial"/>
                <a:cs typeface="Arial"/>
              </a:rPr>
              <a:t>assmates</a:t>
            </a:r>
            <a:r>
              <a:rPr sz="2550" spc="3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030103"/>
                </a:solidFill>
                <a:latin typeface="Arial"/>
                <a:cs typeface="Arial"/>
              </a:rPr>
              <a:t>about</a:t>
            </a:r>
            <a:r>
              <a:rPr sz="2550" spc="20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030103"/>
                </a:solidFill>
                <a:latin typeface="Arial"/>
                <a:cs typeface="Arial"/>
              </a:rPr>
              <a:t>th</a:t>
            </a:r>
            <a:r>
              <a:rPr sz="2550" spc="17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50" spc="28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50" spc="135" dirty="0">
                <a:solidFill>
                  <a:srgbClr val="030103"/>
                </a:solidFill>
                <a:latin typeface="Arial"/>
                <a:cs typeface="Arial"/>
              </a:rPr>
              <a:t>r</a:t>
            </a:r>
            <a:r>
              <a:rPr sz="2550" spc="-7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030103"/>
                </a:solidFill>
                <a:latin typeface="Arial"/>
                <a:cs typeface="Arial"/>
              </a:rPr>
              <a:t>jobs</a:t>
            </a:r>
            <a:endParaRPr sz="25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1880" marR="5080" indent="-344170">
              <a:lnSpc>
                <a:spcPct val="133800"/>
              </a:lnSpc>
            </a:pPr>
            <a:r>
              <a:rPr spc="-60" dirty="0"/>
              <a:t>Ask</a:t>
            </a:r>
            <a:r>
              <a:rPr spc="215" dirty="0"/>
              <a:t> </a:t>
            </a:r>
            <a:r>
              <a:rPr spc="70" dirty="0"/>
              <a:t>about</a:t>
            </a:r>
            <a:r>
              <a:rPr spc="160" dirty="0"/>
              <a:t> </a:t>
            </a:r>
            <a:r>
              <a:rPr spc="285" dirty="0"/>
              <a:t>c</a:t>
            </a:r>
            <a:r>
              <a:rPr spc="-30" dirty="0"/>
              <a:t>l</a:t>
            </a:r>
            <a:r>
              <a:rPr spc="40" dirty="0"/>
              <a:t>assmate</a:t>
            </a:r>
            <a:r>
              <a:rPr spc="140" dirty="0"/>
              <a:t>'</a:t>
            </a:r>
            <a:r>
              <a:rPr spc="-105" dirty="0"/>
              <a:t>s</a:t>
            </a:r>
            <a:r>
              <a:rPr spc="15" dirty="0"/>
              <a:t> </a:t>
            </a:r>
            <a:r>
              <a:rPr spc="195" dirty="0"/>
              <a:t>fri</a:t>
            </a:r>
            <a:r>
              <a:rPr spc="65" dirty="0"/>
              <a:t>en</a:t>
            </a:r>
            <a:r>
              <a:rPr spc="225" dirty="0"/>
              <a:t>d</a:t>
            </a:r>
            <a:r>
              <a:rPr spc="145" dirty="0"/>
              <a:t>/</a:t>
            </a:r>
            <a:r>
              <a:rPr spc="-285" dirty="0"/>
              <a:t> </a:t>
            </a:r>
            <a:r>
              <a:rPr spc="125" dirty="0"/>
              <a:t>fam</a:t>
            </a:r>
            <a:r>
              <a:rPr spc="-310" dirty="0"/>
              <a:t>i</a:t>
            </a:r>
            <a:r>
              <a:rPr spc="-470" dirty="0"/>
              <a:t>l</a:t>
            </a:r>
            <a:r>
              <a:rPr spc="130" dirty="0"/>
              <a:t>y</a:t>
            </a:r>
            <a:r>
              <a:rPr spc="70" dirty="0"/>
              <a:t> </a:t>
            </a:r>
            <a:r>
              <a:rPr spc="-225" dirty="0"/>
              <a:t>T</a:t>
            </a:r>
            <a:r>
              <a:rPr spc="195" dirty="0"/>
              <a:t>ell</a:t>
            </a:r>
            <a:r>
              <a:rPr spc="35" dirty="0"/>
              <a:t> </a:t>
            </a:r>
            <a:r>
              <a:rPr spc="95" dirty="0"/>
              <a:t>me</a:t>
            </a:r>
            <a:r>
              <a:rPr spc="-20" dirty="0"/>
              <a:t> </a:t>
            </a:r>
            <a:r>
              <a:rPr spc="80" dirty="0"/>
              <a:t>about</a:t>
            </a:r>
            <a:r>
              <a:rPr spc="70" dirty="0"/>
              <a:t> </a:t>
            </a:r>
            <a:r>
              <a:rPr spc="85" dirty="0"/>
              <a:t>you</a:t>
            </a:r>
            <a:r>
              <a:rPr spc="155" dirty="0"/>
              <a:t>r</a:t>
            </a:r>
            <a:r>
              <a:rPr spc="-30" dirty="0"/>
              <a:t>.</a:t>
            </a:r>
            <a:r>
              <a:rPr spc="5" dirty="0"/>
              <a:t>.</a:t>
            </a:r>
            <a:r>
              <a:rPr spc="-75" dirty="0"/>
              <a:t>.</a:t>
            </a:r>
            <a:r>
              <a:rPr spc="5" dirty="0"/>
              <a:t>.</a:t>
            </a:r>
            <a:r>
              <a:rPr spc="-75" dirty="0"/>
              <a:t>.</a:t>
            </a:r>
            <a:r>
              <a:rPr spc="-30" dirty="0"/>
              <a:t>...</a:t>
            </a:r>
            <a:r>
              <a:rPr spc="490" dirty="0"/>
              <a:t>.</a:t>
            </a:r>
          </a:p>
          <a:p>
            <a:pPr marL="2346960">
              <a:lnSpc>
                <a:spcPct val="100000"/>
              </a:lnSpc>
              <a:spcBef>
                <a:spcPts val="730"/>
              </a:spcBef>
            </a:pPr>
            <a:r>
              <a:rPr spc="45" dirty="0"/>
              <a:t>Where</a:t>
            </a:r>
            <a:r>
              <a:rPr spc="135" dirty="0"/>
              <a:t> </a:t>
            </a:r>
            <a:r>
              <a:rPr spc="10" dirty="0"/>
              <a:t>does</a:t>
            </a:r>
            <a:r>
              <a:rPr spc="165" dirty="0"/>
              <a:t> </a:t>
            </a:r>
            <a:r>
              <a:rPr spc="55" dirty="0"/>
              <a:t>h</a:t>
            </a:r>
            <a:r>
              <a:rPr spc="135" dirty="0"/>
              <a:t>e</a:t>
            </a:r>
            <a:r>
              <a:rPr sz="2150" i="1" spc="400" dirty="0">
                <a:latin typeface="Arial"/>
                <a:cs typeface="Arial"/>
              </a:rPr>
              <a:t>I</a:t>
            </a:r>
            <a:r>
              <a:rPr dirty="0"/>
              <a:t>she</a:t>
            </a:r>
            <a:r>
              <a:rPr spc="-5" dirty="0"/>
              <a:t> </a:t>
            </a:r>
            <a:r>
              <a:rPr spc="20" dirty="0"/>
              <a:t>work?</a:t>
            </a:r>
            <a:endParaRPr sz="2150">
              <a:latin typeface="Arial"/>
              <a:cs typeface="Arial"/>
            </a:endParaRPr>
          </a:p>
          <a:p>
            <a:pPr marL="2376805" marR="267970" indent="19050">
              <a:lnSpc>
                <a:spcPts val="3290"/>
              </a:lnSpc>
              <a:spcBef>
                <a:spcPts val="225"/>
              </a:spcBef>
            </a:pPr>
            <a:r>
              <a:rPr spc="45" dirty="0"/>
              <a:t>What</a:t>
            </a:r>
            <a:r>
              <a:rPr spc="215" dirty="0"/>
              <a:t> </a:t>
            </a:r>
            <a:r>
              <a:rPr spc="10" dirty="0"/>
              <a:t>does</a:t>
            </a:r>
            <a:r>
              <a:rPr spc="165" dirty="0"/>
              <a:t> </a:t>
            </a:r>
            <a:r>
              <a:rPr spc="75" dirty="0"/>
              <a:t>h</a:t>
            </a:r>
            <a:r>
              <a:rPr spc="110" dirty="0"/>
              <a:t>e</a:t>
            </a:r>
            <a:r>
              <a:rPr spc="180" dirty="0"/>
              <a:t>/</a:t>
            </a:r>
            <a:r>
              <a:rPr spc="-320" dirty="0"/>
              <a:t> </a:t>
            </a:r>
            <a:r>
              <a:rPr dirty="0"/>
              <a:t>she</a:t>
            </a:r>
            <a:r>
              <a:rPr spc="70" dirty="0"/>
              <a:t> </a:t>
            </a:r>
            <a:r>
              <a:rPr spc="95" dirty="0"/>
              <a:t>do,</a:t>
            </a:r>
            <a:r>
              <a:rPr spc="140" dirty="0"/>
              <a:t> </a:t>
            </a:r>
            <a:r>
              <a:rPr spc="125" dirty="0"/>
              <a:t>exact</a:t>
            </a:r>
            <a:r>
              <a:rPr spc="-45" dirty="0"/>
              <a:t>l</a:t>
            </a:r>
            <a:r>
              <a:rPr spc="90" dirty="0"/>
              <a:t>y</a:t>
            </a:r>
            <a:r>
              <a:rPr spc="-275" dirty="0"/>
              <a:t>?</a:t>
            </a:r>
            <a:r>
              <a:rPr spc="-140" dirty="0"/>
              <a:t> </a:t>
            </a:r>
            <a:r>
              <a:rPr spc="-75" dirty="0"/>
              <a:t>I</a:t>
            </a:r>
            <a:r>
              <a:rPr spc="-105" dirty="0"/>
              <a:t>s</a:t>
            </a:r>
            <a:r>
              <a:rPr spc="170" dirty="0"/>
              <a:t> h</a:t>
            </a:r>
            <a:r>
              <a:rPr spc="-30" dirty="0"/>
              <a:t>i</a:t>
            </a:r>
            <a:r>
              <a:rPr spc="-25" dirty="0"/>
              <a:t>s</a:t>
            </a:r>
            <a:r>
              <a:rPr spc="180" dirty="0"/>
              <a:t>/</a:t>
            </a:r>
            <a:r>
              <a:rPr spc="-204" dirty="0"/>
              <a:t> </a:t>
            </a:r>
            <a:r>
              <a:rPr spc="85" dirty="0"/>
              <a:t>her</a:t>
            </a:r>
            <a:r>
              <a:rPr spc="-45" dirty="0"/>
              <a:t> </a:t>
            </a:r>
            <a:r>
              <a:rPr spc="125" dirty="0"/>
              <a:t>job</a:t>
            </a:r>
            <a:r>
              <a:rPr spc="260" dirty="0"/>
              <a:t> </a:t>
            </a:r>
            <a:r>
              <a:rPr spc="95" dirty="0"/>
              <a:t>d</a:t>
            </a:r>
            <a:r>
              <a:rPr spc="155" dirty="0"/>
              <a:t>i</a:t>
            </a:r>
            <a:r>
              <a:rPr spc="225" dirty="0"/>
              <a:t>ff</a:t>
            </a:r>
            <a:r>
              <a:rPr spc="220" dirty="0"/>
              <a:t>i</a:t>
            </a:r>
            <a:r>
              <a:rPr spc="170" dirty="0"/>
              <a:t>cu</a:t>
            </a:r>
            <a:r>
              <a:rPr spc="-30" dirty="0"/>
              <a:t>l</a:t>
            </a:r>
            <a:r>
              <a:rPr spc="-20" dirty="0"/>
              <a:t>t?</a:t>
            </a:r>
          </a:p>
          <a:p>
            <a:pPr marL="2248535" indent="-5080">
              <a:lnSpc>
                <a:spcPct val="100000"/>
              </a:lnSpc>
              <a:spcBef>
                <a:spcPts val="580"/>
              </a:spcBef>
            </a:pPr>
            <a:r>
              <a:rPr spc="45" dirty="0"/>
              <a:t>What</a:t>
            </a:r>
            <a:r>
              <a:rPr spc="215" dirty="0"/>
              <a:t> </a:t>
            </a:r>
            <a:r>
              <a:rPr spc="315" dirty="0"/>
              <a:t>t</a:t>
            </a:r>
            <a:r>
              <a:rPr spc="190" dirty="0"/>
              <a:t>i</a:t>
            </a:r>
            <a:r>
              <a:rPr spc="125" dirty="0"/>
              <a:t>me</a:t>
            </a:r>
            <a:r>
              <a:rPr spc="-35" dirty="0"/>
              <a:t> </a:t>
            </a:r>
            <a:r>
              <a:rPr spc="10" dirty="0"/>
              <a:t>does</a:t>
            </a:r>
            <a:r>
              <a:rPr spc="165" dirty="0"/>
              <a:t> </a:t>
            </a:r>
            <a:r>
              <a:rPr spc="75" dirty="0"/>
              <a:t>h</a:t>
            </a:r>
            <a:r>
              <a:rPr spc="110" dirty="0"/>
              <a:t>e</a:t>
            </a:r>
            <a:r>
              <a:rPr spc="180" dirty="0"/>
              <a:t>/</a:t>
            </a:r>
            <a:r>
              <a:rPr spc="-320" dirty="0"/>
              <a:t> </a:t>
            </a:r>
            <a:r>
              <a:rPr spc="10" dirty="0"/>
              <a:t>she</a:t>
            </a:r>
            <a:r>
              <a:rPr spc="40" dirty="0"/>
              <a:t> </a:t>
            </a:r>
            <a:r>
              <a:rPr spc="100" dirty="0"/>
              <a:t>start</a:t>
            </a:r>
            <a:r>
              <a:rPr spc="75" dirty="0"/>
              <a:t> </a:t>
            </a:r>
            <a:r>
              <a:rPr spc="105" dirty="0"/>
              <a:t>work</a:t>
            </a:r>
          </a:p>
          <a:p>
            <a:pPr marL="2298065" marR="414655" indent="-49530">
              <a:lnSpc>
                <a:spcPct val="133800"/>
              </a:lnSpc>
              <a:spcBef>
                <a:spcPts val="35"/>
              </a:spcBef>
            </a:pPr>
            <a:r>
              <a:rPr spc="10" dirty="0"/>
              <a:t>When</a:t>
            </a:r>
            <a:r>
              <a:rPr spc="160" dirty="0"/>
              <a:t> </a:t>
            </a:r>
            <a:r>
              <a:rPr dirty="0"/>
              <a:t>does</a:t>
            </a:r>
            <a:r>
              <a:rPr spc="210" dirty="0"/>
              <a:t> </a:t>
            </a:r>
            <a:r>
              <a:rPr spc="55" dirty="0"/>
              <a:t>h</a:t>
            </a:r>
            <a:r>
              <a:rPr spc="135" dirty="0"/>
              <a:t>e</a:t>
            </a:r>
            <a:r>
              <a:rPr spc="145" dirty="0"/>
              <a:t>/</a:t>
            </a:r>
            <a:r>
              <a:rPr spc="-285" dirty="0"/>
              <a:t> </a:t>
            </a:r>
            <a:r>
              <a:rPr dirty="0"/>
              <a:t>she</a:t>
            </a:r>
            <a:r>
              <a:rPr spc="35" dirty="0"/>
              <a:t> </a:t>
            </a:r>
            <a:r>
              <a:rPr spc="254" dirty="0"/>
              <a:t>f</a:t>
            </a:r>
            <a:r>
              <a:rPr spc="215" dirty="0"/>
              <a:t>i</a:t>
            </a:r>
            <a:r>
              <a:rPr spc="-200" dirty="0"/>
              <a:t>n</a:t>
            </a:r>
            <a:r>
              <a:rPr spc="-60" dirty="0"/>
              <a:t>i</a:t>
            </a:r>
            <a:r>
              <a:rPr spc="-35" dirty="0"/>
              <a:t>sh</a:t>
            </a:r>
            <a:r>
              <a:rPr spc="40" dirty="0"/>
              <a:t> </a:t>
            </a:r>
            <a:r>
              <a:rPr spc="10" dirty="0"/>
              <a:t>work?</a:t>
            </a:r>
            <a:r>
              <a:rPr spc="5" dirty="0"/>
              <a:t> </a:t>
            </a:r>
            <a:r>
              <a:rPr spc="-50" dirty="0"/>
              <a:t>Does</a:t>
            </a:r>
            <a:r>
              <a:rPr spc="140" dirty="0"/>
              <a:t> </a:t>
            </a:r>
            <a:r>
              <a:rPr spc="55" dirty="0"/>
              <a:t>h</a:t>
            </a:r>
            <a:r>
              <a:rPr spc="100" dirty="0"/>
              <a:t>e</a:t>
            </a:r>
            <a:r>
              <a:rPr spc="180" dirty="0"/>
              <a:t>/</a:t>
            </a:r>
            <a:r>
              <a:rPr spc="-280" dirty="0"/>
              <a:t> </a:t>
            </a:r>
            <a:r>
              <a:rPr spc="-15" dirty="0"/>
              <a:t>she</a:t>
            </a:r>
            <a:r>
              <a:rPr spc="114" dirty="0"/>
              <a:t> </a:t>
            </a:r>
            <a:r>
              <a:rPr spc="50" dirty="0"/>
              <a:t>l</a:t>
            </a:r>
            <a:r>
              <a:rPr spc="235" dirty="0"/>
              <a:t>i</a:t>
            </a:r>
            <a:r>
              <a:rPr spc="65" dirty="0"/>
              <a:t>ke</a:t>
            </a:r>
            <a:r>
              <a:rPr spc="75" dirty="0"/>
              <a:t> </a:t>
            </a:r>
            <a:r>
              <a:rPr spc="15" dirty="0"/>
              <a:t>h</a:t>
            </a:r>
            <a:r>
              <a:rPr spc="155" dirty="0"/>
              <a:t>i</a:t>
            </a:r>
            <a:r>
              <a:rPr spc="-145" dirty="0"/>
              <a:t>s</a:t>
            </a:r>
            <a:r>
              <a:rPr spc="15" dirty="0"/>
              <a:t> </a:t>
            </a:r>
            <a:r>
              <a:rPr spc="110" dirty="0"/>
              <a:t>jo</a:t>
            </a:r>
            <a:r>
              <a:rPr spc="285" dirty="0"/>
              <a:t>b</a:t>
            </a:r>
            <a:r>
              <a:rPr spc="-275"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732" y="1350299"/>
            <a:ext cx="753808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i="1" spc="-40" dirty="0">
                <a:solidFill>
                  <a:srgbClr val="DB640A"/>
                </a:solidFill>
                <a:latin typeface="Arial"/>
                <a:cs typeface="Arial"/>
              </a:rPr>
              <a:t>G</a:t>
            </a:r>
            <a:r>
              <a:rPr sz="2500" i="1" spc="55" dirty="0">
                <a:solidFill>
                  <a:srgbClr val="DB640A"/>
                </a:solidFill>
                <a:latin typeface="Arial"/>
                <a:cs typeface="Arial"/>
              </a:rPr>
              <a:t>r</a:t>
            </a:r>
            <a:r>
              <a:rPr sz="2500" i="1" spc="40" dirty="0">
                <a:solidFill>
                  <a:srgbClr val="DB640A"/>
                </a:solidFill>
                <a:latin typeface="Arial"/>
                <a:cs typeface="Arial"/>
              </a:rPr>
              <a:t>o</a:t>
            </a:r>
            <a:r>
              <a:rPr sz="2500" i="1" spc="110" dirty="0">
                <a:solidFill>
                  <a:srgbClr val="DB640A"/>
                </a:solidFill>
                <a:latin typeface="Arial"/>
                <a:cs typeface="Arial"/>
              </a:rPr>
              <a:t>up</a:t>
            </a:r>
            <a:r>
              <a:rPr sz="2500" i="1" spc="95" dirty="0">
                <a:solidFill>
                  <a:srgbClr val="DB640A"/>
                </a:solidFill>
                <a:latin typeface="Arial"/>
                <a:cs typeface="Arial"/>
              </a:rPr>
              <a:t> </a:t>
            </a:r>
            <a:r>
              <a:rPr sz="2500" i="1" spc="110" dirty="0">
                <a:solidFill>
                  <a:srgbClr val="DB640A"/>
                </a:solidFill>
                <a:latin typeface="Arial"/>
                <a:cs typeface="Arial"/>
              </a:rPr>
              <a:t>wo</a:t>
            </a:r>
            <a:r>
              <a:rPr sz="2500" i="1" spc="195" dirty="0">
                <a:solidFill>
                  <a:srgbClr val="DB640A"/>
                </a:solidFill>
                <a:latin typeface="Arial"/>
                <a:cs typeface="Arial"/>
              </a:rPr>
              <a:t>r</a:t>
            </a:r>
            <a:r>
              <a:rPr sz="2500" i="1" spc="-165" dirty="0">
                <a:solidFill>
                  <a:srgbClr val="DB640A"/>
                </a:solidFill>
                <a:latin typeface="Arial"/>
                <a:cs typeface="Arial"/>
              </a:rPr>
              <a:t>k</a:t>
            </a:r>
            <a:endParaRPr sz="2500">
              <a:latin typeface="Arial"/>
              <a:cs typeface="Arial"/>
            </a:endParaRPr>
          </a:p>
          <a:p>
            <a:pPr marL="307340" marR="5080" indent="19050">
              <a:lnSpc>
                <a:spcPts val="3210"/>
              </a:lnSpc>
              <a:spcBef>
                <a:spcPts val="105"/>
              </a:spcBef>
            </a:pPr>
            <a:r>
              <a:rPr sz="2550" spc="50" dirty="0">
                <a:solidFill>
                  <a:srgbClr val="030103"/>
                </a:solidFill>
                <a:latin typeface="Arial"/>
                <a:cs typeface="Arial"/>
              </a:rPr>
              <a:t>(or</a:t>
            </a:r>
            <a:r>
              <a:rPr sz="2550" spc="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030103"/>
                </a:solidFill>
                <a:latin typeface="Arial"/>
                <a:cs typeface="Arial"/>
              </a:rPr>
              <a:t>th</a:t>
            </a:r>
            <a:r>
              <a:rPr sz="2550" spc="13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50" spc="32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50" spc="135" dirty="0">
                <a:solidFill>
                  <a:srgbClr val="030103"/>
                </a:solidFill>
                <a:latin typeface="Arial"/>
                <a:cs typeface="Arial"/>
              </a:rPr>
              <a:t>r</a:t>
            </a:r>
            <a:r>
              <a:rPr sz="255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140" dirty="0">
                <a:solidFill>
                  <a:srgbClr val="030103"/>
                </a:solidFill>
                <a:latin typeface="Arial"/>
                <a:cs typeface="Arial"/>
              </a:rPr>
              <a:t>f</a:t>
            </a:r>
            <a:r>
              <a:rPr sz="2550" spc="120" dirty="0">
                <a:solidFill>
                  <a:srgbClr val="030103"/>
                </a:solidFill>
                <a:latin typeface="Arial"/>
                <a:cs typeface="Arial"/>
              </a:rPr>
              <a:t>r</a:t>
            </a:r>
            <a:r>
              <a:rPr sz="2550" spc="3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50" spc="110" dirty="0">
                <a:solidFill>
                  <a:srgbClr val="030103"/>
                </a:solidFill>
                <a:latin typeface="Arial"/>
                <a:cs typeface="Arial"/>
              </a:rPr>
              <a:t>end</a:t>
            </a:r>
            <a:r>
              <a:rPr sz="2550" spc="15" dirty="0">
                <a:solidFill>
                  <a:srgbClr val="030103"/>
                </a:solidFill>
                <a:latin typeface="Arial"/>
                <a:cs typeface="Arial"/>
              </a:rPr>
              <a:t>'</a:t>
            </a:r>
            <a:r>
              <a:rPr sz="2550" spc="-18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550" spc="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030103"/>
                </a:solidFill>
                <a:latin typeface="Arial"/>
                <a:cs typeface="Arial"/>
              </a:rPr>
              <a:t>or</a:t>
            </a:r>
            <a:r>
              <a:rPr sz="2550" spc="1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030103"/>
                </a:solidFill>
                <a:latin typeface="Arial"/>
                <a:cs typeface="Arial"/>
              </a:rPr>
              <a:t>fa</a:t>
            </a:r>
            <a:r>
              <a:rPr sz="2550" spc="190" dirty="0">
                <a:solidFill>
                  <a:srgbClr val="030103"/>
                </a:solidFill>
                <a:latin typeface="Arial"/>
                <a:cs typeface="Arial"/>
              </a:rPr>
              <a:t>m</a:t>
            </a:r>
            <a:r>
              <a:rPr sz="2550" spc="12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50" spc="-11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50" spc="35" dirty="0">
                <a:solidFill>
                  <a:srgbClr val="030103"/>
                </a:solidFill>
                <a:latin typeface="Arial"/>
                <a:cs typeface="Arial"/>
              </a:rPr>
              <a:t>y</a:t>
            </a:r>
            <a:r>
              <a:rPr sz="2550" spc="2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030103"/>
                </a:solidFill>
                <a:latin typeface="Arial"/>
                <a:cs typeface="Arial"/>
              </a:rPr>
              <a:t>members'</a:t>
            </a:r>
            <a:r>
              <a:rPr sz="2550" spc="229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030103"/>
                </a:solidFill>
                <a:latin typeface="Arial"/>
                <a:cs typeface="Arial"/>
              </a:rPr>
              <a:t>jobs)</a:t>
            </a:r>
            <a:r>
              <a:rPr sz="2550" spc="32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030103"/>
                </a:solidFill>
                <a:latin typeface="Arial"/>
                <a:cs typeface="Arial"/>
              </a:rPr>
              <a:t>Then</a:t>
            </a:r>
            <a:r>
              <a:rPr sz="2550" spc="-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229" dirty="0">
                <a:solidFill>
                  <a:srgbClr val="030103"/>
                </a:solidFill>
                <a:latin typeface="Arial"/>
                <a:cs typeface="Arial"/>
              </a:rPr>
              <a:t>te</a:t>
            </a:r>
            <a:r>
              <a:rPr sz="2550" spc="175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50" spc="90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50" spc="105" dirty="0">
                <a:solidFill>
                  <a:srgbClr val="030103"/>
                </a:solidFill>
                <a:latin typeface="Arial"/>
                <a:cs typeface="Arial"/>
              </a:rPr>
              <a:t>the</a:t>
            </a:r>
            <a:r>
              <a:rPr sz="2550" spc="11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50" spc="280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550" spc="-4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50" spc="-110" dirty="0">
                <a:solidFill>
                  <a:srgbClr val="030103"/>
                </a:solidFill>
                <a:latin typeface="Arial"/>
                <a:cs typeface="Arial"/>
              </a:rPr>
              <a:t>ass.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067" y="2627689"/>
            <a:ext cx="3187065" cy="321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 marR="398145" indent="-19685">
              <a:lnSpc>
                <a:spcPct val="133800"/>
              </a:lnSpc>
            </a:pPr>
            <a:r>
              <a:rPr sz="2050" spc="-60" dirty="0">
                <a:solidFill>
                  <a:srgbClr val="030103"/>
                </a:solidFill>
                <a:latin typeface="Arial"/>
                <a:cs typeface="Arial"/>
              </a:rPr>
              <a:t>Ask</a:t>
            </a:r>
            <a:r>
              <a:rPr sz="2050" spc="1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30103"/>
                </a:solidFill>
                <a:latin typeface="Arial"/>
                <a:cs typeface="Arial"/>
              </a:rPr>
              <a:t>about</a:t>
            </a:r>
            <a:r>
              <a:rPr sz="2050" spc="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85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lassmate</a:t>
            </a:r>
            <a:r>
              <a:rPr sz="205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-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050" spc="1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40" dirty="0">
                <a:solidFill>
                  <a:srgbClr val="030103"/>
                </a:solidFill>
                <a:latin typeface="Arial"/>
                <a:cs typeface="Arial"/>
              </a:rPr>
              <a:t>ave</a:t>
            </a:r>
            <a:r>
              <a:rPr sz="2050" spc="9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50" spc="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30103"/>
                </a:solidFill>
                <a:latin typeface="Arial"/>
                <a:cs typeface="Arial"/>
              </a:rPr>
              <a:t>jo</a:t>
            </a:r>
            <a:r>
              <a:rPr sz="2050" spc="285" dirty="0">
                <a:solidFill>
                  <a:srgbClr val="030103"/>
                </a:solidFill>
                <a:latin typeface="Arial"/>
                <a:cs typeface="Arial"/>
              </a:rPr>
              <a:t>b</a:t>
            </a:r>
            <a:r>
              <a:rPr sz="2050" spc="-275" dirty="0">
                <a:solidFill>
                  <a:srgbClr val="030103"/>
                </a:solidFill>
                <a:latin typeface="Arial"/>
                <a:cs typeface="Arial"/>
              </a:rPr>
              <a:t>?</a:t>
            </a:r>
            <a:endParaRPr sz="2050">
              <a:latin typeface="Arial"/>
              <a:cs typeface="Arial"/>
            </a:endParaRPr>
          </a:p>
          <a:p>
            <a:pPr marL="17145" marR="13970">
              <a:lnSpc>
                <a:spcPct val="133800"/>
              </a:lnSpc>
            </a:pP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050" spc="-1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125" dirty="0">
                <a:solidFill>
                  <a:srgbClr val="030103"/>
                </a:solidFill>
                <a:latin typeface="Arial"/>
                <a:cs typeface="Arial"/>
              </a:rPr>
              <a:t>ere</a:t>
            </a:r>
            <a:r>
              <a:rPr sz="2050" spc="-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you 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work?</a:t>
            </a:r>
            <a:r>
              <a:rPr sz="205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050" spc="3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145" dirty="0">
                <a:solidFill>
                  <a:srgbClr val="030103"/>
                </a:solidFill>
                <a:latin typeface="Arial"/>
                <a:cs typeface="Arial"/>
              </a:rPr>
              <a:t>at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050" spc="7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30103"/>
                </a:solidFill>
                <a:latin typeface="Arial"/>
                <a:cs typeface="Arial"/>
              </a:rPr>
              <a:t>do,</a:t>
            </a:r>
            <a:r>
              <a:rPr sz="2050" spc="1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30103"/>
                </a:solidFill>
                <a:latin typeface="Arial"/>
                <a:cs typeface="Arial"/>
              </a:rPr>
              <a:t>exact</a:t>
            </a:r>
            <a:r>
              <a:rPr sz="2050" spc="-1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050" spc="-130" dirty="0">
                <a:solidFill>
                  <a:srgbClr val="030103"/>
                </a:solidFill>
                <a:latin typeface="Arial"/>
                <a:cs typeface="Arial"/>
              </a:rPr>
              <a:t>y?</a:t>
            </a:r>
            <a:r>
              <a:rPr sz="2050" spc="-70" dirty="0">
                <a:solidFill>
                  <a:srgbClr val="030103"/>
                </a:solidFill>
                <a:latin typeface="Arial"/>
                <a:cs typeface="Arial"/>
              </a:rPr>
              <a:t> I</a:t>
            </a:r>
            <a:r>
              <a:rPr sz="2050" spc="-145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your</a:t>
            </a:r>
            <a:r>
              <a:rPr sz="2050" spc="114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30103"/>
                </a:solidFill>
                <a:latin typeface="Arial"/>
                <a:cs typeface="Arial"/>
              </a:rPr>
              <a:t>job</a:t>
            </a:r>
            <a:r>
              <a:rPr sz="2050" spc="2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30103"/>
                </a:solidFill>
                <a:latin typeface="Arial"/>
                <a:cs typeface="Arial"/>
              </a:rPr>
              <a:t>nterest</a:t>
            </a:r>
            <a:r>
              <a:rPr sz="2050" spc="16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30103"/>
                </a:solidFill>
                <a:latin typeface="Arial"/>
                <a:cs typeface="Arial"/>
              </a:rPr>
              <a:t>g</a:t>
            </a:r>
            <a:r>
              <a:rPr sz="2050" spc="-275" dirty="0">
                <a:solidFill>
                  <a:srgbClr val="030103"/>
                </a:solidFill>
                <a:latin typeface="Arial"/>
                <a:cs typeface="Arial"/>
              </a:rPr>
              <a:t>?</a:t>
            </a:r>
            <a:endParaRPr sz="20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830"/>
              </a:spcBef>
            </a:pP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050" spc="3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145" dirty="0">
                <a:solidFill>
                  <a:srgbClr val="030103"/>
                </a:solidFill>
                <a:latin typeface="Arial"/>
                <a:cs typeface="Arial"/>
              </a:rPr>
              <a:t>at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95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050" spc="25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95" dirty="0">
                <a:solidFill>
                  <a:srgbClr val="030103"/>
                </a:solidFill>
                <a:latin typeface="Arial"/>
                <a:cs typeface="Arial"/>
              </a:rPr>
              <a:t>me</a:t>
            </a:r>
            <a:r>
              <a:rPr sz="2050" spc="-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30103"/>
                </a:solidFill>
                <a:latin typeface="Arial"/>
                <a:cs typeface="Arial"/>
              </a:rPr>
              <a:t>start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30103"/>
                </a:solidFill>
                <a:latin typeface="Arial"/>
                <a:cs typeface="Arial"/>
              </a:rPr>
              <a:t>work?</a:t>
            </a:r>
            <a:endParaRPr sz="2050">
              <a:latin typeface="Arial"/>
              <a:cs typeface="Arial"/>
            </a:endParaRPr>
          </a:p>
          <a:p>
            <a:pPr marL="36830" marR="5080" indent="-19685">
              <a:lnSpc>
                <a:spcPct val="133800"/>
              </a:lnSpc>
              <a:spcBef>
                <a:spcPts val="35"/>
              </a:spcBef>
            </a:pP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050" spc="-1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100" dirty="0">
                <a:solidFill>
                  <a:srgbClr val="030103"/>
                </a:solidFill>
                <a:latin typeface="Arial"/>
                <a:cs typeface="Arial"/>
              </a:rPr>
              <a:t>en</a:t>
            </a: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30103"/>
                </a:solidFill>
                <a:latin typeface="Arial"/>
                <a:cs typeface="Arial"/>
              </a:rPr>
              <a:t>do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050" spc="10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25" dirty="0">
                <a:solidFill>
                  <a:srgbClr val="030103"/>
                </a:solidFill>
                <a:latin typeface="Arial"/>
                <a:cs typeface="Arial"/>
              </a:rPr>
              <a:t>f</a:t>
            </a:r>
            <a:r>
              <a:rPr sz="2050" spc="24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-280" dirty="0">
                <a:solidFill>
                  <a:srgbClr val="030103"/>
                </a:solidFill>
                <a:latin typeface="Arial"/>
                <a:cs typeface="Arial"/>
              </a:rPr>
              <a:t>n</a:t>
            </a:r>
            <a:r>
              <a:rPr sz="2050" spc="-6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-35" dirty="0">
                <a:solidFill>
                  <a:srgbClr val="030103"/>
                </a:solidFill>
                <a:latin typeface="Arial"/>
                <a:cs typeface="Arial"/>
              </a:rPr>
              <a:t>sh</a:t>
            </a:r>
            <a:r>
              <a:rPr sz="2050" spc="4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30103"/>
                </a:solidFill>
                <a:latin typeface="Arial"/>
                <a:cs typeface="Arial"/>
              </a:rPr>
              <a:t>work?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-4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050" spc="-1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-195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050" spc="19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050" spc="105" dirty="0">
                <a:solidFill>
                  <a:srgbClr val="030103"/>
                </a:solidFill>
                <a:latin typeface="Arial"/>
                <a:cs typeface="Arial"/>
              </a:rPr>
              <a:t>ke</a:t>
            </a:r>
            <a:r>
              <a:rPr sz="2050" spc="-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30103"/>
                </a:solidFill>
                <a:latin typeface="Arial"/>
                <a:cs typeface="Arial"/>
              </a:rPr>
              <a:t>yo</a:t>
            </a:r>
            <a:r>
              <a:rPr sz="2050" spc="120" dirty="0">
                <a:solidFill>
                  <a:srgbClr val="030103"/>
                </a:solidFill>
                <a:latin typeface="Arial"/>
                <a:cs typeface="Arial"/>
              </a:rPr>
              <a:t>u</a:t>
            </a:r>
            <a:r>
              <a:rPr sz="2050" spc="170" dirty="0">
                <a:solidFill>
                  <a:srgbClr val="030103"/>
                </a:solidFill>
                <a:latin typeface="Arial"/>
                <a:cs typeface="Arial"/>
              </a:rPr>
              <a:t>r</a:t>
            </a:r>
            <a:r>
              <a:rPr sz="2050" spc="-3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30103"/>
                </a:solidFill>
                <a:latin typeface="Arial"/>
                <a:cs typeface="Arial"/>
              </a:rPr>
              <a:t>job?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067" y="5975572"/>
            <a:ext cx="764413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7425" algn="l"/>
              </a:tabLst>
            </a:pPr>
            <a:r>
              <a:rPr sz="2050" spc="15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050" spc="145" dirty="0">
                <a:solidFill>
                  <a:srgbClr val="030103"/>
                </a:solidFill>
                <a:latin typeface="Arial"/>
                <a:cs typeface="Arial"/>
              </a:rPr>
              <a:t>at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050" spc="7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30103"/>
                </a:solidFill>
                <a:latin typeface="Arial"/>
                <a:cs typeface="Arial"/>
              </a:rPr>
              <a:t>a</a:t>
            </a:r>
            <a:r>
              <a:rPr sz="2050" spc="170" dirty="0">
                <a:solidFill>
                  <a:srgbClr val="030103"/>
                </a:solidFill>
                <a:latin typeface="Arial"/>
                <a:cs typeface="Arial"/>
              </a:rPr>
              <a:t>f</a:t>
            </a:r>
            <a:r>
              <a:rPr sz="2050" spc="135" dirty="0">
                <a:solidFill>
                  <a:srgbClr val="030103"/>
                </a:solidFill>
                <a:latin typeface="Arial"/>
                <a:cs typeface="Arial"/>
              </a:rPr>
              <a:t>ter</a:t>
            </a:r>
            <a:r>
              <a:rPr sz="2050" spc="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30103"/>
                </a:solidFill>
                <a:latin typeface="Arial"/>
                <a:cs typeface="Arial"/>
              </a:rPr>
              <a:t>work</a:t>
            </a: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	</a:t>
            </a:r>
            <a:r>
              <a:rPr sz="2050" spc="85" dirty="0">
                <a:solidFill>
                  <a:srgbClr val="030103"/>
                </a:solidFill>
                <a:latin typeface="Arial"/>
                <a:cs typeface="Arial"/>
              </a:rPr>
              <a:t>what</a:t>
            </a: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-2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030103"/>
                </a:solidFill>
                <a:latin typeface="Arial"/>
                <a:cs typeface="Arial"/>
              </a:rPr>
              <a:t>does</a:t>
            </a:r>
            <a:r>
              <a:rPr sz="2050" spc="2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030103"/>
                </a:solidFill>
                <a:latin typeface="Arial"/>
                <a:cs typeface="Arial"/>
              </a:rPr>
              <a:t>he</a:t>
            </a:r>
            <a:r>
              <a:rPr sz="2050" spc="210" dirty="0">
                <a:solidFill>
                  <a:srgbClr val="030103"/>
                </a:solidFill>
                <a:latin typeface="Arial"/>
                <a:cs typeface="Arial"/>
              </a:rPr>
              <a:t>/</a:t>
            </a:r>
            <a:r>
              <a:rPr sz="2050" spc="-15" dirty="0">
                <a:solidFill>
                  <a:srgbClr val="030103"/>
                </a:solidFill>
                <a:latin typeface="Arial"/>
                <a:cs typeface="Arial"/>
              </a:rPr>
              <a:t>she</a:t>
            </a:r>
            <a:r>
              <a:rPr sz="2050" spc="10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30103"/>
                </a:solidFill>
                <a:latin typeface="Arial"/>
                <a:cs typeface="Arial"/>
              </a:rPr>
              <a:t>do</a:t>
            </a:r>
            <a:r>
              <a:rPr sz="2050" spc="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30103"/>
                </a:solidFill>
                <a:latin typeface="Arial"/>
                <a:cs typeface="Arial"/>
              </a:rPr>
              <a:t>after</a:t>
            </a:r>
            <a:r>
              <a:rPr sz="2050" spc="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30103"/>
                </a:solidFill>
                <a:latin typeface="Arial"/>
                <a:cs typeface="Arial"/>
              </a:rPr>
              <a:t>work?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310" y="934064"/>
            <a:ext cx="958645" cy="801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7018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40" dirty="0"/>
              <a:t>P</a:t>
            </a:r>
            <a:r>
              <a:rPr spc="85" dirty="0"/>
              <a:t>S</a:t>
            </a:r>
            <a:r>
              <a:rPr spc="-20" dirty="0"/>
              <a:t>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7436" y="1508318"/>
            <a:ext cx="1466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90" dirty="0">
                <a:solidFill>
                  <a:srgbClr val="C3C4C6"/>
                </a:solidFill>
                <a:latin typeface="Arial"/>
                <a:cs typeface="Arial"/>
              </a:rPr>
              <a:t>'</a:t>
            </a:r>
            <a:r>
              <a:rPr sz="650" spc="240" dirty="0">
                <a:solidFill>
                  <a:srgbClr val="C3C4C6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3905" y="1162881"/>
            <a:ext cx="218376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b="1" spc="-340" dirty="0">
                <a:solidFill>
                  <a:srgbClr val="056DBA"/>
                </a:solidFill>
                <a:latin typeface="Arial"/>
                <a:cs typeface="Arial"/>
              </a:rPr>
              <a:t>READI</a:t>
            </a:r>
            <a:r>
              <a:rPr sz="4150" b="1" spc="-295" dirty="0">
                <a:solidFill>
                  <a:srgbClr val="056DBA"/>
                </a:solidFill>
                <a:latin typeface="Arial"/>
                <a:cs typeface="Arial"/>
              </a:rPr>
              <a:t>N</a:t>
            </a:r>
            <a:r>
              <a:rPr sz="4150" b="1" spc="-360" dirty="0">
                <a:solidFill>
                  <a:srgbClr val="056DBA"/>
                </a:solidFill>
                <a:latin typeface="Arial"/>
                <a:cs typeface="Arial"/>
              </a:rPr>
              <a:t>G</a:t>
            </a:r>
            <a:endParaRPr sz="4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087" y="2087648"/>
            <a:ext cx="8272780" cy="200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6050" b="1" spc="-155" dirty="0">
                <a:solidFill>
                  <a:srgbClr val="0E0C0E"/>
                </a:solidFill>
                <a:latin typeface="Times New Roman"/>
                <a:cs typeface="Times New Roman"/>
              </a:rPr>
              <a:t>J</a:t>
            </a:r>
            <a:r>
              <a:rPr sz="6050" b="1" spc="-175" dirty="0">
                <a:solidFill>
                  <a:srgbClr val="0E0C0E"/>
                </a:solidFill>
                <a:latin typeface="Times New Roman"/>
                <a:cs typeface="Times New Roman"/>
              </a:rPr>
              <a:t>o</a:t>
            </a:r>
            <a:r>
              <a:rPr sz="6050" b="1" spc="-105" dirty="0">
                <a:solidFill>
                  <a:srgbClr val="0E0C0E"/>
                </a:solidFill>
                <a:latin typeface="Times New Roman"/>
                <a:cs typeface="Times New Roman"/>
              </a:rPr>
              <a:t>b</a:t>
            </a:r>
            <a:r>
              <a:rPr sz="6050" b="1" spc="-2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5300" spc="330" dirty="0">
                <a:solidFill>
                  <a:srgbClr val="0E0C0E"/>
                </a:solidFill>
                <a:latin typeface="Times New Roman"/>
                <a:cs typeface="Times New Roman"/>
              </a:rPr>
              <a:t>pr</a:t>
            </a:r>
            <a:r>
              <a:rPr sz="5300" spc="550" dirty="0">
                <a:solidFill>
                  <a:srgbClr val="0E0C0E"/>
                </a:solidFill>
                <a:latin typeface="Times New Roman"/>
                <a:cs typeface="Times New Roman"/>
              </a:rPr>
              <a:t>o</a:t>
            </a:r>
            <a:r>
              <a:rPr sz="5300" dirty="0">
                <a:solidFill>
                  <a:srgbClr val="0E0C0E"/>
                </a:solidFill>
                <a:latin typeface="Times New Roman"/>
                <a:cs typeface="Times New Roman"/>
              </a:rPr>
              <a:t>f</a:t>
            </a:r>
            <a:r>
              <a:rPr sz="5300" spc="-155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5300" spc="60" dirty="0">
                <a:solidFill>
                  <a:srgbClr val="0E0C0E"/>
                </a:solidFill>
                <a:latin typeface="Times New Roman"/>
                <a:cs typeface="Times New Roman"/>
              </a:rPr>
              <a:t>l</a:t>
            </a:r>
            <a:r>
              <a:rPr sz="5300" spc="150" dirty="0">
                <a:solidFill>
                  <a:srgbClr val="0E0C0E"/>
                </a:solidFill>
                <a:latin typeface="Times New Roman"/>
                <a:cs typeface="Times New Roman"/>
              </a:rPr>
              <a:t>es</a:t>
            </a:r>
            <a:endParaRPr sz="53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  <a:spcBef>
                <a:spcPts val="385"/>
              </a:spcBef>
            </a:pPr>
            <a:r>
              <a:rPr sz="2350" spc="160" dirty="0">
                <a:solidFill>
                  <a:srgbClr val="0E0C0E"/>
                </a:solidFill>
                <a:latin typeface="Times New Roman"/>
                <a:cs typeface="Times New Roman"/>
              </a:rPr>
              <a:t>Look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14" dirty="0">
                <a:solidFill>
                  <a:srgbClr val="0E0C0E"/>
                </a:solidFill>
                <a:latin typeface="Times New Roman"/>
                <a:cs typeface="Times New Roman"/>
              </a:rPr>
              <a:t>at</a:t>
            </a:r>
            <a:r>
              <a:rPr sz="2350" spc="-6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13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60" dirty="0">
                <a:solidFill>
                  <a:srgbClr val="0E0C0E"/>
                </a:solidFill>
                <a:latin typeface="Times New Roman"/>
                <a:cs typeface="Times New Roman"/>
              </a:rPr>
              <a:t>pho</a:t>
            </a:r>
            <a:r>
              <a:rPr sz="2350" spc="16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os.</a:t>
            </a:r>
            <a:r>
              <a:rPr sz="2350" spc="-7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20" dirty="0">
                <a:solidFill>
                  <a:srgbClr val="0E0C0E"/>
                </a:solidFill>
                <a:latin typeface="Times New Roman"/>
                <a:cs typeface="Times New Roman"/>
              </a:rPr>
              <a:t>Wh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ch</a:t>
            </a:r>
            <a:r>
              <a:rPr sz="2350" spc="-22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25" dirty="0">
                <a:solidFill>
                  <a:srgbClr val="0E0C0E"/>
                </a:solidFill>
                <a:latin typeface="Times New Roman"/>
                <a:cs typeface="Times New Roman"/>
              </a:rPr>
              <a:t>j</a:t>
            </a:r>
            <a:r>
              <a:rPr sz="2350" spc="195" dirty="0">
                <a:solidFill>
                  <a:srgbClr val="0E0C0E"/>
                </a:solidFill>
                <a:latin typeface="Times New Roman"/>
                <a:cs typeface="Times New Roman"/>
              </a:rPr>
              <a:t>ob</a:t>
            </a:r>
            <a:r>
              <a:rPr sz="2350" spc="-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looks</a:t>
            </a:r>
            <a:r>
              <a:rPr sz="2350" spc="12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15" dirty="0">
                <a:solidFill>
                  <a:srgbClr val="0E0C0E"/>
                </a:solidFill>
                <a:latin typeface="Times New Roman"/>
                <a:cs typeface="Times New Roman"/>
              </a:rPr>
              <a:t>b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est?</a:t>
            </a:r>
            <a:r>
              <a:rPr sz="2350" spc="-3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10" dirty="0">
                <a:solidFill>
                  <a:srgbClr val="0E0C0E"/>
                </a:solidFill>
                <a:latin typeface="Times New Roman"/>
                <a:cs typeface="Times New Roman"/>
              </a:rPr>
              <a:t>Why?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50" spc="335" dirty="0">
                <a:solidFill>
                  <a:srgbClr val="6D3199"/>
                </a:solidFill>
                <a:latin typeface="Times New Roman"/>
                <a:cs typeface="Times New Roman"/>
              </a:rPr>
              <a:t>A</a:t>
            </a:r>
            <a:r>
              <a:rPr sz="2350" spc="-30" dirty="0">
                <a:solidFill>
                  <a:srgbClr val="6D3199"/>
                </a:solidFill>
                <a:latin typeface="Times New Roman"/>
                <a:cs typeface="Times New Roman"/>
              </a:rPr>
              <a:t> 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read</a:t>
            </a:r>
            <a:r>
              <a:rPr sz="235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28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-60" dirty="0">
                <a:solidFill>
                  <a:srgbClr val="0E0C0E"/>
                </a:solidFill>
                <a:latin typeface="Times New Roman"/>
                <a:cs typeface="Times New Roman"/>
              </a:rPr>
              <a:t>l</a:t>
            </a:r>
            <a:r>
              <a:rPr sz="2350" spc="-405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e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article.</a:t>
            </a:r>
            <a:r>
              <a:rPr sz="2350" spc="114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440" dirty="0">
                <a:solidFill>
                  <a:srgbClr val="0E0C0E"/>
                </a:solidFill>
                <a:latin typeface="Times New Roman"/>
                <a:cs typeface="Times New Roman"/>
              </a:rPr>
              <a:t>W</a:t>
            </a:r>
            <a:r>
              <a:rPr sz="2350" spc="140" dirty="0">
                <a:solidFill>
                  <a:srgbClr val="0E0C0E"/>
                </a:solidFill>
                <a:latin typeface="Times New Roman"/>
                <a:cs typeface="Times New Roman"/>
              </a:rPr>
              <a:t>l</a:t>
            </a:r>
            <a:r>
              <a:rPr sz="2350" spc="-405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spc="290" dirty="0">
                <a:solidFill>
                  <a:srgbClr val="0E0C0E"/>
                </a:solidFill>
                <a:latin typeface="Times New Roman"/>
                <a:cs typeface="Times New Roman"/>
              </a:rPr>
              <a:t>0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0E0C0E"/>
                </a:solidFill>
                <a:latin typeface="Times New Roman"/>
                <a:cs typeface="Times New Roman"/>
              </a:rPr>
              <a:t>sa</a:t>
            </a:r>
            <a:r>
              <a:rPr sz="2350" spc="-105" dirty="0">
                <a:solidFill>
                  <a:srgbClr val="0E0C0E"/>
                </a:solidFill>
                <a:latin typeface="Times New Roman"/>
                <a:cs typeface="Times New Roman"/>
              </a:rPr>
              <a:t>y</a:t>
            </a:r>
            <a:r>
              <a:rPr sz="2350" spc="200" dirty="0">
                <a:solidFill>
                  <a:srgbClr val="0E0C0E"/>
                </a:solidFill>
                <a:latin typeface="Times New Roman"/>
                <a:cs typeface="Times New Roman"/>
              </a:rPr>
              <a:t>s</a:t>
            </a:r>
            <a:r>
              <a:rPr sz="2350" spc="3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0E0C0E"/>
                </a:solidFill>
                <a:latin typeface="Times New Roman"/>
                <a:cs typeface="Times New Roman"/>
              </a:rPr>
              <a:t>tl</a:t>
            </a:r>
            <a:r>
              <a:rPr sz="2350" spc="-409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ese</a:t>
            </a:r>
            <a:r>
              <a:rPr sz="2350" spc="14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-60" dirty="0">
                <a:solidFill>
                  <a:srgbClr val="0E0C0E"/>
                </a:solidFill>
                <a:latin typeface="Times New Roman"/>
                <a:cs typeface="Times New Roman"/>
              </a:rPr>
              <a:t>l</a:t>
            </a:r>
            <a:r>
              <a:rPr sz="2350" spc="-409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2350" spc="-560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spc="-445" dirty="0">
                <a:solidFill>
                  <a:srgbClr val="0E0C0E"/>
                </a:solidFill>
                <a:latin typeface="Times New Roman"/>
                <a:cs typeface="Times New Roman"/>
              </a:rPr>
              <a:t>1</a:t>
            </a:r>
            <a:r>
              <a:rPr sz="2350" spc="-20" dirty="0">
                <a:solidFill>
                  <a:srgbClr val="0E0C0E"/>
                </a:solidFill>
                <a:latin typeface="Times New Roman"/>
                <a:cs typeface="Times New Roman"/>
              </a:rPr>
              <a:t>g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s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?</a:t>
            </a:r>
            <a:r>
              <a:rPr sz="2350" spc="-9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15" dirty="0">
                <a:solidFill>
                  <a:srgbClr val="0E0C0E"/>
                </a:solidFill>
                <a:latin typeface="Times New Roman"/>
                <a:cs typeface="Times New Roman"/>
              </a:rPr>
              <a:t>Wri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e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0E0C0E"/>
                </a:solidFill>
                <a:latin typeface="Times New Roman"/>
                <a:cs typeface="Times New Roman"/>
              </a:rPr>
              <a:t>your</a:t>
            </a:r>
            <a:r>
              <a:rPr sz="2350" spc="17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45" dirty="0">
                <a:solidFill>
                  <a:srgbClr val="0E0C0E"/>
                </a:solidFill>
                <a:latin typeface="Times New Roman"/>
                <a:cs typeface="Times New Roman"/>
              </a:rPr>
              <a:t>guesses.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248" y="4156332"/>
            <a:ext cx="398399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140" dirty="0">
                <a:solidFill>
                  <a:srgbClr val="0E0C0E"/>
                </a:solidFill>
                <a:latin typeface="Times New Roman"/>
                <a:cs typeface="Times New Roman"/>
              </a:rPr>
              <a:t>1:</a:t>
            </a:r>
            <a:r>
              <a:rPr sz="2500" b="1" spc="-15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60" dirty="0">
                <a:solidFill>
                  <a:srgbClr val="0E0C0E"/>
                </a:solidFill>
                <a:latin typeface="Times New Roman"/>
                <a:cs typeface="Times New Roman"/>
              </a:rPr>
              <a:t>Af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er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00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2350" spc="-6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win,</a:t>
            </a:r>
            <a:r>
              <a:rPr sz="2350" spc="17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00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2350" spc="-3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30" dirty="0">
                <a:solidFill>
                  <a:srgbClr val="0E0C0E"/>
                </a:solidFill>
                <a:latin typeface="Times New Roman"/>
                <a:cs typeface="Times New Roman"/>
              </a:rPr>
              <a:t>ake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a</a:t>
            </a:r>
            <a:r>
              <a:rPr sz="2350" spc="-8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break</a:t>
            </a:r>
            <a:r>
              <a:rPr sz="2350" spc="21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25" dirty="0">
                <a:solidFill>
                  <a:srgbClr val="0E0C0E"/>
                </a:solidFill>
                <a:latin typeface="Times New Roman"/>
                <a:cs typeface="Times New Roman"/>
              </a:rPr>
              <a:t>"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919" y="4171661"/>
            <a:ext cx="366331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29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506" y="4579699"/>
            <a:ext cx="8354695" cy="273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2350" spc="45" dirty="0">
                <a:solidFill>
                  <a:srgbClr val="0E0C0E"/>
                </a:solidFill>
                <a:latin typeface="Times New Roman"/>
                <a:cs typeface="Times New Roman"/>
              </a:rPr>
              <a:t>2: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65" dirty="0">
                <a:solidFill>
                  <a:srgbClr val="0E0C0E"/>
                </a:solidFill>
                <a:latin typeface="Times New Roman"/>
                <a:cs typeface="Times New Roman"/>
              </a:rPr>
              <a:t>"</a:t>
            </a:r>
            <a:r>
              <a:rPr sz="2350" spc="-15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40" dirty="0">
                <a:solidFill>
                  <a:srgbClr val="0E0C0E"/>
                </a:solidFill>
                <a:latin typeface="Times New Roman"/>
                <a:cs typeface="Times New Roman"/>
              </a:rPr>
              <a:t>I</a:t>
            </a:r>
            <a:r>
              <a:rPr sz="2350" spc="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35" dirty="0">
                <a:solidFill>
                  <a:srgbClr val="0E0C0E"/>
                </a:solidFill>
                <a:latin typeface="Times New Roman"/>
                <a:cs typeface="Times New Roman"/>
              </a:rPr>
              <a:t>don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'</a:t>
            </a:r>
            <a:r>
              <a:rPr sz="2350" spc="12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-9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usu</a:t>
            </a:r>
            <a:r>
              <a:rPr sz="2350" spc="114" dirty="0">
                <a:solidFill>
                  <a:srgbClr val="0E0C0E"/>
                </a:solidFill>
                <a:latin typeface="Times New Roman"/>
                <a:cs typeface="Times New Roman"/>
              </a:rPr>
              <a:t>a</a:t>
            </a:r>
            <a:r>
              <a:rPr sz="2350" spc="-25" dirty="0">
                <a:solidFill>
                  <a:srgbClr val="0E0C0E"/>
                </a:solidFill>
                <a:latin typeface="Times New Roman"/>
                <a:cs typeface="Times New Roman"/>
              </a:rPr>
              <a:t>lly</a:t>
            </a:r>
            <a:r>
              <a:rPr sz="235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0E0C0E"/>
                </a:solidFill>
                <a:latin typeface="Times New Roman"/>
                <a:cs typeface="Times New Roman"/>
              </a:rPr>
              <a:t>w</a:t>
            </a:r>
            <a:r>
              <a:rPr sz="2350" spc="175" dirty="0">
                <a:solidFill>
                  <a:srgbClr val="0E0C0E"/>
                </a:solidFill>
                <a:latin typeface="Times New Roman"/>
                <a:cs typeface="Times New Roman"/>
              </a:rPr>
              <a:t>ork</a:t>
            </a:r>
            <a:r>
              <a:rPr sz="2350" spc="-3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in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 the</a:t>
            </a:r>
            <a:r>
              <a:rPr sz="2350" spc="21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50" dirty="0">
                <a:solidFill>
                  <a:srgbClr val="0E0C0E"/>
                </a:solidFill>
                <a:latin typeface="Times New Roman"/>
                <a:cs typeface="Times New Roman"/>
              </a:rPr>
              <a:t>summer</a:t>
            </a:r>
            <a:r>
              <a:rPr sz="2350" spc="229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-1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204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  <a:p>
            <a:pPr marL="61594">
              <a:lnSpc>
                <a:spcPct val="100000"/>
              </a:lnSpc>
              <a:spcBef>
                <a:spcPts val="355"/>
              </a:spcBef>
            </a:pPr>
            <a:r>
              <a:rPr sz="2350" spc="175" dirty="0">
                <a:solidFill>
                  <a:srgbClr val="0E0C0E"/>
                </a:solidFill>
                <a:latin typeface="Times New Roman"/>
                <a:cs typeface="Times New Roman"/>
              </a:rPr>
              <a:t>3</a:t>
            </a:r>
            <a:r>
              <a:rPr sz="2350" spc="215" dirty="0">
                <a:solidFill>
                  <a:srgbClr val="0E0C0E"/>
                </a:solidFill>
                <a:latin typeface="Times New Roman"/>
                <a:cs typeface="Times New Roman"/>
              </a:rPr>
              <a:t>:</a:t>
            </a:r>
            <a:r>
              <a:rPr sz="2350" spc="-22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65" dirty="0">
                <a:solidFill>
                  <a:srgbClr val="0E0C0E"/>
                </a:solidFill>
                <a:latin typeface="Times New Roman"/>
                <a:cs typeface="Times New Roman"/>
              </a:rPr>
              <a:t>"</a:t>
            </a:r>
            <a:r>
              <a:rPr sz="2350" spc="-15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80" dirty="0">
                <a:solidFill>
                  <a:srgbClr val="0E0C0E"/>
                </a:solidFill>
                <a:latin typeface="Times New Roman"/>
                <a:cs typeface="Times New Roman"/>
              </a:rPr>
              <a:t>restaurant</a:t>
            </a:r>
            <a:r>
              <a:rPr sz="2350" spc="22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c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loses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la</a:t>
            </a:r>
            <a:r>
              <a:rPr sz="2350" spc="-4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e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-around</a:t>
            </a:r>
            <a:r>
              <a:rPr sz="2350" spc="24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80" dirty="0">
                <a:solidFill>
                  <a:srgbClr val="0E0C0E"/>
                </a:solidFill>
                <a:latin typeface="Times New Roman"/>
                <a:cs typeface="Times New Roman"/>
              </a:rPr>
              <a:t>2</a:t>
            </a:r>
            <a:r>
              <a:rPr sz="2350" spc="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70" dirty="0">
                <a:solidFill>
                  <a:srgbClr val="0E0C0E"/>
                </a:solidFill>
                <a:latin typeface="Times New Roman"/>
                <a:cs typeface="Times New Roman"/>
              </a:rPr>
              <a:t>AM</a:t>
            </a:r>
            <a:r>
              <a:rPr sz="2350" spc="27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204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  <a:p>
            <a:pPr marL="56515" indent="4445">
              <a:lnSpc>
                <a:spcPct val="100000"/>
              </a:lnSpc>
              <a:spcBef>
                <a:spcPts val="355"/>
              </a:spcBef>
            </a:pPr>
            <a:r>
              <a:rPr sz="2350" spc="35" dirty="0">
                <a:solidFill>
                  <a:srgbClr val="0E0C0E"/>
                </a:solidFill>
                <a:latin typeface="Times New Roman"/>
                <a:cs typeface="Times New Roman"/>
              </a:rPr>
              <a:t>4:</a:t>
            </a:r>
            <a:r>
              <a:rPr sz="2350" spc="8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65" dirty="0">
                <a:solidFill>
                  <a:srgbClr val="0E0C0E"/>
                </a:solidFill>
                <a:latin typeface="Times New Roman"/>
                <a:cs typeface="Times New Roman"/>
              </a:rPr>
              <a:t>"</a:t>
            </a:r>
            <a:r>
              <a:rPr sz="2350" spc="-229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60" dirty="0">
                <a:solidFill>
                  <a:srgbClr val="0E0C0E"/>
                </a:solidFill>
                <a:latin typeface="Times New Roman"/>
                <a:cs typeface="Times New Roman"/>
              </a:rPr>
              <a:t>Af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er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0E0C0E"/>
                </a:solidFill>
                <a:latin typeface="Times New Roman"/>
                <a:cs typeface="Times New Roman"/>
              </a:rPr>
              <a:t>w</a:t>
            </a:r>
            <a:r>
              <a:rPr sz="2350" spc="135" dirty="0">
                <a:solidFill>
                  <a:srgbClr val="0E0C0E"/>
                </a:solidFill>
                <a:latin typeface="Times New Roman"/>
                <a:cs typeface="Times New Roman"/>
              </a:rPr>
              <a:t>ork,</a:t>
            </a:r>
            <a:r>
              <a:rPr sz="2350" spc="-3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my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feet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and</a:t>
            </a:r>
            <a:r>
              <a:rPr sz="2350" spc="17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arms are</a:t>
            </a:r>
            <a:r>
              <a:rPr sz="2350" spc="4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tired</a:t>
            </a:r>
            <a:r>
              <a:rPr sz="2350" spc="-36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-1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..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r>
              <a:rPr sz="2350" spc="204" dirty="0">
                <a:solidFill>
                  <a:srgbClr val="0E0C0E"/>
                </a:solidFill>
                <a:latin typeface="Times New Roman"/>
                <a:cs typeface="Times New Roman"/>
              </a:rPr>
              <a:t>.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5080" indent="43815">
              <a:lnSpc>
                <a:spcPct val="112300"/>
              </a:lnSpc>
            </a:pPr>
            <a:r>
              <a:rPr sz="2400" b="1" spc="190" dirty="0">
                <a:solidFill>
                  <a:srgbClr val="6D3199"/>
                </a:solidFill>
                <a:latin typeface="Arial"/>
                <a:cs typeface="Arial"/>
              </a:rPr>
              <a:t>B</a:t>
            </a:r>
            <a:r>
              <a:rPr sz="2400" b="1" spc="-270" dirty="0">
                <a:solidFill>
                  <a:srgbClr val="6D3199"/>
                </a:solidFill>
                <a:latin typeface="Arial"/>
                <a:cs typeface="Arial"/>
              </a:rPr>
              <a:t> </a:t>
            </a:r>
            <a:r>
              <a:rPr sz="2350" spc="204" dirty="0">
                <a:solidFill>
                  <a:srgbClr val="0E0C0E"/>
                </a:solidFill>
                <a:latin typeface="Times New Roman"/>
                <a:cs typeface="Times New Roman"/>
              </a:rPr>
              <a:t>Wri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e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 a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10" dirty="0">
                <a:solidFill>
                  <a:srgbClr val="0E0C0E"/>
                </a:solidFill>
                <a:latin typeface="Times New Roman"/>
                <a:cs typeface="Times New Roman"/>
              </a:rPr>
              <a:t>short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0E0C0E"/>
                </a:solidFill>
                <a:latin typeface="Times New Roman"/>
                <a:cs typeface="Times New Roman"/>
              </a:rPr>
              <a:t>description</a:t>
            </a:r>
            <a:r>
              <a:rPr sz="2350" spc="24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40" dirty="0">
                <a:solidFill>
                  <a:srgbClr val="0E0C0E"/>
                </a:solidFill>
                <a:latin typeface="Times New Roman"/>
                <a:cs typeface="Times New Roman"/>
              </a:rPr>
              <a:t>o</a:t>
            </a:r>
            <a:r>
              <a:rPr sz="2350" spc="15" dirty="0">
                <a:solidFill>
                  <a:srgbClr val="0E0C0E"/>
                </a:solidFill>
                <a:latin typeface="Times New Roman"/>
                <a:cs typeface="Times New Roman"/>
              </a:rPr>
              <a:t>f</a:t>
            </a:r>
            <a:r>
              <a:rPr sz="2350" spc="4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409" dirty="0">
                <a:solidFill>
                  <a:srgbClr val="0E0C0E"/>
                </a:solidFill>
                <a:latin typeface="Times New Roman"/>
                <a:cs typeface="Times New Roman"/>
              </a:rPr>
              <a:t>a</a:t>
            </a:r>
            <a:r>
              <a:rPr sz="2350" spc="80" dirty="0">
                <a:solidFill>
                  <a:srgbClr val="0E0C0E"/>
                </a:solidFill>
                <a:latin typeface="Times New Roman"/>
                <a:cs typeface="Times New Roman"/>
              </a:rPr>
              <a:t>job,</a:t>
            </a:r>
            <a:r>
              <a:rPr sz="235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28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30" dirty="0">
                <a:solidFill>
                  <a:srgbClr val="0E0C0E"/>
                </a:solidFill>
                <a:latin typeface="Times New Roman"/>
                <a:cs typeface="Times New Roman"/>
              </a:rPr>
              <a:t>but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35" dirty="0">
                <a:solidFill>
                  <a:srgbClr val="0E0C0E"/>
                </a:solidFill>
                <a:latin typeface="Times New Roman"/>
                <a:cs typeface="Times New Roman"/>
              </a:rPr>
              <a:t>don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'</a:t>
            </a:r>
            <a:r>
              <a:rPr sz="2350" spc="12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-9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30" dirty="0">
                <a:solidFill>
                  <a:srgbClr val="0E0C0E"/>
                </a:solidFill>
                <a:latin typeface="Times New Roman"/>
                <a:cs typeface="Times New Roman"/>
              </a:rPr>
              <a:t>wri</a:t>
            </a:r>
            <a:r>
              <a:rPr sz="2350" spc="2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e</a:t>
            </a:r>
            <a:r>
              <a:rPr sz="2350" spc="6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19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40" dirty="0">
                <a:solidFill>
                  <a:srgbClr val="0E0C0E"/>
                </a:solidFill>
                <a:latin typeface="Times New Roman"/>
                <a:cs typeface="Times New Roman"/>
              </a:rPr>
              <a:t>name</a:t>
            </a:r>
            <a:r>
              <a:rPr sz="2350" spc="6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60" dirty="0">
                <a:solidFill>
                  <a:srgbClr val="0E0C0E"/>
                </a:solidFill>
                <a:latin typeface="Times New Roman"/>
                <a:cs typeface="Times New Roman"/>
              </a:rPr>
              <a:t>Of</a:t>
            </a:r>
            <a:r>
              <a:rPr sz="2350" spc="9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-13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90" dirty="0">
                <a:solidFill>
                  <a:srgbClr val="0E0C0E"/>
                </a:solidFill>
                <a:latin typeface="Times New Roman"/>
                <a:cs typeface="Times New Roman"/>
              </a:rPr>
              <a:t>j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ob.</a:t>
            </a:r>
            <a:r>
              <a:rPr sz="2350" spc="-5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405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hen</a:t>
            </a:r>
            <a:r>
              <a:rPr sz="2350" spc="15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0" dirty="0">
                <a:solidFill>
                  <a:srgbClr val="0E0C0E"/>
                </a:solidFill>
                <a:latin typeface="Times New Roman"/>
                <a:cs typeface="Times New Roman"/>
              </a:rPr>
              <a:t>read</a:t>
            </a:r>
            <a:r>
              <a:rPr sz="2350" spc="229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65" dirty="0">
                <a:solidFill>
                  <a:srgbClr val="0E0C0E"/>
                </a:solidFill>
                <a:latin typeface="Times New Roman"/>
                <a:cs typeface="Times New Roman"/>
              </a:rPr>
              <a:t>it</a:t>
            </a:r>
            <a:r>
              <a:rPr sz="2350" spc="-6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235" dirty="0">
                <a:solidFill>
                  <a:srgbClr val="0E0C0E"/>
                </a:solidFill>
                <a:latin typeface="Times New Roman"/>
                <a:cs typeface="Times New Roman"/>
              </a:rPr>
              <a:t>o</a:t>
            </a:r>
            <a:r>
              <a:rPr sz="2350" spc="-2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14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55" dirty="0">
                <a:solidFill>
                  <a:srgbClr val="0E0C0E"/>
                </a:solidFill>
                <a:latin typeface="Times New Roman"/>
                <a:cs typeface="Times New Roman"/>
              </a:rPr>
              <a:t>cl</a:t>
            </a:r>
            <a:r>
              <a:rPr sz="2350" spc="20" dirty="0">
                <a:solidFill>
                  <a:srgbClr val="0E0C0E"/>
                </a:solidFill>
                <a:latin typeface="Times New Roman"/>
                <a:cs typeface="Times New Roman"/>
              </a:rPr>
              <a:t>a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ss.</a:t>
            </a:r>
            <a:r>
              <a:rPr sz="2350" spc="-7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Your</a:t>
            </a:r>
            <a:r>
              <a:rPr sz="2350" spc="10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-15" dirty="0">
                <a:solidFill>
                  <a:srgbClr val="0E0C0E"/>
                </a:solidFill>
                <a:latin typeface="Times New Roman"/>
                <a:cs typeface="Times New Roman"/>
              </a:rPr>
              <a:t>c</a:t>
            </a:r>
            <a:r>
              <a:rPr sz="2350" spc="70" dirty="0">
                <a:solidFill>
                  <a:srgbClr val="0E0C0E"/>
                </a:solidFill>
                <a:latin typeface="Times New Roman"/>
                <a:cs typeface="Times New Roman"/>
              </a:rPr>
              <a:t>lassma</a:t>
            </a:r>
            <a:r>
              <a:rPr sz="2350" spc="60" dirty="0">
                <a:solidFill>
                  <a:srgbClr val="0E0C0E"/>
                </a:solidFill>
                <a:latin typeface="Times New Roman"/>
                <a:cs typeface="Times New Roman"/>
              </a:rPr>
              <a:t>t</a:t>
            </a:r>
            <a:r>
              <a:rPr sz="2350" spc="75" dirty="0">
                <a:solidFill>
                  <a:srgbClr val="0E0C0E"/>
                </a:solidFill>
                <a:latin typeface="Times New Roman"/>
                <a:cs typeface="Times New Roman"/>
              </a:rPr>
              <a:t>es</a:t>
            </a:r>
            <a:r>
              <a:rPr sz="2350" spc="-10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40" dirty="0">
                <a:solidFill>
                  <a:srgbClr val="0E0C0E"/>
                </a:solidFill>
                <a:latin typeface="Times New Roman"/>
                <a:cs typeface="Times New Roman"/>
              </a:rPr>
              <a:t>guess</a:t>
            </a:r>
            <a:r>
              <a:rPr sz="2350" spc="12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95" dirty="0">
                <a:solidFill>
                  <a:srgbClr val="0E0C0E"/>
                </a:solidFill>
                <a:latin typeface="Times New Roman"/>
                <a:cs typeface="Times New Roman"/>
              </a:rPr>
              <a:t>the</a:t>
            </a:r>
            <a:r>
              <a:rPr sz="2350" spc="55" dirty="0">
                <a:solidFill>
                  <a:srgbClr val="0E0C0E"/>
                </a:solidFill>
                <a:latin typeface="Times New Roman"/>
                <a:cs typeface="Times New Roman"/>
              </a:rPr>
              <a:t> </a:t>
            </a:r>
            <a:r>
              <a:rPr sz="2350" spc="225" dirty="0">
                <a:solidFill>
                  <a:srgbClr val="0E0C0E"/>
                </a:solidFill>
                <a:latin typeface="Times New Roman"/>
                <a:cs typeface="Times New Roman"/>
              </a:rPr>
              <a:t>j</a:t>
            </a:r>
            <a:r>
              <a:rPr sz="2350" spc="155" dirty="0">
                <a:solidFill>
                  <a:srgbClr val="0E0C0E"/>
                </a:solidFill>
                <a:latin typeface="Times New Roman"/>
                <a:cs typeface="Times New Roman"/>
              </a:rPr>
              <a:t>ob.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858" y="1194618"/>
            <a:ext cx="3318386" cy="417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696" y="2202425"/>
            <a:ext cx="599767" cy="703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696" y="5009534"/>
            <a:ext cx="408038" cy="432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1135" y="5019367"/>
            <a:ext cx="3038167" cy="4080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00516" y="5835444"/>
            <a:ext cx="2625213" cy="712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75289" y="108154"/>
            <a:ext cx="1273277" cy="7561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8064" y="2231922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032" y="0"/>
                </a:lnTo>
              </a:path>
            </a:pathLst>
          </a:custGeom>
          <a:ln w="19664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4929" y="2217173"/>
            <a:ext cx="1485265" cy="0"/>
          </a:xfrm>
          <a:custGeom>
            <a:avLst/>
            <a:gdLst/>
            <a:ahLst/>
            <a:cxnLst/>
            <a:rect l="l" t="t" r="r" b="b"/>
            <a:pathLst>
              <a:path w="1485264">
                <a:moveTo>
                  <a:pt x="0" y="0"/>
                </a:moveTo>
                <a:lnTo>
                  <a:pt x="1484670" y="0"/>
                </a:lnTo>
              </a:path>
            </a:pathLst>
          </a:custGeom>
          <a:ln w="9832">
            <a:solidFill>
              <a:srgbClr val="DB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5457" y="2229464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64" y="0"/>
                </a:lnTo>
              </a:path>
            </a:pathLst>
          </a:custGeom>
          <a:ln w="14748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3510" y="2217173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>
                <a:moveTo>
                  <a:pt x="0" y="0"/>
                </a:moveTo>
                <a:lnTo>
                  <a:pt x="486695" y="0"/>
                </a:lnTo>
              </a:path>
            </a:pathLst>
          </a:custGeom>
          <a:ln w="9832">
            <a:solidFill>
              <a:srgbClr val="DB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5097" y="2217173"/>
            <a:ext cx="0" cy="678815"/>
          </a:xfrm>
          <a:custGeom>
            <a:avLst/>
            <a:gdLst/>
            <a:ahLst/>
            <a:cxnLst/>
            <a:rect l="l" t="t" r="r" b="b"/>
            <a:pathLst>
              <a:path h="678814">
                <a:moveTo>
                  <a:pt x="0" y="678426"/>
                </a:moveTo>
                <a:lnTo>
                  <a:pt x="0" y="0"/>
                </a:lnTo>
              </a:path>
            </a:pathLst>
          </a:custGeom>
          <a:ln w="19664">
            <a:solidFill>
              <a:srgbClr val="E8C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4838" y="2217173"/>
            <a:ext cx="0" cy="678815"/>
          </a:xfrm>
          <a:custGeom>
            <a:avLst/>
            <a:gdLst/>
            <a:ahLst/>
            <a:cxnLst/>
            <a:rect l="l" t="t" r="r" b="b"/>
            <a:pathLst>
              <a:path h="678814">
                <a:moveTo>
                  <a:pt x="0" y="678426"/>
                </a:moveTo>
                <a:lnTo>
                  <a:pt x="0" y="0"/>
                </a:lnTo>
              </a:path>
            </a:pathLst>
          </a:custGeom>
          <a:ln w="19664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39845" y="2885767"/>
            <a:ext cx="2414270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0" y="0"/>
                </a:moveTo>
                <a:lnTo>
                  <a:pt x="2413819" y="0"/>
                </a:lnTo>
              </a:path>
            </a:pathLst>
          </a:custGeom>
          <a:ln w="4916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109" y="3618270"/>
            <a:ext cx="0" cy="988694"/>
          </a:xfrm>
          <a:custGeom>
            <a:avLst/>
            <a:gdLst/>
            <a:ahLst/>
            <a:cxnLst/>
            <a:rect l="l" t="t" r="r" b="b"/>
            <a:pathLst>
              <a:path h="988695">
                <a:moveTo>
                  <a:pt x="0" y="988142"/>
                </a:moveTo>
                <a:lnTo>
                  <a:pt x="0" y="0"/>
                </a:lnTo>
              </a:path>
            </a:pathLst>
          </a:custGeom>
          <a:ln w="19664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4838" y="3608438"/>
            <a:ext cx="0" cy="998219"/>
          </a:xfrm>
          <a:custGeom>
            <a:avLst/>
            <a:gdLst/>
            <a:ahLst/>
            <a:cxnLst/>
            <a:rect l="l" t="t" r="r" b="b"/>
            <a:pathLst>
              <a:path h="998220">
                <a:moveTo>
                  <a:pt x="0" y="997974"/>
                </a:moveTo>
                <a:lnTo>
                  <a:pt x="0" y="0"/>
                </a:lnTo>
              </a:path>
            </a:pathLst>
          </a:custGeom>
          <a:ln w="19664">
            <a:solidFill>
              <a:srgbClr val="E4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5097" y="3716594"/>
            <a:ext cx="0" cy="890269"/>
          </a:xfrm>
          <a:custGeom>
            <a:avLst/>
            <a:gdLst/>
            <a:ahLst/>
            <a:cxnLst/>
            <a:rect l="l" t="t" r="r" b="b"/>
            <a:pathLst>
              <a:path h="890270">
                <a:moveTo>
                  <a:pt x="0" y="889819"/>
                </a:moveTo>
                <a:lnTo>
                  <a:pt x="0" y="0"/>
                </a:lnTo>
              </a:path>
            </a:pathLst>
          </a:custGeom>
          <a:ln w="19664">
            <a:solidFill>
              <a:srgbClr val="E8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277" y="4591664"/>
            <a:ext cx="688340" cy="0"/>
          </a:xfrm>
          <a:custGeom>
            <a:avLst/>
            <a:gdLst/>
            <a:ahLst/>
            <a:cxnLst/>
            <a:rect l="l" t="t" r="r" b="b"/>
            <a:pathLst>
              <a:path w="688340">
                <a:moveTo>
                  <a:pt x="0" y="0"/>
                </a:moveTo>
                <a:lnTo>
                  <a:pt x="688257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1083" y="4591664"/>
            <a:ext cx="3422015" cy="0"/>
          </a:xfrm>
          <a:custGeom>
            <a:avLst/>
            <a:gdLst/>
            <a:ahLst/>
            <a:cxnLst/>
            <a:rect l="l" t="t" r="r" b="b"/>
            <a:pathLst>
              <a:path w="3422015">
                <a:moveTo>
                  <a:pt x="0" y="0"/>
                </a:moveTo>
                <a:lnTo>
                  <a:pt x="3421626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61354" y="4591664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>
                <a:moveTo>
                  <a:pt x="0" y="0"/>
                </a:moveTo>
                <a:lnTo>
                  <a:pt x="653845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0219" y="4591664"/>
            <a:ext cx="875665" cy="0"/>
          </a:xfrm>
          <a:custGeom>
            <a:avLst/>
            <a:gdLst/>
            <a:ahLst/>
            <a:cxnLst/>
            <a:rect l="l" t="t" r="r" b="b"/>
            <a:pathLst>
              <a:path w="875665">
                <a:moveTo>
                  <a:pt x="0" y="0"/>
                </a:moveTo>
                <a:lnTo>
                  <a:pt x="875070" y="0"/>
                </a:lnTo>
              </a:path>
            </a:pathLst>
          </a:custGeom>
          <a:ln w="4916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109" y="5845277"/>
            <a:ext cx="0" cy="688340"/>
          </a:xfrm>
          <a:custGeom>
            <a:avLst/>
            <a:gdLst/>
            <a:ahLst/>
            <a:cxnLst/>
            <a:rect l="l" t="t" r="r" b="b"/>
            <a:pathLst>
              <a:path h="688340">
                <a:moveTo>
                  <a:pt x="0" y="688257"/>
                </a:moveTo>
                <a:lnTo>
                  <a:pt x="0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445" y="6518786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64" y="0"/>
                </a:lnTo>
              </a:path>
            </a:pathLst>
          </a:custGeom>
          <a:ln w="4916">
            <a:solidFill>
              <a:srgbClr val="E8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0916" y="652370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07957" y="1826994"/>
            <a:ext cx="630555" cy="338455"/>
          </a:xfrm>
          <a:prstGeom prst="rect">
            <a:avLst/>
          </a:prstGeom>
          <a:solidFill>
            <a:srgbClr val="B33D64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950" spc="35" dirty="0">
                <a:solidFill>
                  <a:srgbClr val="FBF9FB"/>
                </a:solidFill>
                <a:latin typeface="Arial"/>
                <a:cs typeface="Arial"/>
              </a:rPr>
              <a:t>Word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6773" y="1840195"/>
            <a:ext cx="1207135" cy="320675"/>
          </a:xfrm>
          <a:custGeom>
            <a:avLst/>
            <a:gdLst/>
            <a:ahLst/>
            <a:cxnLst/>
            <a:rect l="l" t="t" r="r" b="b"/>
            <a:pathLst>
              <a:path w="1207135" h="320675">
                <a:moveTo>
                  <a:pt x="0" y="0"/>
                </a:moveTo>
                <a:lnTo>
                  <a:pt x="1206672" y="0"/>
                </a:lnTo>
                <a:lnTo>
                  <a:pt x="1206672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512164" y="1881354"/>
            <a:ext cx="12192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0" dirty="0">
                <a:solidFill>
                  <a:srgbClr val="FBF9FB"/>
                </a:solidFill>
                <a:latin typeface="Arial"/>
                <a:cs typeface="Arial"/>
              </a:rPr>
              <a:t>P</a:t>
            </a:r>
            <a:r>
              <a:rPr sz="1850" spc="-85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FBF9FB"/>
                </a:solidFill>
                <a:latin typeface="Arial"/>
                <a:cs typeface="Arial"/>
              </a:rPr>
              <a:t>M</a:t>
            </a:r>
            <a:r>
              <a:rPr sz="1850" spc="110" dirty="0">
                <a:solidFill>
                  <a:srgbClr val="FBF9FB"/>
                </a:solidFill>
                <a:latin typeface="Arial"/>
                <a:cs typeface="Arial"/>
              </a:rPr>
              <a:t>ea</a:t>
            </a:r>
            <a:r>
              <a:rPr sz="1850" spc="50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850" spc="24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850" spc="50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FBF9FB"/>
                </a:solidFill>
                <a:latin typeface="Arial"/>
                <a:cs typeface="Arial"/>
              </a:rPr>
              <a:t>g</a:t>
            </a:r>
            <a:endParaRPr sz="18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0393" y="1840195"/>
            <a:ext cx="1197610" cy="320675"/>
          </a:xfrm>
          <a:custGeom>
            <a:avLst/>
            <a:gdLst/>
            <a:ahLst/>
            <a:cxnLst/>
            <a:rect l="l" t="t" r="r" b="b"/>
            <a:pathLst>
              <a:path w="1197609" h="320675">
                <a:moveTo>
                  <a:pt x="0" y="0"/>
                </a:moveTo>
                <a:lnTo>
                  <a:pt x="1197310" y="0"/>
                </a:lnTo>
                <a:lnTo>
                  <a:pt x="1197310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96254" y="1881354"/>
            <a:ext cx="120904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14" dirty="0">
                <a:solidFill>
                  <a:srgbClr val="FBF9FB"/>
                </a:solidFill>
                <a:latin typeface="Arial"/>
                <a:cs typeface="Arial"/>
              </a:rPr>
              <a:t>E</a:t>
            </a:r>
            <a:r>
              <a:rPr sz="1850" spc="-65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FBF9FB"/>
                </a:solidFill>
                <a:latin typeface="Arial"/>
                <a:cs typeface="Arial"/>
              </a:rPr>
              <a:t>M</a:t>
            </a:r>
            <a:r>
              <a:rPr sz="1850" spc="90" dirty="0">
                <a:solidFill>
                  <a:srgbClr val="FBF9FB"/>
                </a:solidFill>
                <a:latin typeface="Arial"/>
                <a:cs typeface="Arial"/>
              </a:rPr>
              <a:t>ean</a:t>
            </a:r>
            <a:r>
              <a:rPr sz="1850" spc="24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850" spc="15" dirty="0">
                <a:solidFill>
                  <a:srgbClr val="FBF9FB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FBF9FB"/>
                </a:solidFill>
                <a:latin typeface="Arial"/>
                <a:cs typeface="Arial"/>
              </a:rPr>
              <a:t>g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0745" y="2289394"/>
            <a:ext cx="95186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a</a:t>
            </a:r>
            <a:r>
              <a:rPr sz="1850" spc="-10" dirty="0">
                <a:solidFill>
                  <a:srgbClr val="070103"/>
                </a:solidFill>
                <a:latin typeface="Arial"/>
                <a:cs typeface="Arial"/>
              </a:rPr>
              <a:t>u</a:t>
            </a:r>
            <a:r>
              <a:rPr sz="1850" spc="225" dirty="0">
                <a:solidFill>
                  <a:srgbClr val="070103"/>
                </a:solidFill>
                <a:latin typeface="Arial"/>
                <a:cs typeface="Arial"/>
              </a:rPr>
              <a:t>d</a:t>
            </a:r>
            <a:r>
              <a:rPr sz="1850" spc="3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270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11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27661" y="2289394"/>
            <a:ext cx="249047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95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254" dirty="0">
                <a:solidFill>
                  <a:srgbClr val="070103"/>
                </a:solidFill>
                <a:latin typeface="Arial"/>
                <a:cs typeface="Arial"/>
              </a:rPr>
              <a:t>r</a:t>
            </a:r>
            <a:r>
              <a:rPr sz="1850" spc="-1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-40" dirty="0">
                <a:solidFill>
                  <a:srgbClr val="070103"/>
                </a:solidFill>
                <a:latin typeface="Arial"/>
                <a:cs typeface="Arial"/>
              </a:rPr>
              <a:t>es</a:t>
            </a: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070103"/>
                </a:solidFill>
                <a:latin typeface="Arial"/>
                <a:cs typeface="Arial"/>
              </a:rPr>
              <a:t>to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70103"/>
                </a:solidFill>
                <a:latin typeface="Arial"/>
                <a:cs typeface="Arial"/>
              </a:rPr>
              <a:t>g</a:t>
            </a:r>
            <a:r>
              <a:rPr sz="1850" spc="165" dirty="0">
                <a:solidFill>
                  <a:srgbClr val="070103"/>
                </a:solidFill>
                <a:latin typeface="Arial"/>
                <a:cs typeface="Arial"/>
              </a:rPr>
              <a:t>et</a:t>
            </a:r>
            <a:r>
              <a:rPr sz="1850" spc="6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070103"/>
                </a:solidFill>
                <a:latin typeface="Arial"/>
                <a:cs typeface="Arial"/>
              </a:rPr>
              <a:t>ac</a:t>
            </a:r>
            <a:r>
              <a:rPr sz="1850" spc="-60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10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5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r>
              <a:rPr sz="1850" spc="-8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70103"/>
                </a:solidFill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6719" y="2992400"/>
            <a:ext cx="4826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P</a:t>
            </a:r>
            <a:r>
              <a:rPr sz="1850" spc="-120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50" spc="5" dirty="0">
                <a:solidFill>
                  <a:srgbClr val="070103"/>
                </a:solidFill>
                <a:latin typeface="Arial"/>
                <a:cs typeface="Arial"/>
              </a:rPr>
              <a:t>ay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54035" y="2992400"/>
            <a:ext cx="3257550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4770" marR="5080" indent="-1322705">
              <a:lnSpc>
                <a:spcPct val="108100"/>
              </a:lnSpc>
            </a:pPr>
            <a:r>
              <a:rPr sz="1850" spc="-75" dirty="0">
                <a:solidFill>
                  <a:srgbClr val="070103"/>
                </a:solidFill>
                <a:latin typeface="Arial"/>
                <a:cs typeface="Arial"/>
              </a:rPr>
              <a:t>A</a:t>
            </a:r>
            <a:r>
              <a:rPr sz="1850" spc="1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drama</a:t>
            </a:r>
            <a:r>
              <a:rPr sz="1850" spc="12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070103"/>
                </a:solidFill>
                <a:latin typeface="Arial"/>
                <a:cs typeface="Arial"/>
              </a:rPr>
              <a:t>actors</a:t>
            </a:r>
            <a:r>
              <a:rPr sz="1850" spc="17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70103"/>
                </a:solidFill>
                <a:latin typeface="Arial"/>
                <a:cs typeface="Arial"/>
              </a:rPr>
              <a:t>perform</a:t>
            </a:r>
            <a:r>
              <a:rPr sz="1850" spc="114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on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a</a:t>
            </a:r>
            <a:r>
              <a:rPr sz="1850" spc="1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sta</a:t>
            </a:r>
            <a:r>
              <a:rPr sz="1850" spc="5" dirty="0">
                <a:solidFill>
                  <a:srgbClr val="070103"/>
                </a:solidFill>
                <a:latin typeface="Arial"/>
                <a:cs typeface="Arial"/>
              </a:rPr>
              <a:t>g</a:t>
            </a:r>
            <a:r>
              <a:rPr sz="1850" spc="120" dirty="0">
                <a:solidFill>
                  <a:srgbClr val="070103"/>
                </a:solidFill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7442" y="3690491"/>
            <a:ext cx="306514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7985">
              <a:lnSpc>
                <a:spcPct val="108100"/>
              </a:lnSpc>
            </a:pPr>
            <a:r>
              <a:rPr sz="1850" spc="-60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r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y</a:t>
            </a:r>
            <a:r>
              <a:rPr sz="1850" spc="204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5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r>
              <a:rPr sz="1850" spc="-8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070103"/>
                </a:solidFill>
                <a:latin typeface="Arial"/>
                <a:cs typeface="Arial"/>
              </a:rPr>
              <a:t>to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70103"/>
                </a:solidFill>
                <a:latin typeface="Arial"/>
                <a:cs typeface="Arial"/>
              </a:rPr>
              <a:t>s</a:t>
            </a:r>
            <a:r>
              <a:rPr sz="1850" spc="-75" dirty="0">
                <a:solidFill>
                  <a:srgbClr val="070103"/>
                </a:solidFill>
                <a:latin typeface="Arial"/>
                <a:cs typeface="Arial"/>
              </a:rPr>
              <a:t>u</a:t>
            </a:r>
            <a:r>
              <a:rPr sz="1850" spc="45" dirty="0">
                <a:solidFill>
                  <a:srgbClr val="070103"/>
                </a:solidFill>
                <a:latin typeface="Arial"/>
                <a:cs typeface="Arial"/>
              </a:rPr>
              <a:t>cceed</a:t>
            </a:r>
            <a:r>
              <a:rPr sz="1850" spc="10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70103"/>
                </a:solidFill>
                <a:latin typeface="Arial"/>
                <a:cs typeface="Arial"/>
              </a:rPr>
              <a:t>at</a:t>
            </a:r>
            <a:r>
              <a:rPr sz="1850" spc="8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somet</a:t>
            </a:r>
            <a:r>
              <a:rPr sz="1850" spc="130" dirty="0">
                <a:solidFill>
                  <a:srgbClr val="070103"/>
                </a:solidFill>
                <a:latin typeface="Arial"/>
                <a:cs typeface="Arial"/>
              </a:rPr>
              <a:t>h</a:t>
            </a:r>
            <a:r>
              <a:rPr sz="1850" spc="24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r>
              <a:rPr sz="1850" spc="-8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070103"/>
                </a:solidFill>
                <a:latin typeface="Arial"/>
                <a:cs typeface="Arial"/>
              </a:rPr>
              <a:t>she</a:t>
            </a:r>
            <a:r>
              <a:rPr sz="1850" spc="14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30" dirty="0">
                <a:solidFill>
                  <a:srgbClr val="070103"/>
                </a:solidFill>
                <a:latin typeface="Arial"/>
                <a:cs typeface="Arial"/>
              </a:rPr>
              <a:t>real</a:t>
            </a:r>
            <a:r>
              <a:rPr sz="1850" spc="-114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y </a:t>
            </a:r>
            <a:r>
              <a:rPr sz="1850" spc="45" dirty="0">
                <a:solidFill>
                  <a:srgbClr val="070103"/>
                </a:solidFill>
                <a:latin typeface="Arial"/>
                <a:cs typeface="Arial"/>
              </a:rPr>
              <a:t>wants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5609" y="3690491"/>
            <a:ext cx="153162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Fol</a:t>
            </a:r>
            <a:r>
              <a:rPr sz="1850" spc="-130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50" spc="150" dirty="0">
                <a:solidFill>
                  <a:srgbClr val="070103"/>
                </a:solidFill>
                <a:latin typeface="Arial"/>
                <a:cs typeface="Arial"/>
              </a:rPr>
              <a:t>ow</a:t>
            </a: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50" dirty="0">
                <a:solidFill>
                  <a:srgbClr val="070103"/>
                </a:solidFill>
                <a:latin typeface="Arial"/>
                <a:cs typeface="Arial"/>
              </a:rPr>
              <a:t>ng</a:t>
            </a:r>
            <a:r>
              <a:rPr sz="1850" spc="-4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70103"/>
                </a:solidFill>
                <a:latin typeface="Arial"/>
                <a:cs typeface="Arial"/>
              </a:rPr>
              <a:t>her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9905" y="3995291"/>
            <a:ext cx="84010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dreams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95106" y="4703213"/>
            <a:ext cx="147701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209" algn="ctr">
              <a:lnSpc>
                <a:spcPct val="100000"/>
              </a:lnSpc>
            </a:pPr>
            <a:r>
              <a:rPr sz="1850" spc="-175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ester</a:t>
            </a:r>
            <a:endParaRPr sz="1850">
              <a:latin typeface="Arial"/>
              <a:cs typeface="Arial"/>
            </a:endParaRPr>
          </a:p>
          <a:p>
            <a:pPr marL="12700" marR="5080" algn="ctr">
              <a:lnSpc>
                <a:spcPct val="144700"/>
              </a:lnSpc>
            </a:pPr>
            <a:r>
              <a:rPr sz="1850" spc="-110" dirty="0">
                <a:solidFill>
                  <a:srgbClr val="070103"/>
                </a:solidFill>
                <a:latin typeface="Arial"/>
                <a:cs typeface="Arial"/>
              </a:rPr>
              <a:t>R</a:t>
            </a:r>
            <a:r>
              <a:rPr sz="1850" spc="-270" dirty="0">
                <a:solidFill>
                  <a:srgbClr val="070103"/>
                </a:solidFill>
                <a:latin typeface="Arial"/>
                <a:cs typeface="Arial"/>
              </a:rPr>
              <a:t>a</a:t>
            </a:r>
            <a:r>
              <a:rPr sz="1850" spc="10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120" dirty="0">
                <a:solidFill>
                  <a:srgbClr val="070103"/>
                </a:solidFill>
                <a:latin typeface="Arial"/>
                <a:cs typeface="Arial"/>
              </a:rPr>
              <a:t>n</a:t>
            </a:r>
            <a:r>
              <a:rPr sz="1850" spc="-4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or</a:t>
            </a:r>
            <a:r>
              <a:rPr sz="1850" spc="13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70103"/>
                </a:solidFill>
                <a:latin typeface="Arial"/>
                <a:cs typeface="Arial"/>
              </a:rPr>
              <a:t>s</a:t>
            </a:r>
            <a:r>
              <a:rPr sz="1850" spc="-25" dirty="0">
                <a:solidFill>
                  <a:srgbClr val="070103"/>
                </a:solidFill>
                <a:latin typeface="Arial"/>
                <a:cs typeface="Arial"/>
              </a:rPr>
              <a:t>h</a:t>
            </a:r>
            <a:r>
              <a:rPr sz="1850" spc="204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ne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 profess</a:t>
            </a:r>
            <a:r>
              <a:rPr sz="1850" spc="2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75" dirty="0">
                <a:solidFill>
                  <a:srgbClr val="070103"/>
                </a:solidFill>
                <a:latin typeface="Arial"/>
                <a:cs typeface="Arial"/>
              </a:rPr>
              <a:t>onal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6361" y="5752582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261"/>
                </a:lnTo>
              </a:path>
            </a:pathLst>
          </a:custGeom>
          <a:ln w="3175">
            <a:solidFill>
              <a:srgbClr val="EFE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90307" y="5646965"/>
            <a:ext cx="536575" cy="312420"/>
          </a:xfrm>
          <a:prstGeom prst="rect">
            <a:avLst/>
          </a:prstGeom>
          <a:solidFill>
            <a:srgbClr val="EFE6EB"/>
          </a:solidFill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ct val="100000"/>
              </a:lnSpc>
            </a:pPr>
            <a:r>
              <a:rPr sz="1800" spc="2995" dirty="0">
                <a:solidFill>
                  <a:srgbClr val="E2CDD4"/>
                </a:solid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9687" y="5922413"/>
            <a:ext cx="139128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marR="5080" indent="-270510">
              <a:lnSpc>
                <a:spcPct val="108100"/>
              </a:lnSpc>
            </a:pP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After-school </a:t>
            </a:r>
            <a:r>
              <a:rPr sz="1850" spc="135" dirty="0">
                <a:solidFill>
                  <a:srgbClr val="070103"/>
                </a:solidFill>
                <a:latin typeface="Arial"/>
                <a:cs typeface="Arial"/>
              </a:rPr>
              <a:t>act</a:t>
            </a:r>
            <a:r>
              <a:rPr sz="1850" spc="-3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175" dirty="0">
                <a:solidFill>
                  <a:srgbClr val="070103"/>
                </a:solidFill>
                <a:latin typeface="Arial"/>
                <a:cs typeface="Arial"/>
              </a:rPr>
              <a:t>v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155" dirty="0">
                <a:solidFill>
                  <a:srgbClr val="070103"/>
                </a:solidFill>
                <a:latin typeface="Arial"/>
                <a:cs typeface="Arial"/>
              </a:rPr>
              <a:t>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73648" y="6630335"/>
            <a:ext cx="7042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40" dirty="0">
                <a:solidFill>
                  <a:srgbClr val="070103"/>
                </a:solidFill>
                <a:latin typeface="Arial"/>
                <a:cs typeface="Arial"/>
              </a:rPr>
              <a:t>Sal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ary</a:t>
            </a:r>
            <a:endParaRPr sz="18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37610" y="4703213"/>
            <a:ext cx="3082290" cy="218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ct val="100000"/>
              </a:lnSpc>
            </a:pPr>
            <a:r>
              <a:rPr sz="1850" spc="-30" dirty="0">
                <a:solidFill>
                  <a:srgbClr val="070103"/>
                </a:solidFill>
                <a:latin typeface="Arial"/>
                <a:cs typeface="Arial"/>
              </a:rPr>
              <a:t>Who</a:t>
            </a:r>
            <a:r>
              <a:rPr sz="1850" spc="17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test</a:t>
            </a:r>
            <a:r>
              <a:rPr sz="1850" spc="18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70103"/>
                </a:solidFill>
                <a:latin typeface="Arial"/>
                <a:cs typeface="Arial"/>
              </a:rPr>
              <a:t>a</a:t>
            </a:r>
            <a:r>
              <a:rPr sz="1850" spc="9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product</a:t>
            </a:r>
            <a:endParaRPr sz="1850">
              <a:latin typeface="Arial"/>
              <a:cs typeface="Arial"/>
            </a:endParaRPr>
          </a:p>
          <a:p>
            <a:pPr marL="12700" marR="5080" indent="27305" algn="ctr">
              <a:lnSpc>
                <a:spcPct val="144700"/>
              </a:lnSpc>
            </a:pPr>
            <a:r>
              <a:rPr sz="1850" spc="2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120" dirty="0">
                <a:solidFill>
                  <a:srgbClr val="070103"/>
                </a:solidFill>
                <a:latin typeface="Arial"/>
                <a:cs typeface="Arial"/>
              </a:rPr>
              <a:t>n</a:t>
            </a:r>
            <a:r>
              <a:rPr sz="1850" spc="-8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every</a:t>
            </a:r>
            <a:r>
              <a:rPr sz="1850" spc="22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210" dirty="0">
                <a:solidFill>
                  <a:srgbClr val="070103"/>
                </a:solidFill>
                <a:latin typeface="Arial"/>
                <a:cs typeface="Arial"/>
              </a:rPr>
              <a:t>k</a:t>
            </a:r>
            <a:r>
              <a:rPr sz="1850" spc="-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80" dirty="0">
                <a:solidFill>
                  <a:srgbClr val="070103"/>
                </a:solidFill>
                <a:latin typeface="Arial"/>
                <a:cs typeface="Arial"/>
              </a:rPr>
              <a:t>nd</a:t>
            </a:r>
            <a:r>
              <a:rPr sz="1850" spc="1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070103"/>
                </a:solidFill>
                <a:latin typeface="Arial"/>
                <a:cs typeface="Arial"/>
              </a:rPr>
              <a:t>of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weat</a:t>
            </a:r>
            <a:r>
              <a:rPr sz="1850" spc="150" dirty="0">
                <a:solidFill>
                  <a:srgbClr val="070103"/>
                </a:solidFill>
                <a:latin typeface="Arial"/>
                <a:cs typeface="Arial"/>
              </a:rPr>
              <a:t>h</a:t>
            </a:r>
            <a:r>
              <a:rPr sz="1850" spc="114" dirty="0">
                <a:solidFill>
                  <a:srgbClr val="070103"/>
                </a:solidFill>
                <a:latin typeface="Arial"/>
                <a:cs typeface="Arial"/>
              </a:rPr>
              <a:t>er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70103"/>
                </a:solidFill>
                <a:latin typeface="Arial"/>
                <a:cs typeface="Arial"/>
              </a:rPr>
              <a:t>Re</a:t>
            </a:r>
            <a:r>
              <a:rPr sz="1850" spc="-120" dirty="0">
                <a:solidFill>
                  <a:srgbClr val="070103"/>
                </a:solidFill>
                <a:latin typeface="Arial"/>
                <a:cs typeface="Arial"/>
              </a:rPr>
              <a:t>l</a:t>
            </a:r>
            <a:r>
              <a:rPr sz="1850" spc="95" dirty="0">
                <a:solidFill>
                  <a:srgbClr val="070103"/>
                </a:solidFill>
                <a:latin typeface="Arial"/>
                <a:cs typeface="Arial"/>
              </a:rPr>
              <a:t>ated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50" dirty="0">
                <a:solidFill>
                  <a:srgbClr val="070103"/>
                </a:solidFill>
                <a:latin typeface="Arial"/>
                <a:cs typeface="Arial"/>
              </a:rPr>
              <a:t>to</a:t>
            </a:r>
            <a:r>
              <a:rPr sz="1850" spc="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70103"/>
                </a:solidFill>
                <a:latin typeface="Arial"/>
                <a:cs typeface="Arial"/>
              </a:rPr>
              <a:t>someone'</a:t>
            </a:r>
            <a:r>
              <a:rPr sz="1850" spc="-35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95" dirty="0">
                <a:solidFill>
                  <a:srgbClr val="070103"/>
                </a:solidFill>
                <a:latin typeface="Arial"/>
                <a:cs typeface="Arial"/>
              </a:rPr>
              <a:t>s</a:t>
            </a:r>
            <a:r>
              <a:rPr sz="1850" spc="4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70103"/>
                </a:solidFill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 marL="12700" marR="5080" algn="ctr">
              <a:lnSpc>
                <a:spcPct val="106400"/>
              </a:lnSpc>
              <a:spcBef>
                <a:spcPts val="850"/>
              </a:spcBef>
            </a:pPr>
            <a:r>
              <a:rPr sz="1850" spc="85" dirty="0">
                <a:solidFill>
                  <a:srgbClr val="070103"/>
                </a:solidFill>
                <a:latin typeface="Arial"/>
                <a:cs typeface="Arial"/>
              </a:rPr>
              <a:t>Ac</a:t>
            </a:r>
            <a:r>
              <a:rPr sz="1850" spc="-20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-4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175" dirty="0">
                <a:solidFill>
                  <a:srgbClr val="070103"/>
                </a:solidFill>
                <a:latin typeface="Arial"/>
                <a:cs typeface="Arial"/>
              </a:rPr>
              <a:t>v</a:t>
            </a:r>
            <a:r>
              <a:rPr sz="1850" spc="110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245" dirty="0">
                <a:solidFill>
                  <a:srgbClr val="070103"/>
                </a:solidFill>
                <a:latin typeface="Arial"/>
                <a:cs typeface="Arial"/>
              </a:rPr>
              <a:t>t</a:t>
            </a:r>
            <a:r>
              <a:rPr sz="1850" spc="135" dirty="0">
                <a:solidFill>
                  <a:srgbClr val="070103"/>
                </a:solidFill>
                <a:latin typeface="Arial"/>
                <a:cs typeface="Arial"/>
              </a:rPr>
              <a:t>i</a:t>
            </a:r>
            <a:r>
              <a:rPr sz="1850" spc="-20" dirty="0">
                <a:solidFill>
                  <a:srgbClr val="070103"/>
                </a:solidFill>
                <a:latin typeface="Arial"/>
                <a:cs typeface="Arial"/>
              </a:rPr>
              <a:t>es</a:t>
            </a:r>
            <a:r>
              <a:rPr sz="1850" spc="4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70103"/>
                </a:solidFill>
                <a:latin typeface="Arial"/>
                <a:cs typeface="Arial"/>
              </a:rPr>
              <a:t>st</a:t>
            </a:r>
            <a:r>
              <a:rPr sz="1850" spc="45" dirty="0">
                <a:solidFill>
                  <a:srgbClr val="070103"/>
                </a:solidFill>
                <a:latin typeface="Arial"/>
                <a:cs typeface="Arial"/>
              </a:rPr>
              <a:t>udents</a:t>
            </a:r>
            <a:r>
              <a:rPr sz="1850" spc="7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70103"/>
                </a:solidFill>
                <a:latin typeface="Arial"/>
                <a:cs typeface="Arial"/>
              </a:rPr>
              <a:t>do</a:t>
            </a:r>
            <a:r>
              <a:rPr sz="1850" spc="5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070103"/>
                </a:solidFill>
                <a:latin typeface="Arial"/>
                <a:cs typeface="Arial"/>
              </a:rPr>
              <a:t>after</a:t>
            </a:r>
            <a:r>
              <a:rPr sz="1850" spc="8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70103"/>
                </a:solidFill>
                <a:latin typeface="Arial"/>
                <a:cs typeface="Arial"/>
              </a:rPr>
              <a:t>school</a:t>
            </a:r>
            <a:endParaRPr sz="1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1850" spc="-114" dirty="0">
                <a:solidFill>
                  <a:srgbClr val="070103"/>
                </a:solidFill>
                <a:latin typeface="Arial"/>
                <a:cs typeface="Arial"/>
              </a:rPr>
              <a:t>M</a:t>
            </a: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oney</a:t>
            </a:r>
            <a:r>
              <a:rPr sz="1850" spc="11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070103"/>
                </a:solidFill>
                <a:latin typeface="Arial"/>
                <a:cs typeface="Arial"/>
              </a:rPr>
              <a:t>one</a:t>
            </a:r>
            <a:r>
              <a:rPr sz="1850" spc="10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70103"/>
                </a:solidFill>
                <a:latin typeface="Arial"/>
                <a:cs typeface="Arial"/>
              </a:rPr>
              <a:t>g</a:t>
            </a:r>
            <a:r>
              <a:rPr sz="1850" spc="145" dirty="0">
                <a:solidFill>
                  <a:srgbClr val="070103"/>
                </a:solidFill>
                <a:latin typeface="Arial"/>
                <a:cs typeface="Arial"/>
              </a:rPr>
              <a:t>et</a:t>
            </a:r>
            <a:r>
              <a:rPr sz="1850" spc="110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070103"/>
                </a:solidFill>
                <a:latin typeface="Arial"/>
                <a:cs typeface="Arial"/>
              </a:rPr>
              <a:t>for</a:t>
            </a:r>
            <a:r>
              <a:rPr sz="1850" spc="125" dirty="0">
                <a:solidFill>
                  <a:srgbClr val="070103"/>
                </a:solidFill>
                <a:latin typeface="Arial"/>
                <a:cs typeface="Arial"/>
              </a:rPr>
              <a:t> </a:t>
            </a:r>
            <a:r>
              <a:rPr sz="1850" spc="75" dirty="0">
                <a:solidFill>
                  <a:srgbClr val="070103"/>
                </a:solidFill>
                <a:latin typeface="Arial"/>
                <a:cs typeface="Arial"/>
              </a:rPr>
              <a:t>work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1135" y="5373328"/>
            <a:ext cx="78658" cy="417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703" y="3490451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212" y="0"/>
                </a:lnTo>
              </a:path>
            </a:pathLst>
          </a:custGeom>
          <a:ln w="19664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535" y="3480619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378542"/>
                </a:moveTo>
                <a:lnTo>
                  <a:pt x="0" y="0"/>
                </a:lnTo>
              </a:path>
            </a:pathLst>
          </a:custGeom>
          <a:ln w="19664">
            <a:solidFill>
              <a:srgbClr val="DB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7535" y="4277032"/>
            <a:ext cx="0" cy="363855"/>
          </a:xfrm>
          <a:custGeom>
            <a:avLst/>
            <a:gdLst/>
            <a:ahLst/>
            <a:cxnLst/>
            <a:rect l="l" t="t" r="r" b="b"/>
            <a:pathLst>
              <a:path h="363854">
                <a:moveTo>
                  <a:pt x="0" y="363794"/>
                </a:moveTo>
                <a:lnTo>
                  <a:pt x="0" y="0"/>
                </a:lnTo>
              </a:path>
            </a:pathLst>
          </a:custGeom>
          <a:ln w="19664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39264" y="4267200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205"/>
                </a:moveTo>
                <a:lnTo>
                  <a:pt x="0" y="0"/>
                </a:lnTo>
              </a:path>
            </a:pathLst>
          </a:custGeom>
          <a:ln w="147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954" y="4655573"/>
            <a:ext cx="2350135" cy="0"/>
          </a:xfrm>
          <a:custGeom>
            <a:avLst/>
            <a:gdLst/>
            <a:ahLst/>
            <a:cxnLst/>
            <a:rect l="l" t="t" r="r" b="b"/>
            <a:pathLst>
              <a:path w="2350135">
                <a:moveTo>
                  <a:pt x="0" y="0"/>
                </a:moveTo>
                <a:lnTo>
                  <a:pt x="2349909" y="0"/>
                </a:lnTo>
              </a:path>
            </a:pathLst>
          </a:custGeom>
          <a:ln w="4916">
            <a:solidFill>
              <a:srgbClr val="DB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2529" y="4655573"/>
            <a:ext cx="535940" cy="0"/>
          </a:xfrm>
          <a:custGeom>
            <a:avLst/>
            <a:gdLst/>
            <a:ahLst/>
            <a:cxnLst/>
            <a:rect l="l" t="t" r="r" b="b"/>
            <a:pathLst>
              <a:path w="535939">
                <a:moveTo>
                  <a:pt x="0" y="0"/>
                </a:moveTo>
                <a:lnTo>
                  <a:pt x="535857" y="0"/>
                </a:lnTo>
              </a:path>
            </a:pathLst>
          </a:custGeom>
          <a:ln w="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5535" y="4655573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174" y="0"/>
                </a:lnTo>
              </a:path>
            </a:pathLst>
          </a:custGeom>
          <a:ln w="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3432" y="5397910"/>
            <a:ext cx="2891155" cy="0"/>
          </a:xfrm>
          <a:custGeom>
            <a:avLst/>
            <a:gdLst/>
            <a:ahLst/>
            <a:cxnLst/>
            <a:rect l="l" t="t" r="r" b="b"/>
            <a:pathLst>
              <a:path w="2891154">
                <a:moveTo>
                  <a:pt x="0" y="0"/>
                </a:moveTo>
                <a:lnTo>
                  <a:pt x="2890683" y="0"/>
                </a:lnTo>
              </a:path>
            </a:pathLst>
          </a:custGeom>
          <a:ln w="19664">
            <a:solidFill>
              <a:srgbClr val="E4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535" y="5392994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289"/>
                </a:moveTo>
                <a:lnTo>
                  <a:pt x="0" y="0"/>
                </a:lnTo>
              </a:path>
            </a:pathLst>
          </a:custGeom>
          <a:ln w="19664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4515" y="5392994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205"/>
                </a:moveTo>
                <a:lnTo>
                  <a:pt x="0" y="0"/>
                </a:lnTo>
              </a:path>
            </a:pathLst>
          </a:custGeom>
          <a:ln w="44245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8426" y="539791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102" y="0"/>
                </a:lnTo>
              </a:path>
            </a:pathLst>
          </a:custGeom>
          <a:ln w="19664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7005" y="3098725"/>
            <a:ext cx="1236345" cy="320675"/>
          </a:xfrm>
          <a:custGeom>
            <a:avLst/>
            <a:gdLst/>
            <a:ahLst/>
            <a:cxnLst/>
            <a:rect l="l" t="t" r="r" b="b"/>
            <a:pathLst>
              <a:path w="1236345" h="320675">
                <a:moveTo>
                  <a:pt x="0" y="0"/>
                </a:moveTo>
                <a:lnTo>
                  <a:pt x="1236169" y="0"/>
                </a:lnTo>
                <a:lnTo>
                  <a:pt x="1236169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52858" y="3098725"/>
            <a:ext cx="1236980" cy="320675"/>
          </a:xfrm>
          <a:custGeom>
            <a:avLst/>
            <a:gdLst/>
            <a:ahLst/>
            <a:cxnLst/>
            <a:rect l="l" t="t" r="r" b="b"/>
            <a:pathLst>
              <a:path w="1236979" h="320675">
                <a:moveTo>
                  <a:pt x="0" y="0"/>
                </a:moveTo>
                <a:lnTo>
                  <a:pt x="1236639" y="0"/>
                </a:lnTo>
                <a:lnTo>
                  <a:pt x="1236639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445"/>
              </a:lnSpc>
            </a:pPr>
            <a:r>
              <a:rPr sz="7100" b="0" spc="-484" dirty="0">
                <a:solidFill>
                  <a:srgbClr val="6E2F9C"/>
                </a:solidFill>
                <a:latin typeface="Arial"/>
                <a:cs typeface="Arial"/>
              </a:rPr>
              <a:t>P</a:t>
            </a:r>
            <a:r>
              <a:rPr sz="7100" b="0" spc="-615" dirty="0">
                <a:solidFill>
                  <a:srgbClr val="6E2F9C"/>
                </a:solidFill>
                <a:latin typeface="Arial"/>
                <a:cs typeface="Arial"/>
              </a:rPr>
              <a:t>SO:</a:t>
            </a:r>
            <a:r>
              <a:rPr sz="7100" b="0" spc="800" dirty="0">
                <a:solidFill>
                  <a:srgbClr val="6E2F9C"/>
                </a:solidFill>
                <a:latin typeface="Arial"/>
                <a:cs typeface="Arial"/>
              </a:rPr>
              <a:t> </a:t>
            </a:r>
            <a:r>
              <a:rPr sz="7100" b="0" spc="-215" dirty="0">
                <a:solidFill>
                  <a:srgbClr val="011D5D"/>
                </a:solidFill>
                <a:latin typeface="Arial"/>
                <a:cs typeface="Arial"/>
              </a:rPr>
              <a:t>U</a:t>
            </a:r>
            <a:r>
              <a:rPr sz="7100" b="0" spc="-254" dirty="0">
                <a:solidFill>
                  <a:srgbClr val="011D5D"/>
                </a:solidFill>
                <a:latin typeface="Arial"/>
                <a:cs typeface="Arial"/>
              </a:rPr>
              <a:t>N</a:t>
            </a:r>
            <a:r>
              <a:rPr sz="7100" b="0" spc="-440" dirty="0">
                <a:solidFill>
                  <a:srgbClr val="011D5D"/>
                </a:solidFill>
                <a:latin typeface="Arial"/>
                <a:cs typeface="Arial"/>
              </a:rPr>
              <a:t>I</a:t>
            </a:r>
            <a:r>
              <a:rPr sz="7100" b="0" spc="260" dirty="0">
                <a:solidFill>
                  <a:srgbClr val="011D5D"/>
                </a:solidFill>
                <a:latin typeface="Arial"/>
                <a:cs typeface="Arial"/>
              </a:rPr>
              <a:t>T</a:t>
            </a:r>
            <a:r>
              <a:rPr sz="7100" b="0" spc="240" dirty="0">
                <a:solidFill>
                  <a:srgbClr val="011D5D"/>
                </a:solidFill>
                <a:latin typeface="Arial"/>
                <a:cs typeface="Arial"/>
              </a:rPr>
              <a:t> </a:t>
            </a:r>
            <a:r>
              <a:rPr sz="6950" b="0" spc="114" dirty="0">
                <a:solidFill>
                  <a:srgbClr val="011D5D"/>
                </a:solidFill>
                <a:latin typeface="Arial"/>
                <a:cs typeface="Arial"/>
              </a:rPr>
              <a:t>8</a:t>
            </a:r>
            <a:endParaRPr sz="6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732" y="1774890"/>
            <a:ext cx="6002655" cy="95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2285">
              <a:lnSpc>
                <a:spcPts val="4890"/>
              </a:lnSpc>
            </a:pPr>
            <a:r>
              <a:rPr sz="4250" spc="20" dirty="0">
                <a:solidFill>
                  <a:srgbClr val="036DBA"/>
                </a:solidFill>
                <a:latin typeface="Arial"/>
                <a:cs typeface="Arial"/>
              </a:rPr>
              <a:t>What</a:t>
            </a:r>
            <a:r>
              <a:rPr sz="4250" spc="24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4250" spc="70" dirty="0">
                <a:solidFill>
                  <a:srgbClr val="036DBA"/>
                </a:solidFill>
                <a:latin typeface="Arial"/>
                <a:cs typeface="Arial"/>
              </a:rPr>
              <a:t>do</a:t>
            </a:r>
            <a:r>
              <a:rPr sz="4250" spc="-15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036DBA"/>
                </a:solidFill>
                <a:latin typeface="Arial"/>
                <a:cs typeface="Arial"/>
              </a:rPr>
              <a:t>you</a:t>
            </a:r>
            <a:r>
              <a:rPr sz="4250" spc="16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4250" spc="45" dirty="0">
                <a:solidFill>
                  <a:srgbClr val="036DBA"/>
                </a:solidFill>
                <a:latin typeface="Arial"/>
                <a:cs typeface="Arial"/>
              </a:rPr>
              <a:t>do?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ts val="3420"/>
              </a:lnSpc>
            </a:pPr>
            <a:r>
              <a:rPr sz="3050" spc="800" dirty="0">
                <a:solidFill>
                  <a:srgbClr val="E99152"/>
                </a:solidFill>
                <a:latin typeface="Arial"/>
                <a:cs typeface="Arial"/>
              </a:rPr>
              <a:t>-</a:t>
            </a:r>
            <a:r>
              <a:rPr sz="3050" spc="-1585" dirty="0">
                <a:solidFill>
                  <a:srgbClr val="07AC4B"/>
                </a:solidFill>
                <a:latin typeface="Arial"/>
                <a:cs typeface="Arial"/>
              </a:rPr>
              <a:t>o</a:t>
            </a:r>
            <a:r>
              <a:rPr sz="3050" spc="605" dirty="0">
                <a:solidFill>
                  <a:srgbClr val="E99152"/>
                </a:solidFill>
                <a:latin typeface="Arial"/>
                <a:cs typeface="Arial"/>
              </a:rPr>
              <a:t>-</a:t>
            </a:r>
            <a:r>
              <a:rPr sz="3050" spc="-1255" dirty="0">
                <a:solidFill>
                  <a:srgbClr val="07AC4B"/>
                </a:solidFill>
                <a:latin typeface="Arial"/>
                <a:cs typeface="Arial"/>
              </a:rPr>
              <a:t>c</a:t>
            </a:r>
            <a:r>
              <a:rPr sz="3050" spc="-459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-1005" dirty="0">
                <a:solidFill>
                  <a:srgbClr val="07AC4B"/>
                </a:solidFill>
                <a:latin typeface="Arial"/>
                <a:cs typeface="Arial"/>
              </a:rPr>
              <a:t>a</a:t>
            </a:r>
            <a:r>
              <a:rPr sz="3050" spc="-540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-965" dirty="0">
                <a:solidFill>
                  <a:srgbClr val="07AC4B"/>
                </a:solidFill>
                <a:latin typeface="Arial"/>
                <a:cs typeface="Arial"/>
              </a:rPr>
              <a:t>b</a:t>
            </a:r>
            <a:r>
              <a:rPr sz="3050" spc="-735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-730" dirty="0">
                <a:solidFill>
                  <a:srgbClr val="07AC4B"/>
                </a:solidFill>
                <a:latin typeface="Arial"/>
                <a:cs typeface="Arial"/>
              </a:rPr>
              <a:t>u</a:t>
            </a:r>
            <a:r>
              <a:rPr sz="3050" spc="-965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-105" dirty="0">
                <a:solidFill>
                  <a:srgbClr val="07AC4B"/>
                </a:solidFill>
                <a:latin typeface="Arial"/>
                <a:cs typeface="Arial"/>
              </a:rPr>
              <a:t>l</a:t>
            </a:r>
            <a:r>
              <a:rPr sz="3050" spc="-1085" dirty="0">
                <a:solidFill>
                  <a:srgbClr val="07AC4B"/>
                </a:solidFill>
                <a:latin typeface="Arial"/>
                <a:cs typeface="Arial"/>
              </a:rPr>
              <a:t>a</a:t>
            </a:r>
            <a:r>
              <a:rPr sz="3050" spc="-500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-320" dirty="0">
                <a:solidFill>
                  <a:srgbClr val="07AC4B"/>
                </a:solidFill>
                <a:latin typeface="Arial"/>
                <a:cs typeface="Arial"/>
              </a:rPr>
              <a:t>r</a:t>
            </a:r>
            <a:r>
              <a:rPr sz="3050" spc="-1505" dirty="0">
                <a:solidFill>
                  <a:srgbClr val="E99152"/>
                </a:solidFill>
                <a:latin typeface="Arial"/>
                <a:cs typeface="Arial"/>
              </a:rPr>
              <a:t>_</a:t>
            </a:r>
            <a:r>
              <a:rPr sz="3050" spc="210" dirty="0">
                <a:solidFill>
                  <a:srgbClr val="07AC4B"/>
                </a:solidFill>
                <a:latin typeface="Arial"/>
                <a:cs typeface="Arial"/>
              </a:rPr>
              <a:t>y</a:t>
            </a:r>
            <a:r>
              <a:rPr sz="3050" spc="490" dirty="0">
                <a:solidFill>
                  <a:srgbClr val="E99152"/>
                </a:solidFill>
                <a:latin typeface="Arial"/>
                <a:cs typeface="Arial"/>
              </a:rPr>
              <a:t>-</a:t>
            </a:r>
            <a:r>
              <a:rPr sz="3050" spc="-675" dirty="0">
                <a:solidFill>
                  <a:srgbClr val="E99152"/>
                </a:solidFill>
                <a:latin typeface="Arial"/>
                <a:cs typeface="Arial"/>
              </a:rPr>
              <a:t>J</a:t>
            </a:r>
            <a:r>
              <a:rPr sz="3050" spc="-20" dirty="0">
                <a:solidFill>
                  <a:srgbClr val="050103"/>
                </a:solidFill>
                <a:latin typeface="Arial"/>
                <a:cs typeface="Arial"/>
              </a:rPr>
              <a:t>Jobs</a:t>
            </a:r>
            <a:endParaRPr sz="3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8848" y="3098725"/>
            <a:ext cx="7694930" cy="709930"/>
          </a:xfrm>
          <a:prstGeom prst="rect">
            <a:avLst/>
          </a:prstGeom>
          <a:solidFill>
            <a:srgbClr val="B33D64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  <a:tabLst>
                <a:tab pos="1856105" algn="l"/>
                <a:tab pos="5001895" algn="l"/>
              </a:tabLst>
            </a:pPr>
            <a:r>
              <a:rPr sz="1850" spc="110" dirty="0">
                <a:solidFill>
                  <a:srgbClr val="FBF9FB"/>
                </a:solidFill>
                <a:latin typeface="Arial"/>
                <a:cs typeface="Arial"/>
              </a:rPr>
              <a:t>Word	</a:t>
            </a:r>
            <a:r>
              <a:rPr sz="1850" spc="-90" dirty="0">
                <a:solidFill>
                  <a:srgbClr val="FBF9FB"/>
                </a:solidFill>
                <a:latin typeface="Arial"/>
                <a:cs typeface="Arial"/>
              </a:rPr>
              <a:t>P</a:t>
            </a:r>
            <a:r>
              <a:rPr sz="1850" spc="30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FBF9FB"/>
                </a:solidFill>
                <a:latin typeface="Arial"/>
                <a:cs typeface="Arial"/>
              </a:rPr>
              <a:t>mean</a:t>
            </a:r>
            <a:r>
              <a:rPr sz="1850" spc="8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FBF9FB"/>
                </a:solidFill>
                <a:latin typeface="Arial"/>
                <a:cs typeface="Arial"/>
              </a:rPr>
              <a:t>ng</a:t>
            </a:r>
            <a:r>
              <a:rPr sz="1850" dirty="0">
                <a:solidFill>
                  <a:srgbClr val="FBF9FB"/>
                </a:solidFill>
                <a:latin typeface="Arial"/>
                <a:cs typeface="Arial"/>
              </a:rPr>
              <a:t>	</a:t>
            </a:r>
            <a:r>
              <a:rPr sz="1850" spc="-65" dirty="0">
                <a:solidFill>
                  <a:srgbClr val="FBF9FB"/>
                </a:solidFill>
                <a:latin typeface="Arial"/>
                <a:cs typeface="Arial"/>
              </a:rPr>
              <a:t>E</a:t>
            </a:r>
            <a:r>
              <a:rPr sz="1850" spc="5" dirty="0">
                <a:solidFill>
                  <a:srgbClr val="FBF9FB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FBF9FB"/>
                </a:solidFill>
                <a:latin typeface="Arial"/>
                <a:cs typeface="Arial"/>
              </a:rPr>
              <a:t>mean</a:t>
            </a:r>
            <a:r>
              <a:rPr sz="1850" spc="85" dirty="0">
                <a:solidFill>
                  <a:srgbClr val="FBF9FB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FBF9FB"/>
                </a:solidFill>
                <a:latin typeface="Arial"/>
                <a:cs typeface="Arial"/>
              </a:rPr>
              <a:t>ng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728720" algn="l"/>
              </a:tabLst>
            </a:pPr>
            <a:r>
              <a:rPr sz="1850" spc="-15" dirty="0">
                <a:solidFill>
                  <a:srgbClr val="050103"/>
                </a:solidFill>
                <a:latin typeface="Arial"/>
                <a:cs typeface="Arial"/>
              </a:rPr>
              <a:t>Cas</a:t>
            </a:r>
            <a:r>
              <a:rPr sz="1850" spc="-520" dirty="0">
                <a:solidFill>
                  <a:srgbClr val="050103"/>
                </a:solidFill>
                <a:latin typeface="Arial"/>
                <a:cs typeface="Arial"/>
              </a:rPr>
              <a:t>h</a:t>
            </a:r>
            <a:r>
              <a:rPr sz="1850" spc="75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dirty="0">
                <a:solidFill>
                  <a:srgbClr val="050103"/>
                </a:solidFill>
                <a:latin typeface="Arial"/>
                <a:cs typeface="Arial"/>
              </a:rPr>
              <a:t>	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person</a:t>
            </a:r>
            <a:r>
              <a:rPr sz="1850" spc="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50103"/>
                </a:solidFill>
                <a:latin typeface="Arial"/>
                <a:cs typeface="Arial"/>
              </a:rPr>
              <a:t>who</a:t>
            </a:r>
            <a:r>
              <a:rPr sz="1850" spc="22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50103"/>
                </a:solidFill>
                <a:latin typeface="Arial"/>
                <a:cs typeface="Arial"/>
              </a:rPr>
              <a:t>rec</a:t>
            </a:r>
            <a:r>
              <a:rPr sz="1850" spc="-375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-31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65" dirty="0">
                <a:solidFill>
                  <a:srgbClr val="050103"/>
                </a:solidFill>
                <a:latin typeface="Arial"/>
                <a:cs typeface="Arial"/>
              </a:rPr>
              <a:t>ve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and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50103"/>
                </a:solidFill>
                <a:latin typeface="Arial"/>
                <a:cs typeface="Arial"/>
              </a:rPr>
              <a:t>pay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mon</a:t>
            </a:r>
            <a:r>
              <a:rPr sz="1850" spc="-9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6616" y="3951046"/>
            <a:ext cx="119951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Cook/chef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2925" y="4359084"/>
            <a:ext cx="78422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d</a:t>
            </a:r>
            <a:r>
              <a:rPr sz="1850" spc="135" dirty="0">
                <a:solidFill>
                  <a:srgbClr val="050103"/>
                </a:solidFill>
                <a:latin typeface="Arial"/>
                <a:cs typeface="Arial"/>
              </a:rPr>
              <a:t>octor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39635" y="3951046"/>
            <a:ext cx="4252595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ct val="100000"/>
              </a:lnSpc>
            </a:pPr>
            <a:r>
              <a:rPr sz="1850" spc="-75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50103"/>
                </a:solidFill>
                <a:latin typeface="Arial"/>
                <a:cs typeface="Arial"/>
              </a:rPr>
              <a:t>person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50103"/>
                </a:solidFill>
                <a:latin typeface="Arial"/>
                <a:cs typeface="Arial"/>
              </a:rPr>
              <a:t>whose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50103"/>
                </a:solidFill>
                <a:latin typeface="Arial"/>
                <a:cs typeface="Arial"/>
              </a:rPr>
              <a:t>job</a:t>
            </a:r>
            <a:r>
              <a:rPr sz="1850" spc="24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-9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050103"/>
                </a:solidFill>
                <a:latin typeface="Arial"/>
                <a:cs typeface="Arial"/>
              </a:rPr>
              <a:t>to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50103"/>
                </a:solidFill>
                <a:latin typeface="Arial"/>
                <a:cs typeface="Arial"/>
              </a:rPr>
              <a:t>cook</a:t>
            </a:r>
            <a:r>
              <a:rPr sz="1850" spc="1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food</a:t>
            </a:r>
            <a:endParaRPr sz="1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850" spc="-75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9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person</a:t>
            </a:r>
            <a:r>
              <a:rPr sz="1850" spc="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50103"/>
                </a:solidFill>
                <a:latin typeface="Arial"/>
                <a:cs typeface="Arial"/>
              </a:rPr>
              <a:t>whose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job</a:t>
            </a:r>
            <a:r>
              <a:rPr sz="1850" spc="19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-9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35" dirty="0">
                <a:solidFill>
                  <a:srgbClr val="050103"/>
                </a:solidFill>
                <a:latin typeface="Arial"/>
                <a:cs typeface="Arial"/>
              </a:rPr>
              <a:t>to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treat</a:t>
            </a:r>
            <a:r>
              <a:rPr sz="1850" spc="22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peop</a:t>
            </a:r>
            <a:r>
              <a:rPr sz="1850" spc="-6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  <a:p>
            <a:pPr marL="400685" marR="390525" algn="ctr">
              <a:lnSpc>
                <a:spcPct val="108100"/>
              </a:lnSpc>
              <a:spcBef>
                <a:spcPts val="810"/>
              </a:spcBef>
            </a:pPr>
            <a:r>
              <a:rPr sz="1850" spc="-114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person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who</a:t>
            </a:r>
            <a:r>
              <a:rPr sz="1850" spc="14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050103"/>
                </a:solidFill>
                <a:latin typeface="Arial"/>
                <a:cs typeface="Arial"/>
              </a:rPr>
              <a:t>serves</a:t>
            </a:r>
            <a:r>
              <a:rPr sz="1850" spc="229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peop</a:t>
            </a:r>
            <a:r>
              <a:rPr sz="1850" spc="-100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-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on</a:t>
            </a:r>
            <a:r>
              <a:rPr sz="1850" spc="3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30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12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rcraft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1300" y="5475046"/>
            <a:ext cx="267970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Ar</a:t>
            </a:r>
            <a:r>
              <a:rPr sz="1850" spc="-95" dirty="0">
                <a:solidFill>
                  <a:srgbClr val="050103"/>
                </a:solidFill>
                <a:latin typeface="Arial"/>
                <a:cs typeface="Arial"/>
              </a:rPr>
              <a:t>b</a:t>
            </a:r>
            <a:r>
              <a:rPr sz="1850" spc="-3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trator</a:t>
            </a:r>
            <a:r>
              <a:rPr sz="18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-19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480" dirty="0">
                <a:solidFill>
                  <a:srgbClr val="050103"/>
                </a:solidFill>
                <a:latin typeface="Arial"/>
                <a:cs typeface="Arial"/>
              </a:rPr>
              <a:t>,</a:t>
            </a:r>
            <a:r>
              <a:rPr sz="1850" spc="-27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adju</a:t>
            </a:r>
            <a:r>
              <a:rPr sz="1850" spc="80" dirty="0">
                <a:solidFill>
                  <a:srgbClr val="050103"/>
                </a:solidFill>
                <a:latin typeface="Arial"/>
                <a:cs typeface="Arial"/>
              </a:rPr>
              <a:t>d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70" dirty="0">
                <a:solidFill>
                  <a:srgbClr val="050103"/>
                </a:solidFill>
                <a:latin typeface="Arial"/>
                <a:cs typeface="Arial"/>
              </a:rPr>
              <a:t>cator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4215" y="5883084"/>
            <a:ext cx="4214495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20320" algn="ctr">
              <a:lnSpc>
                <a:spcPct val="144700"/>
              </a:lnSpc>
            </a:pPr>
            <a:r>
              <a:rPr sz="1850" spc="-114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40" dirty="0">
                <a:solidFill>
                  <a:srgbClr val="050103"/>
                </a:solidFill>
                <a:latin typeface="Arial"/>
                <a:cs typeface="Arial"/>
              </a:rPr>
              <a:t>person,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50103"/>
                </a:solidFill>
                <a:latin typeface="Arial"/>
                <a:cs typeface="Arial"/>
              </a:rPr>
              <a:t>speak</a:t>
            </a:r>
            <a:r>
              <a:rPr sz="1850" spc="11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for</a:t>
            </a:r>
            <a:r>
              <a:rPr sz="1850" spc="23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peop</a:t>
            </a:r>
            <a:r>
              <a:rPr sz="1850" spc="-100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3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04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50" spc="-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court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0" dirty="0">
                <a:solidFill>
                  <a:srgbClr val="050103"/>
                </a:solidFill>
                <a:latin typeface="Arial"/>
                <a:cs typeface="Arial"/>
              </a:rPr>
              <a:t>someo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50" spc="16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11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480" dirty="0">
                <a:solidFill>
                  <a:srgbClr val="050103"/>
                </a:solidFill>
                <a:latin typeface="Arial"/>
                <a:cs typeface="Arial"/>
              </a:rPr>
              <a:t>,</a:t>
            </a:r>
            <a:r>
              <a:rPr sz="1850" spc="-3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-140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050103"/>
                </a:solidFill>
                <a:latin typeface="Arial"/>
                <a:cs typeface="Arial"/>
              </a:rPr>
              <a:t>sk</a:t>
            </a:r>
            <a:r>
              <a:rPr sz="1850" spc="24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27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-1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70" dirty="0">
                <a:solidFill>
                  <a:srgbClr val="050103"/>
                </a:solidFill>
                <a:latin typeface="Arial"/>
                <a:cs typeface="Arial"/>
              </a:rPr>
              <a:t>ed </a:t>
            </a:r>
            <a:r>
              <a:rPr sz="1850" spc="16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7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50" spc="-1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54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1850" spc="-7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ay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ing</a:t>
            </a:r>
            <a:r>
              <a:rPr sz="1850" spc="-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m</a:t>
            </a:r>
            <a:r>
              <a:rPr sz="1850" spc="-25" dirty="0">
                <a:solidFill>
                  <a:srgbClr val="050103"/>
                </a:solidFill>
                <a:latin typeface="Arial"/>
                <a:cs typeface="Arial"/>
              </a:rPr>
              <a:t>u</a:t>
            </a:r>
            <a:r>
              <a:rPr sz="1850" spc="1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-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65" dirty="0">
                <a:solidFill>
                  <a:srgbClr val="050103"/>
                </a:solidFill>
                <a:latin typeface="Arial"/>
                <a:cs typeface="Arial"/>
              </a:rPr>
              <a:t>c,</a:t>
            </a:r>
            <a:r>
              <a:rPr sz="1850" spc="114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-320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erson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who</a:t>
            </a:r>
            <a:r>
              <a:rPr sz="1850" spc="14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50103"/>
                </a:solidFill>
                <a:latin typeface="Arial"/>
                <a:cs typeface="Arial"/>
              </a:rPr>
              <a:t>care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for</a:t>
            </a:r>
            <a:r>
              <a:rPr sz="1850" spc="16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4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275" dirty="0">
                <a:solidFill>
                  <a:srgbClr val="050103"/>
                </a:solidFill>
                <a:latin typeface="Arial"/>
                <a:cs typeface="Arial"/>
              </a:rPr>
              <a:t>ll</a:t>
            </a:r>
            <a:r>
              <a:rPr sz="1850" spc="-18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peop</a:t>
            </a:r>
            <a:r>
              <a:rPr sz="1850" spc="-60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2487" y="4767122"/>
            <a:ext cx="189420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25" dirty="0">
                <a:solidFill>
                  <a:srgbClr val="050103"/>
                </a:solidFill>
                <a:latin typeface="Arial"/>
                <a:cs typeface="Arial"/>
              </a:rPr>
              <a:t>F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-13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50" spc="204" dirty="0">
                <a:solidFill>
                  <a:srgbClr val="050103"/>
                </a:solidFill>
                <a:latin typeface="Arial"/>
                <a:cs typeface="Arial"/>
              </a:rPr>
              <a:t>ht</a:t>
            </a:r>
            <a:r>
              <a:rPr sz="1850" spc="-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25" dirty="0">
                <a:solidFill>
                  <a:srgbClr val="050103"/>
                </a:solidFill>
                <a:latin typeface="Arial"/>
                <a:cs typeface="Arial"/>
              </a:rPr>
              <a:t>attendant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2787" y="6073538"/>
            <a:ext cx="844550" cy="213995"/>
          </a:xfrm>
          <a:custGeom>
            <a:avLst/>
            <a:gdLst/>
            <a:ahLst/>
            <a:cxnLst/>
            <a:rect l="l" t="t" r="r" b="b"/>
            <a:pathLst>
              <a:path w="844550" h="213995">
                <a:moveTo>
                  <a:pt x="0" y="0"/>
                </a:moveTo>
                <a:lnTo>
                  <a:pt x="844096" y="0"/>
                </a:lnTo>
                <a:lnTo>
                  <a:pt x="844096" y="213707"/>
                </a:lnTo>
                <a:lnTo>
                  <a:pt x="0" y="213707"/>
                </a:lnTo>
                <a:lnTo>
                  <a:pt x="0" y="0"/>
                </a:lnTo>
                <a:close/>
              </a:path>
            </a:pathLst>
          </a:custGeom>
          <a:solidFill>
            <a:srgbClr val="F0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9439" y="6073538"/>
            <a:ext cx="2519680" cy="213995"/>
          </a:xfrm>
          <a:custGeom>
            <a:avLst/>
            <a:gdLst/>
            <a:ahLst/>
            <a:cxnLst/>
            <a:rect l="l" t="t" r="r" b="b"/>
            <a:pathLst>
              <a:path w="2519679" h="213995">
                <a:moveTo>
                  <a:pt x="0" y="0"/>
                </a:moveTo>
                <a:lnTo>
                  <a:pt x="2519244" y="0"/>
                </a:lnTo>
                <a:lnTo>
                  <a:pt x="2519244" y="213707"/>
                </a:lnTo>
                <a:lnTo>
                  <a:pt x="0" y="213707"/>
                </a:lnTo>
                <a:lnTo>
                  <a:pt x="0" y="0"/>
                </a:lnTo>
                <a:close/>
              </a:path>
            </a:pathLst>
          </a:custGeom>
          <a:solidFill>
            <a:srgbClr val="F0E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90190" y="5475046"/>
            <a:ext cx="1045844" cy="148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 marR="90805" indent="-1270" algn="ctr">
              <a:lnSpc>
                <a:spcPct val="144700"/>
              </a:lnSpc>
            </a:pPr>
            <a:r>
              <a:rPr sz="1850" spc="155" dirty="0">
                <a:solidFill>
                  <a:srgbClr val="050103"/>
                </a:solidFill>
                <a:latin typeface="Arial"/>
                <a:cs typeface="Arial"/>
              </a:rPr>
              <a:t>Ju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d</a:t>
            </a:r>
            <a:r>
              <a:rPr sz="1850" spc="-30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50" spc="160" dirty="0">
                <a:solidFill>
                  <a:srgbClr val="050103"/>
                </a:solidFill>
                <a:latin typeface="Arial"/>
                <a:cs typeface="Arial"/>
              </a:rPr>
              <a:t>e</a:t>
            </a:r>
            <a:r>
              <a:rPr sz="1850" spc="8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05" dirty="0">
                <a:solidFill>
                  <a:srgbClr val="050103"/>
                </a:solidFill>
                <a:latin typeface="Arial"/>
                <a:cs typeface="Arial"/>
              </a:rPr>
              <a:t>Lawyer</a:t>
            </a:r>
            <a:endParaRPr sz="1850">
              <a:latin typeface="Arial"/>
              <a:cs typeface="Arial"/>
            </a:endParaRPr>
          </a:p>
          <a:p>
            <a:pPr marL="17145" algn="ctr">
              <a:lnSpc>
                <a:spcPts val="1035"/>
              </a:lnSpc>
              <a:tabLst>
                <a:tab pos="956310" algn="l"/>
              </a:tabLst>
            </a:pPr>
            <a:r>
              <a:rPr sz="1250" spc="1355" dirty="0">
                <a:solidFill>
                  <a:srgbClr val="E1CDD4"/>
                </a:solidFill>
                <a:latin typeface="Times New Roman"/>
                <a:cs typeface="Times New Roman"/>
              </a:rPr>
              <a:t>-	</a:t>
            </a:r>
            <a:r>
              <a:rPr sz="1250" spc="-495" dirty="0">
                <a:solidFill>
                  <a:srgbClr val="E1CDD4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ts val="2175"/>
              </a:lnSpc>
            </a:pPr>
            <a:r>
              <a:rPr sz="1850" spc="45" dirty="0">
                <a:solidFill>
                  <a:srgbClr val="050103"/>
                </a:solidFill>
                <a:latin typeface="Arial"/>
                <a:cs typeface="Arial"/>
              </a:rPr>
              <a:t>M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u</a:t>
            </a:r>
            <a:r>
              <a:rPr sz="1850" spc="-23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-3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245" dirty="0">
                <a:solidFill>
                  <a:srgbClr val="050103"/>
                </a:solidFill>
                <a:latin typeface="Arial"/>
                <a:cs typeface="Arial"/>
              </a:rPr>
              <a:t>c</a:t>
            </a:r>
            <a:r>
              <a:rPr sz="1850" spc="3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an</a:t>
            </a:r>
            <a:endParaRPr sz="1850">
              <a:latin typeface="Arial"/>
              <a:cs typeface="Arial"/>
            </a:endParaRPr>
          </a:p>
          <a:p>
            <a:pPr marL="20320" algn="ctr">
              <a:lnSpc>
                <a:spcPct val="100000"/>
              </a:lnSpc>
              <a:spcBef>
                <a:spcPts val="990"/>
              </a:spcBef>
            </a:pPr>
            <a:r>
              <a:rPr sz="1850" spc="75" dirty="0">
                <a:solidFill>
                  <a:srgbClr val="050103"/>
                </a:solidFill>
                <a:latin typeface="Arial"/>
                <a:cs typeface="Arial"/>
              </a:rPr>
              <a:t>Nurse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309" y="6098125"/>
            <a:ext cx="4584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4685" dirty="0">
                <a:solidFill>
                  <a:srgbClr val="E1CDD4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60113" y="6098125"/>
            <a:ext cx="1803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795" dirty="0">
                <a:solidFill>
                  <a:srgbClr val="E1CDD4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13662" y="6098125"/>
            <a:ext cx="44069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4495" dirty="0">
                <a:solidFill>
                  <a:srgbClr val="E1CDD4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3105" y="6098125"/>
            <a:ext cx="48387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2080" dirty="0">
                <a:solidFill>
                  <a:srgbClr val="E1CDD4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44444" y="3478160"/>
          <a:ext cx="3119755" cy="374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45"/>
                <a:gridCol w="1833716"/>
                <a:gridCol w="324464"/>
              </a:tblGrid>
              <a:tr h="36871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sz="1850" spc="-45" dirty="0">
                          <a:solidFill>
                            <a:srgbClr val="050103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50" dirty="0">
                          <a:solidFill>
                            <a:srgbClr val="050103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664">
                      <a:solidFill>
                        <a:srgbClr val="DFCCD4"/>
                      </a:solidFill>
                      <a:prstDash val="solid"/>
                    </a:lnR>
                    <a:lnT w="4916">
                      <a:solidFill>
                        <a:srgbClr val="DFCF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664">
                      <a:solidFill>
                        <a:srgbClr val="DFCCD4"/>
                      </a:solidFill>
                      <a:prstDash val="solid"/>
                    </a:lnL>
                    <a:lnR w="19664">
                      <a:solidFill>
                        <a:srgbClr val="000000"/>
                      </a:solidFill>
                      <a:prstDash val="solid"/>
                    </a:lnR>
                    <a:lnB w="4916">
                      <a:solidFill>
                        <a:srgbClr val="DFCFD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850" dirty="0">
                          <a:solidFill>
                            <a:srgbClr val="05010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664">
                      <a:solidFill>
                        <a:srgbClr val="000000"/>
                      </a:solidFill>
                      <a:prstDash val="solid"/>
                    </a:lnL>
                    <a:lnT w="4916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128" y="1037303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388374"/>
                </a:moveTo>
                <a:lnTo>
                  <a:pt x="0" y="0"/>
                </a:lnTo>
              </a:path>
            </a:pathLst>
          </a:custGeom>
          <a:ln w="9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7857" y="1052051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568" y="0"/>
                </a:lnTo>
              </a:path>
            </a:pathLst>
          </a:custGeom>
          <a:ln w="9832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28" y="1838632"/>
            <a:ext cx="0" cy="629285"/>
          </a:xfrm>
          <a:custGeom>
            <a:avLst/>
            <a:gdLst/>
            <a:ahLst/>
            <a:cxnLst/>
            <a:rect l="l" t="t" r="r" b="b"/>
            <a:pathLst>
              <a:path h="629285">
                <a:moveTo>
                  <a:pt x="0" y="629264"/>
                </a:moveTo>
                <a:lnTo>
                  <a:pt x="0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3432" y="1855838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5973" y="0"/>
                </a:lnTo>
              </a:path>
            </a:pathLst>
          </a:custGeom>
          <a:ln w="14748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8361" y="4154129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044" y="0"/>
                </a:lnTo>
              </a:path>
            </a:pathLst>
          </a:custGeom>
          <a:ln w="29496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9238" y="1042219"/>
            <a:ext cx="2020570" cy="0"/>
          </a:xfrm>
          <a:custGeom>
            <a:avLst/>
            <a:gdLst/>
            <a:ahLst/>
            <a:cxnLst/>
            <a:rect l="l" t="t" r="r" b="b"/>
            <a:pathLst>
              <a:path w="2020570">
                <a:moveTo>
                  <a:pt x="0" y="0"/>
                </a:moveTo>
                <a:lnTo>
                  <a:pt x="2020529" y="0"/>
                </a:lnTo>
              </a:path>
            </a:pathLst>
          </a:custGeom>
          <a:ln w="3175">
            <a:solidFill>
              <a:srgbClr val="E4C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9238" y="1415845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367" y="0"/>
                </a:lnTo>
              </a:path>
            </a:pathLst>
          </a:custGeom>
          <a:ln w="9832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7729" y="1843548"/>
            <a:ext cx="1922780" cy="0"/>
          </a:xfrm>
          <a:custGeom>
            <a:avLst/>
            <a:gdLst/>
            <a:ahLst/>
            <a:cxnLst/>
            <a:rect l="l" t="t" r="r" b="b"/>
            <a:pathLst>
              <a:path w="1922779">
                <a:moveTo>
                  <a:pt x="0" y="0"/>
                </a:moveTo>
                <a:lnTo>
                  <a:pt x="1922205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1445" y="1052051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4">
                <a:moveTo>
                  <a:pt x="0" y="0"/>
                </a:moveTo>
                <a:lnTo>
                  <a:pt x="673508" y="0"/>
                </a:lnTo>
              </a:path>
            </a:pathLst>
          </a:custGeom>
          <a:ln w="9832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5121" y="2059857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471948"/>
                </a:moveTo>
                <a:lnTo>
                  <a:pt x="0" y="0"/>
                </a:lnTo>
              </a:path>
            </a:pathLst>
          </a:custGeom>
          <a:ln w="3175">
            <a:solidFill>
              <a:srgbClr val="E4C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9647" y="652039"/>
            <a:ext cx="628650" cy="338455"/>
          </a:xfrm>
          <a:prstGeom prst="rect">
            <a:avLst/>
          </a:prstGeom>
          <a:solidFill>
            <a:srgbClr val="B33D64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950" spc="35" dirty="0">
                <a:solidFill>
                  <a:srgbClr val="FDF9FB"/>
                </a:solidFill>
                <a:latin typeface="Arial"/>
                <a:cs typeface="Arial"/>
              </a:rPr>
              <a:t>Word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919" y="1119584"/>
            <a:ext cx="1660525" cy="340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1800" spc="-245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1800" spc="-22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-340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00" spc="165" dirty="0">
                <a:solidFill>
                  <a:srgbClr val="050103"/>
                </a:solidFill>
                <a:latin typeface="Arial"/>
                <a:cs typeface="Arial"/>
              </a:rPr>
              <a:t>ot</a:t>
            </a:r>
            <a:endParaRPr sz="1800">
              <a:latin typeface="Arial"/>
              <a:cs typeface="Arial"/>
            </a:endParaRPr>
          </a:p>
          <a:p>
            <a:pPr marL="22225" marR="153670" indent="4445">
              <a:lnSpc>
                <a:spcPct val="148700"/>
              </a:lnSpc>
            </a:pPr>
            <a:r>
              <a:rPr sz="1800" spc="-245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1800" spc="220" dirty="0">
                <a:solidFill>
                  <a:srgbClr val="050103"/>
                </a:solidFill>
                <a:latin typeface="Arial"/>
                <a:cs typeface="Arial"/>
              </a:rPr>
              <a:t>o</a:t>
            </a:r>
            <a:r>
              <a:rPr sz="1800" spc="-229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00" spc="-5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100" dirty="0">
                <a:solidFill>
                  <a:srgbClr val="050103"/>
                </a:solidFill>
                <a:latin typeface="Arial"/>
                <a:cs typeface="Arial"/>
              </a:rPr>
              <a:t>ce</a:t>
            </a:r>
            <a:r>
              <a:rPr sz="1800" spc="2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050103"/>
                </a:solidFill>
                <a:latin typeface="Arial"/>
                <a:cs typeface="Arial"/>
              </a:rPr>
              <a:t>officer</a:t>
            </a:r>
            <a:r>
              <a:rPr sz="1800" spc="8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-335" dirty="0">
                <a:solidFill>
                  <a:srgbClr val="050103"/>
                </a:solidFill>
                <a:latin typeface="Arial"/>
                <a:cs typeface="Arial"/>
              </a:rPr>
              <a:t>R</a:t>
            </a:r>
            <a:r>
              <a:rPr sz="1800" spc="130" dirty="0">
                <a:solidFill>
                  <a:srgbClr val="050103"/>
                </a:solidFill>
                <a:latin typeface="Arial"/>
                <a:cs typeface="Arial"/>
              </a:rPr>
              <a:t>ecept</a:t>
            </a:r>
            <a:r>
              <a:rPr sz="1800" spc="10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90" dirty="0">
                <a:solidFill>
                  <a:srgbClr val="050103"/>
                </a:solidFill>
                <a:latin typeface="Arial"/>
                <a:cs typeface="Arial"/>
              </a:rPr>
              <a:t>o</a:t>
            </a:r>
            <a:r>
              <a:rPr sz="1800" spc="1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00" spc="75" dirty="0">
                <a:solidFill>
                  <a:srgbClr val="050103"/>
                </a:solidFill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2225" marR="5080">
              <a:lnSpc>
                <a:spcPct val="149600"/>
              </a:lnSpc>
            </a:pPr>
            <a:r>
              <a:rPr sz="1800" spc="10" dirty="0">
                <a:solidFill>
                  <a:srgbClr val="050103"/>
                </a:solidFill>
                <a:latin typeface="Arial"/>
                <a:cs typeface="Arial"/>
              </a:rPr>
              <a:t>Sa</a:t>
            </a:r>
            <a:r>
              <a:rPr sz="1800" spc="-100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00" spc="35" dirty="0">
                <a:solidFill>
                  <a:srgbClr val="050103"/>
                </a:solidFill>
                <a:latin typeface="Arial"/>
                <a:cs typeface="Arial"/>
              </a:rPr>
              <a:t>esperson</a:t>
            </a:r>
            <a:r>
              <a:rPr sz="1800" spc="2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050103"/>
                </a:solidFill>
                <a:latin typeface="Arial"/>
                <a:cs typeface="Arial"/>
              </a:rPr>
              <a:t>Secur</a:t>
            </a:r>
            <a:r>
              <a:rPr sz="1800" spc="2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180" dirty="0">
                <a:solidFill>
                  <a:srgbClr val="050103"/>
                </a:solidFill>
                <a:latin typeface="Arial"/>
                <a:cs typeface="Arial"/>
              </a:rPr>
              <a:t>ty</a:t>
            </a:r>
            <a:r>
              <a:rPr sz="1800" spc="8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50103"/>
                </a:solidFill>
                <a:latin typeface="Arial"/>
                <a:cs typeface="Arial"/>
              </a:rPr>
              <a:t>u</a:t>
            </a:r>
            <a:r>
              <a:rPr sz="1800" spc="120" dirty="0">
                <a:solidFill>
                  <a:srgbClr val="050103"/>
                </a:solidFill>
                <a:latin typeface="Arial"/>
                <a:cs typeface="Arial"/>
              </a:rPr>
              <a:t>ard</a:t>
            </a:r>
            <a:r>
              <a:rPr sz="1800" spc="7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8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00" spc="-70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00" spc="120" dirty="0">
                <a:solidFill>
                  <a:srgbClr val="050103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12700" marR="697230">
              <a:lnSpc>
                <a:spcPct val="147000"/>
              </a:lnSpc>
            </a:pPr>
            <a:r>
              <a:rPr sz="1800" spc="-55" dirty="0">
                <a:solidFill>
                  <a:srgbClr val="050103"/>
                </a:solidFill>
                <a:latin typeface="Arial"/>
                <a:cs typeface="Arial"/>
              </a:rPr>
              <a:t>W</a:t>
            </a:r>
            <a:r>
              <a:rPr sz="1800" spc="190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145" dirty="0">
                <a:solidFill>
                  <a:srgbClr val="050103"/>
                </a:solidFill>
                <a:latin typeface="Arial"/>
                <a:cs typeface="Arial"/>
              </a:rPr>
              <a:t>ter</a:t>
            </a:r>
            <a:r>
              <a:rPr sz="1800" spc="10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050103"/>
                </a:solidFill>
                <a:latin typeface="Arial"/>
                <a:cs typeface="Arial"/>
              </a:rPr>
              <a:t>W</a:t>
            </a:r>
            <a:r>
              <a:rPr sz="1800" spc="190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050103"/>
                </a:solidFill>
                <a:latin typeface="Arial"/>
                <a:cs typeface="Arial"/>
              </a:rPr>
              <a:t>tress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83730" y="658640"/>
            <a:ext cx="1202055" cy="329565"/>
          </a:xfrm>
          <a:custGeom>
            <a:avLst/>
            <a:gdLst/>
            <a:ahLst/>
            <a:cxnLst/>
            <a:rect l="l" t="t" r="r" b="b"/>
            <a:pathLst>
              <a:path w="1202054" h="329565">
                <a:moveTo>
                  <a:pt x="0" y="0"/>
                </a:moveTo>
                <a:lnTo>
                  <a:pt x="1202043" y="0"/>
                </a:lnTo>
                <a:lnTo>
                  <a:pt x="1202043" y="329195"/>
                </a:lnTo>
                <a:lnTo>
                  <a:pt x="0" y="329195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89610" y="701254"/>
            <a:ext cx="121983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30" dirty="0">
                <a:solidFill>
                  <a:srgbClr val="FDF9FB"/>
                </a:solidFill>
                <a:latin typeface="Arial"/>
                <a:cs typeface="Arial"/>
              </a:rPr>
              <a:t>P</a:t>
            </a:r>
            <a:r>
              <a:rPr sz="1900" spc="-135" dirty="0">
                <a:solidFill>
                  <a:srgbClr val="FDF9FB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FDF9FB"/>
                </a:solidFill>
                <a:latin typeface="Arial"/>
                <a:cs typeface="Arial"/>
              </a:rPr>
              <a:t>M</a:t>
            </a:r>
            <a:r>
              <a:rPr sz="1900" spc="50" dirty="0">
                <a:solidFill>
                  <a:srgbClr val="FDF9FB"/>
                </a:solidFill>
                <a:latin typeface="Arial"/>
                <a:cs typeface="Arial"/>
              </a:rPr>
              <a:t>ea</a:t>
            </a:r>
            <a:r>
              <a:rPr sz="1900" spc="-75" dirty="0">
                <a:solidFill>
                  <a:srgbClr val="FDF9FB"/>
                </a:solidFill>
                <a:latin typeface="Arial"/>
                <a:cs typeface="Arial"/>
              </a:rPr>
              <a:t>n</a:t>
            </a:r>
            <a:r>
              <a:rPr sz="1900" spc="145" dirty="0">
                <a:solidFill>
                  <a:srgbClr val="FDF9FB"/>
                </a:solidFill>
                <a:latin typeface="Arial"/>
                <a:cs typeface="Arial"/>
              </a:rPr>
              <a:t>i</a:t>
            </a:r>
            <a:r>
              <a:rPr sz="1900" spc="80" dirty="0">
                <a:solidFill>
                  <a:srgbClr val="FDF9FB"/>
                </a:solidFill>
                <a:latin typeface="Arial"/>
                <a:cs typeface="Arial"/>
              </a:rPr>
              <a:t>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28356" y="658640"/>
            <a:ext cx="1207770" cy="329565"/>
          </a:xfrm>
          <a:custGeom>
            <a:avLst/>
            <a:gdLst/>
            <a:ahLst/>
            <a:cxnLst/>
            <a:rect l="l" t="t" r="r" b="b"/>
            <a:pathLst>
              <a:path w="1207770" h="329565">
                <a:moveTo>
                  <a:pt x="0" y="0"/>
                </a:moveTo>
                <a:lnTo>
                  <a:pt x="1207442" y="0"/>
                </a:lnTo>
                <a:lnTo>
                  <a:pt x="1207442" y="329195"/>
                </a:lnTo>
                <a:lnTo>
                  <a:pt x="0" y="329195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34719" y="701254"/>
            <a:ext cx="12255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5" dirty="0">
                <a:solidFill>
                  <a:srgbClr val="FDF9FB"/>
                </a:solidFill>
                <a:latin typeface="Arial"/>
                <a:cs typeface="Arial"/>
              </a:rPr>
              <a:t>E</a:t>
            </a:r>
            <a:r>
              <a:rPr sz="1900" spc="-80" dirty="0">
                <a:solidFill>
                  <a:srgbClr val="FDF9FB"/>
                </a:solidFill>
                <a:latin typeface="Arial"/>
                <a:cs typeface="Arial"/>
              </a:rPr>
              <a:t> </a:t>
            </a:r>
            <a:r>
              <a:rPr sz="1900" spc="-75" dirty="0">
                <a:solidFill>
                  <a:srgbClr val="FDF9FB"/>
                </a:solidFill>
                <a:latin typeface="Arial"/>
                <a:cs typeface="Arial"/>
              </a:rPr>
              <a:t>M</a:t>
            </a:r>
            <a:r>
              <a:rPr sz="1900" spc="60" dirty="0">
                <a:solidFill>
                  <a:srgbClr val="FDF9FB"/>
                </a:solidFill>
                <a:latin typeface="Arial"/>
                <a:cs typeface="Arial"/>
              </a:rPr>
              <a:t>ea</a:t>
            </a:r>
            <a:r>
              <a:rPr sz="1900" dirty="0">
                <a:solidFill>
                  <a:srgbClr val="FDF9FB"/>
                </a:solidFill>
                <a:latin typeface="Arial"/>
                <a:cs typeface="Arial"/>
              </a:rPr>
              <a:t>n</a:t>
            </a:r>
            <a:r>
              <a:rPr sz="1900" spc="130" dirty="0">
                <a:solidFill>
                  <a:srgbClr val="FDF9FB"/>
                </a:solidFill>
                <a:latin typeface="Arial"/>
                <a:cs typeface="Arial"/>
              </a:rPr>
              <a:t>i</a:t>
            </a:r>
            <a:r>
              <a:rPr sz="1900" spc="105" dirty="0">
                <a:solidFill>
                  <a:srgbClr val="FDF9FB"/>
                </a:solidFill>
                <a:latin typeface="Arial"/>
                <a:cs typeface="Arial"/>
              </a:rPr>
              <a:t>ng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7186" y="108154"/>
            <a:ext cx="8711380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6735" y="521110"/>
            <a:ext cx="624348" cy="614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2335" y="5830529"/>
            <a:ext cx="1731010" cy="0"/>
          </a:xfrm>
          <a:custGeom>
            <a:avLst/>
            <a:gdLst/>
            <a:ahLst/>
            <a:cxnLst/>
            <a:rect l="l" t="t" r="r" b="b"/>
            <a:pathLst>
              <a:path w="1731010">
                <a:moveTo>
                  <a:pt x="0" y="0"/>
                </a:moveTo>
                <a:lnTo>
                  <a:pt x="1730477" y="0"/>
                </a:lnTo>
              </a:path>
            </a:pathLst>
          </a:custGeom>
          <a:ln w="4916">
            <a:solidFill>
              <a:srgbClr val="DFD8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2645" y="5830529"/>
            <a:ext cx="0" cy="398780"/>
          </a:xfrm>
          <a:custGeom>
            <a:avLst/>
            <a:gdLst/>
            <a:ahLst/>
            <a:cxnLst/>
            <a:rect l="l" t="t" r="r" b="b"/>
            <a:pathLst>
              <a:path h="398779">
                <a:moveTo>
                  <a:pt x="0" y="398205"/>
                </a:moveTo>
                <a:lnTo>
                  <a:pt x="0" y="0"/>
                </a:lnTo>
              </a:path>
            </a:pathLst>
          </a:custGeom>
          <a:ln w="14748">
            <a:solidFill>
              <a:srgbClr val="DFD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28" y="6218902"/>
            <a:ext cx="4252595" cy="0"/>
          </a:xfrm>
          <a:custGeom>
            <a:avLst/>
            <a:gdLst/>
            <a:ahLst/>
            <a:cxnLst/>
            <a:rect l="l" t="t" r="r" b="b"/>
            <a:pathLst>
              <a:path w="4252595">
                <a:moveTo>
                  <a:pt x="0" y="0"/>
                </a:moveTo>
                <a:lnTo>
                  <a:pt x="4252451" y="0"/>
                </a:lnTo>
              </a:path>
            </a:pathLst>
          </a:custGeom>
          <a:ln w="9832">
            <a:solidFill>
              <a:srgbClr val="E4CF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416" y="649898"/>
            <a:ext cx="134683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3500" algn="l"/>
              </a:tabLst>
            </a:pPr>
            <a:r>
              <a:rPr sz="3450" b="1" u="heavy" spc="-160" dirty="0">
                <a:solidFill>
                  <a:srgbClr val="03AC52"/>
                </a:solidFill>
                <a:latin typeface="Arial"/>
                <a:cs typeface="Arial"/>
              </a:rPr>
              <a:t>P</a:t>
            </a:r>
            <a:r>
              <a:rPr sz="3450" b="1" u="heavy" spc="-175" dirty="0">
                <a:solidFill>
                  <a:srgbClr val="03AC52"/>
                </a:solidFill>
                <a:latin typeface="Arial"/>
                <a:cs typeface="Arial"/>
              </a:rPr>
              <a:t>5</a:t>
            </a:r>
            <a:r>
              <a:rPr sz="3450" b="1" u="heavy" spc="-505" dirty="0">
                <a:solidFill>
                  <a:srgbClr val="03AC52"/>
                </a:solidFill>
                <a:latin typeface="Arial"/>
                <a:cs typeface="Arial"/>
              </a:rPr>
              <a:t> </a:t>
            </a:r>
            <a:r>
              <a:rPr sz="3450" b="1" u="heavy" spc="30" dirty="0">
                <a:solidFill>
                  <a:srgbClr val="03AC52"/>
                </a:solidFill>
                <a:latin typeface="Arial"/>
                <a:cs typeface="Arial"/>
              </a:rPr>
              <a:t>1:</a:t>
            </a:r>
            <a:r>
              <a:rPr sz="3450" b="1" u="heavy" spc="-10" dirty="0">
                <a:solidFill>
                  <a:srgbClr val="03AC52"/>
                </a:solidFill>
                <a:latin typeface="Arial"/>
                <a:cs typeface="Arial"/>
              </a:rPr>
              <a:t> </a:t>
            </a:r>
            <a:r>
              <a:rPr sz="3450" b="1" u="heavy" dirty="0">
                <a:solidFill>
                  <a:srgbClr val="03AC52"/>
                </a:solidFill>
                <a:latin typeface="Arial"/>
                <a:cs typeface="Arial"/>
              </a:rPr>
              <a:t>	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7713" y="644753"/>
            <a:ext cx="312928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85" dirty="0">
                <a:solidFill>
                  <a:srgbClr val="036DBA"/>
                </a:solidFill>
                <a:latin typeface="Arial"/>
                <a:cs typeface="Arial"/>
              </a:rPr>
              <a:t>T</a:t>
            </a:r>
            <a:r>
              <a:rPr sz="3500" spc="45" dirty="0">
                <a:solidFill>
                  <a:srgbClr val="036DBA"/>
                </a:solidFill>
                <a:latin typeface="Arial"/>
                <a:cs typeface="Arial"/>
              </a:rPr>
              <a:t>h</a:t>
            </a:r>
            <a:r>
              <a:rPr sz="3500" spc="175" dirty="0">
                <a:solidFill>
                  <a:srgbClr val="036DBA"/>
                </a:solidFill>
                <a:latin typeface="Arial"/>
                <a:cs typeface="Arial"/>
              </a:rPr>
              <a:t>e</a:t>
            </a:r>
            <a:r>
              <a:rPr sz="3500" spc="-75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3500" spc="175" dirty="0">
                <a:solidFill>
                  <a:srgbClr val="036DBA"/>
                </a:solidFill>
                <a:latin typeface="Arial"/>
                <a:cs typeface="Arial"/>
              </a:rPr>
              <a:t>w</a:t>
            </a:r>
            <a:r>
              <a:rPr sz="3500" spc="300" dirty="0">
                <a:solidFill>
                  <a:srgbClr val="036DBA"/>
                </a:solidFill>
                <a:latin typeface="Arial"/>
                <a:cs typeface="Arial"/>
              </a:rPr>
              <a:t>o</a:t>
            </a:r>
            <a:r>
              <a:rPr sz="3500" spc="229" dirty="0">
                <a:solidFill>
                  <a:srgbClr val="036DBA"/>
                </a:solidFill>
                <a:latin typeface="Arial"/>
                <a:cs typeface="Arial"/>
              </a:rPr>
              <a:t>r</a:t>
            </a:r>
            <a:r>
              <a:rPr sz="3500" spc="254" dirty="0">
                <a:solidFill>
                  <a:srgbClr val="036DBA"/>
                </a:solidFill>
                <a:latin typeface="Arial"/>
                <a:cs typeface="Arial"/>
              </a:rPr>
              <a:t>k</a:t>
            </a:r>
            <a:r>
              <a:rPr sz="3500" spc="484" dirty="0">
                <a:solidFill>
                  <a:srgbClr val="036DBA"/>
                </a:solidFill>
                <a:latin typeface="Arial"/>
                <a:cs typeface="Arial"/>
              </a:rPr>
              <a:t>p</a:t>
            </a:r>
            <a:r>
              <a:rPr sz="3500" spc="-195" dirty="0">
                <a:solidFill>
                  <a:srgbClr val="036DBA"/>
                </a:solidFill>
                <a:latin typeface="Arial"/>
                <a:cs typeface="Arial"/>
              </a:rPr>
              <a:t>l</a:t>
            </a:r>
            <a:r>
              <a:rPr sz="3500" spc="-55" dirty="0">
                <a:solidFill>
                  <a:srgbClr val="036DBA"/>
                </a:solidFill>
                <a:latin typeface="Arial"/>
                <a:cs typeface="Arial"/>
              </a:rPr>
              <a:t>a</a:t>
            </a:r>
            <a:r>
              <a:rPr sz="3500" spc="90" dirty="0">
                <a:solidFill>
                  <a:srgbClr val="036DBA"/>
                </a:solidFill>
                <a:latin typeface="Arial"/>
                <a:cs typeface="Arial"/>
              </a:rPr>
              <a:t>ce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919" y="1904429"/>
            <a:ext cx="8353425" cy="222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marR="5080" indent="-309880">
              <a:lnSpc>
                <a:spcPct val="106200"/>
              </a:lnSpc>
              <a:tabLst>
                <a:tab pos="1123315" algn="l"/>
                <a:tab pos="2701290" algn="l"/>
                <a:tab pos="8030845" algn="l"/>
              </a:tabLst>
            </a:pPr>
            <a:r>
              <a:rPr sz="3250" spc="40" dirty="0">
                <a:solidFill>
                  <a:srgbClr val="6D2F9C"/>
                </a:solidFill>
                <a:latin typeface="Arial"/>
                <a:cs typeface="Arial"/>
              </a:rPr>
              <a:t>A </a:t>
            </a:r>
            <a:r>
              <a:rPr sz="2450" i="1" spc="-45" dirty="0">
                <a:solidFill>
                  <a:srgbClr val="DB640A"/>
                </a:solidFill>
                <a:latin typeface="Arial"/>
                <a:cs typeface="Arial"/>
              </a:rPr>
              <a:t>Pa</a:t>
            </a:r>
            <a:r>
              <a:rPr sz="2450" i="1" spc="190" dirty="0">
                <a:solidFill>
                  <a:srgbClr val="DB640A"/>
                </a:solidFill>
                <a:latin typeface="Arial"/>
                <a:cs typeface="Arial"/>
              </a:rPr>
              <a:t>i</a:t>
            </a:r>
            <a:r>
              <a:rPr sz="2450" i="1" spc="95" dirty="0">
                <a:solidFill>
                  <a:srgbClr val="DB640A"/>
                </a:solidFill>
                <a:latin typeface="Arial"/>
                <a:cs typeface="Arial"/>
              </a:rPr>
              <a:t>r</a:t>
            </a:r>
            <a:r>
              <a:rPr sz="2450" i="1" dirty="0">
                <a:solidFill>
                  <a:srgbClr val="DB640A"/>
                </a:solidFill>
                <a:latin typeface="Arial"/>
                <a:cs typeface="Arial"/>
              </a:rPr>
              <a:t>	</a:t>
            </a:r>
            <a:r>
              <a:rPr sz="2450" i="1" spc="140" dirty="0">
                <a:solidFill>
                  <a:srgbClr val="DB640A"/>
                </a:solidFill>
                <a:latin typeface="Arial"/>
                <a:cs typeface="Arial"/>
              </a:rPr>
              <a:t>wo</a:t>
            </a:r>
            <a:r>
              <a:rPr sz="2450" i="1" spc="250" dirty="0">
                <a:solidFill>
                  <a:srgbClr val="DB640A"/>
                </a:solidFill>
                <a:latin typeface="Arial"/>
                <a:cs typeface="Arial"/>
              </a:rPr>
              <a:t>r</a:t>
            </a:r>
            <a:r>
              <a:rPr sz="2450" i="1" spc="-100" dirty="0">
                <a:solidFill>
                  <a:srgbClr val="DB640A"/>
                </a:solidFill>
                <a:latin typeface="Arial"/>
                <a:cs typeface="Arial"/>
              </a:rPr>
              <a:t>k</a:t>
            </a:r>
            <a:r>
              <a:rPr sz="2450" i="1" spc="200" dirty="0">
                <a:solidFill>
                  <a:srgbClr val="DB640A"/>
                </a:solidFill>
                <a:latin typeface="Arial"/>
                <a:cs typeface="Arial"/>
              </a:rPr>
              <a:t> </a:t>
            </a:r>
            <a:r>
              <a:rPr sz="2500" spc="-95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500" spc="-2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500" spc="135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500" spc="-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030103"/>
                </a:solidFill>
                <a:latin typeface="Arial"/>
                <a:cs typeface="Arial"/>
              </a:rPr>
              <a:t>works</a:t>
            </a:r>
            <a:r>
              <a:rPr sz="2500" spc="28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25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00" spc="65" dirty="0">
                <a:solidFill>
                  <a:srgbClr val="030103"/>
                </a:solidFill>
                <a:latin typeface="Arial"/>
                <a:cs typeface="Arial"/>
              </a:rPr>
              <a:t>n</a:t>
            </a:r>
            <a:r>
              <a:rPr sz="2500" spc="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30103"/>
                </a:solidFill>
                <a:latin typeface="Arial"/>
                <a:cs typeface="Arial"/>
              </a:rPr>
              <a:t>th</a:t>
            </a:r>
            <a:r>
              <a:rPr sz="2500" spc="15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00" spc="-55" dirty="0">
                <a:solidFill>
                  <a:srgbClr val="030103"/>
                </a:solidFill>
                <a:latin typeface="Arial"/>
                <a:cs typeface="Arial"/>
              </a:rPr>
              <a:t>se</a:t>
            </a:r>
            <a:r>
              <a:rPr sz="2500" spc="1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315" dirty="0">
                <a:solidFill>
                  <a:srgbClr val="030103"/>
                </a:solidFill>
                <a:latin typeface="Arial"/>
                <a:cs typeface="Arial"/>
              </a:rPr>
              <a:t>p</a:t>
            </a:r>
            <a:r>
              <a:rPr sz="2500" spc="-100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00" spc="-110" dirty="0">
                <a:solidFill>
                  <a:srgbClr val="030103"/>
                </a:solidFill>
                <a:latin typeface="Arial"/>
                <a:cs typeface="Arial"/>
              </a:rPr>
              <a:t>aces?</a:t>
            </a:r>
            <a:r>
              <a:rPr sz="2500" spc="1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30103"/>
                </a:solidFill>
                <a:latin typeface="Arial"/>
                <a:cs typeface="Arial"/>
              </a:rPr>
              <a:t>Comp</a:t>
            </a:r>
            <a:r>
              <a:rPr sz="2500" spc="5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500" spc="150" dirty="0">
                <a:solidFill>
                  <a:srgbClr val="030103"/>
                </a:solidFill>
                <a:latin typeface="Arial"/>
                <a:cs typeface="Arial"/>
              </a:rPr>
              <a:t>ete</a:t>
            </a:r>
            <a:r>
              <a:rPr sz="2500" spc="6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500" spc="235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500" spc="11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500" spc="5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30103"/>
                </a:solidFill>
                <a:latin typeface="Arial"/>
                <a:cs typeface="Arial"/>
              </a:rPr>
              <a:t>chart</a:t>
            </a:r>
            <a:r>
              <a:rPr sz="2500" spc="10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240" dirty="0">
                <a:solidFill>
                  <a:srgbClr val="030103"/>
                </a:solidFill>
                <a:latin typeface="Arial"/>
                <a:cs typeface="Arial"/>
              </a:rPr>
              <a:t>w</a:t>
            </a:r>
            <a:r>
              <a:rPr sz="2500" spc="17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00" spc="195" dirty="0">
                <a:solidFill>
                  <a:srgbClr val="030103"/>
                </a:solidFill>
                <a:latin typeface="Arial"/>
                <a:cs typeface="Arial"/>
              </a:rPr>
              <a:t>th</a:t>
            </a:r>
            <a:r>
              <a:rPr sz="2500" spc="1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30" dirty="0">
                <a:solidFill>
                  <a:srgbClr val="030103"/>
                </a:solidFill>
                <a:latin typeface="Arial"/>
                <a:cs typeface="Arial"/>
              </a:rPr>
              <a:t>jobs</a:t>
            </a:r>
            <a:r>
              <a:rPr sz="2500" dirty="0">
                <a:solidFill>
                  <a:srgbClr val="030103"/>
                </a:solidFill>
                <a:latin typeface="Arial"/>
                <a:cs typeface="Arial"/>
              </a:rPr>
              <a:t>	</a:t>
            </a:r>
            <a:r>
              <a:rPr sz="2500" spc="110" dirty="0">
                <a:solidFill>
                  <a:srgbClr val="030103"/>
                </a:solidFill>
                <a:latin typeface="Arial"/>
                <a:cs typeface="Arial"/>
              </a:rPr>
              <a:t>from</a:t>
            </a:r>
            <a:r>
              <a:rPr sz="2500" spc="229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30103"/>
                </a:solidFill>
                <a:latin typeface="Arial"/>
                <a:cs typeface="Arial"/>
              </a:rPr>
              <a:t>exerc</a:t>
            </a:r>
            <a:r>
              <a:rPr sz="2500" spc="114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500" spc="-55" dirty="0">
                <a:solidFill>
                  <a:srgbClr val="030103"/>
                </a:solidFill>
                <a:latin typeface="Arial"/>
                <a:cs typeface="Arial"/>
              </a:rPr>
              <a:t>se</a:t>
            </a:r>
            <a:r>
              <a:rPr sz="2500" spc="2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30103"/>
                </a:solidFill>
                <a:latin typeface="Arial"/>
                <a:cs typeface="Arial"/>
              </a:rPr>
              <a:t>1.</a:t>
            </a:r>
            <a:r>
              <a:rPr sz="2500" spc="-2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030103"/>
                </a:solidFill>
                <a:latin typeface="Arial"/>
                <a:cs typeface="Arial"/>
              </a:rPr>
              <a:t>Add</a:t>
            </a:r>
            <a:r>
              <a:rPr sz="2500" spc="24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40" dirty="0">
                <a:solidFill>
                  <a:srgbClr val="030103"/>
                </a:solidFill>
                <a:latin typeface="Arial"/>
                <a:cs typeface="Arial"/>
              </a:rPr>
              <a:t>one</a:t>
            </a:r>
            <a:r>
              <a:rPr sz="2500" spc="19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30103"/>
                </a:solidFill>
                <a:latin typeface="Arial"/>
                <a:cs typeface="Arial"/>
              </a:rPr>
              <a:t>more</a:t>
            </a:r>
            <a:r>
              <a:rPr sz="25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30103"/>
                </a:solidFill>
                <a:latin typeface="Arial"/>
                <a:cs typeface="Arial"/>
              </a:rPr>
              <a:t>job</a:t>
            </a:r>
            <a:r>
              <a:rPr sz="2500" dirty="0">
                <a:solidFill>
                  <a:srgbClr val="030103"/>
                </a:solidFill>
                <a:latin typeface="Arial"/>
                <a:cs typeface="Arial"/>
              </a:rPr>
              <a:t>	</a:t>
            </a:r>
            <a:r>
              <a:rPr sz="2500" spc="165" dirty="0">
                <a:solidFill>
                  <a:srgbClr val="030103"/>
                </a:solidFill>
                <a:latin typeface="Arial"/>
                <a:cs typeface="Arial"/>
              </a:rPr>
              <a:t>to</a:t>
            </a:r>
            <a:r>
              <a:rPr sz="2500" spc="1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30103"/>
                </a:solidFill>
                <a:latin typeface="Arial"/>
                <a:cs typeface="Arial"/>
              </a:rPr>
              <a:t>each</a:t>
            </a:r>
            <a:r>
              <a:rPr sz="2500" spc="1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30103"/>
                </a:solidFill>
                <a:latin typeface="Arial"/>
                <a:cs typeface="Arial"/>
              </a:rPr>
              <a:t>chart.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500" spc="20" dirty="0">
                <a:solidFill>
                  <a:srgbClr val="08ACE8"/>
                </a:solidFill>
                <a:latin typeface="Arial"/>
                <a:cs typeface="Arial"/>
              </a:rPr>
              <a:t>A:</a:t>
            </a:r>
            <a:r>
              <a:rPr sz="2500" spc="85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-185" dirty="0">
                <a:solidFill>
                  <a:srgbClr val="08ACE8"/>
                </a:solidFill>
                <a:latin typeface="Arial"/>
                <a:cs typeface="Arial"/>
              </a:rPr>
              <a:t>A</a:t>
            </a:r>
            <a:r>
              <a:rPr sz="2500" spc="9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8ACE8"/>
                </a:solidFill>
                <a:latin typeface="Arial"/>
                <a:cs typeface="Arial"/>
              </a:rPr>
              <a:t>d</a:t>
            </a:r>
            <a:r>
              <a:rPr sz="2500" spc="-15" dirty="0">
                <a:solidFill>
                  <a:srgbClr val="08ACE8"/>
                </a:solidFill>
                <a:latin typeface="Arial"/>
                <a:cs typeface="Arial"/>
              </a:rPr>
              <a:t>o</a:t>
            </a:r>
            <a:r>
              <a:rPr sz="2500" spc="135" dirty="0">
                <a:solidFill>
                  <a:srgbClr val="08ACE8"/>
                </a:solidFill>
                <a:latin typeface="Arial"/>
                <a:cs typeface="Arial"/>
              </a:rPr>
              <a:t>ctor</a:t>
            </a:r>
            <a:r>
              <a:rPr sz="2500" spc="13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8ACE8"/>
                </a:solidFill>
                <a:latin typeface="Arial"/>
                <a:cs typeface="Arial"/>
              </a:rPr>
              <a:t>works</a:t>
            </a:r>
            <a:r>
              <a:rPr sz="2500" spc="31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0" dirty="0">
                <a:solidFill>
                  <a:srgbClr val="08ACE8"/>
                </a:solidFill>
                <a:latin typeface="Arial"/>
                <a:cs typeface="Arial"/>
              </a:rPr>
              <a:t>i</a:t>
            </a:r>
            <a:r>
              <a:rPr sz="2500" spc="110" dirty="0">
                <a:solidFill>
                  <a:srgbClr val="08ACE8"/>
                </a:solidFill>
                <a:latin typeface="Arial"/>
                <a:cs typeface="Arial"/>
              </a:rPr>
              <a:t>n</a:t>
            </a:r>
            <a:r>
              <a:rPr sz="2500" spc="-3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8ACE8"/>
                </a:solidFill>
                <a:latin typeface="Arial"/>
                <a:cs typeface="Arial"/>
              </a:rPr>
              <a:t>a</a:t>
            </a:r>
            <a:r>
              <a:rPr sz="2500" spc="17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08ACE8"/>
                </a:solidFill>
                <a:latin typeface="Arial"/>
                <a:cs typeface="Arial"/>
              </a:rPr>
              <a:t>hos</a:t>
            </a:r>
            <a:r>
              <a:rPr sz="2500" spc="-40" dirty="0">
                <a:solidFill>
                  <a:srgbClr val="08ACE8"/>
                </a:solidFill>
                <a:latin typeface="Arial"/>
                <a:cs typeface="Arial"/>
              </a:rPr>
              <a:t>p</a:t>
            </a:r>
            <a:r>
              <a:rPr sz="2500" spc="210" dirty="0">
                <a:solidFill>
                  <a:srgbClr val="08ACE8"/>
                </a:solidFill>
                <a:latin typeface="Arial"/>
                <a:cs typeface="Arial"/>
              </a:rPr>
              <a:t>i</a:t>
            </a:r>
            <a:r>
              <a:rPr sz="2500" spc="225" dirty="0">
                <a:solidFill>
                  <a:srgbClr val="08ACE8"/>
                </a:solidFill>
                <a:latin typeface="Arial"/>
                <a:cs typeface="Arial"/>
              </a:rPr>
              <a:t>ta</a:t>
            </a:r>
            <a:r>
              <a:rPr sz="2500" spc="235" dirty="0">
                <a:solidFill>
                  <a:srgbClr val="08ACE8"/>
                </a:solidFill>
                <a:latin typeface="Arial"/>
                <a:cs typeface="Arial"/>
              </a:rPr>
              <a:t>l</a:t>
            </a:r>
            <a:r>
              <a:rPr sz="2500" spc="465" dirty="0">
                <a:solidFill>
                  <a:srgbClr val="08ACE8"/>
                </a:solidFill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790"/>
              </a:spcBef>
            </a:pPr>
            <a:r>
              <a:rPr sz="2500" spc="-25" dirty="0">
                <a:solidFill>
                  <a:srgbClr val="08ACE8"/>
                </a:solidFill>
                <a:latin typeface="Arial"/>
                <a:cs typeface="Arial"/>
              </a:rPr>
              <a:t>B:</a:t>
            </a:r>
            <a:r>
              <a:rPr sz="2500" spc="-9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-185" dirty="0">
                <a:solidFill>
                  <a:srgbClr val="08ACE8"/>
                </a:solidFill>
                <a:latin typeface="Arial"/>
                <a:cs typeface="Arial"/>
              </a:rPr>
              <a:t>A</a:t>
            </a:r>
            <a:r>
              <a:rPr sz="2500" spc="165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8ACE8"/>
                </a:solidFill>
                <a:latin typeface="Arial"/>
                <a:cs typeface="Arial"/>
              </a:rPr>
              <a:t>nurse</a:t>
            </a:r>
            <a:r>
              <a:rPr sz="2500" spc="1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8ACE8"/>
                </a:solidFill>
                <a:latin typeface="Arial"/>
                <a:cs typeface="Arial"/>
              </a:rPr>
              <a:t>works</a:t>
            </a:r>
            <a:r>
              <a:rPr sz="2500" spc="31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90" dirty="0">
                <a:solidFill>
                  <a:srgbClr val="08ACE8"/>
                </a:solidFill>
                <a:latin typeface="Arial"/>
                <a:cs typeface="Arial"/>
              </a:rPr>
              <a:t>i</a:t>
            </a:r>
            <a:r>
              <a:rPr sz="2500" spc="10" dirty="0">
                <a:solidFill>
                  <a:srgbClr val="08ACE8"/>
                </a:solidFill>
                <a:latin typeface="Arial"/>
                <a:cs typeface="Arial"/>
              </a:rPr>
              <a:t>n</a:t>
            </a:r>
            <a:r>
              <a:rPr sz="2500" spc="3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8ACE8"/>
                </a:solidFill>
                <a:latin typeface="Arial"/>
                <a:cs typeface="Arial"/>
              </a:rPr>
              <a:t>a</a:t>
            </a:r>
            <a:r>
              <a:rPr sz="2500" spc="17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08ACE8"/>
                </a:solidFill>
                <a:latin typeface="Arial"/>
                <a:cs typeface="Arial"/>
              </a:rPr>
              <a:t>hos</a:t>
            </a:r>
            <a:r>
              <a:rPr sz="2500" spc="-140" dirty="0">
                <a:solidFill>
                  <a:srgbClr val="08ACE8"/>
                </a:solidFill>
                <a:latin typeface="Arial"/>
                <a:cs typeface="Arial"/>
              </a:rPr>
              <a:t>p</a:t>
            </a:r>
            <a:r>
              <a:rPr sz="2500" spc="150" dirty="0">
                <a:solidFill>
                  <a:srgbClr val="08ACE8"/>
                </a:solidFill>
                <a:latin typeface="Arial"/>
                <a:cs typeface="Arial"/>
              </a:rPr>
              <a:t>i</a:t>
            </a:r>
            <a:r>
              <a:rPr sz="2500" spc="200" dirty="0">
                <a:solidFill>
                  <a:srgbClr val="08ACE8"/>
                </a:solidFill>
                <a:latin typeface="Arial"/>
                <a:cs typeface="Arial"/>
              </a:rPr>
              <a:t>tal</a:t>
            </a:r>
            <a:r>
              <a:rPr sz="2500" spc="60" dirty="0">
                <a:solidFill>
                  <a:srgbClr val="08ACE8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8ACE8"/>
                </a:solidFill>
                <a:latin typeface="Arial"/>
                <a:cs typeface="Arial"/>
              </a:rPr>
              <a:t>too.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4336" y="4614299"/>
            <a:ext cx="1436370" cy="359410"/>
          </a:xfrm>
          <a:custGeom>
            <a:avLst/>
            <a:gdLst/>
            <a:ahLst/>
            <a:cxnLst/>
            <a:rect l="l" t="t" r="r" b="b"/>
            <a:pathLst>
              <a:path w="1436370" h="359410">
                <a:moveTo>
                  <a:pt x="0" y="0"/>
                </a:moveTo>
                <a:lnTo>
                  <a:pt x="1436371" y="0"/>
                </a:lnTo>
                <a:lnTo>
                  <a:pt x="1436371" y="359029"/>
                </a:lnTo>
                <a:lnTo>
                  <a:pt x="0" y="359029"/>
                </a:lnTo>
                <a:lnTo>
                  <a:pt x="0" y="0"/>
                </a:lnTo>
                <a:close/>
              </a:path>
            </a:pathLst>
          </a:custGeom>
          <a:solidFill>
            <a:srgbClr val="A86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667" y="4664242"/>
            <a:ext cx="14465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35" dirty="0">
                <a:solidFill>
                  <a:srgbClr val="FDF9FD"/>
                </a:solidFill>
                <a:latin typeface="Arial"/>
                <a:cs typeface="Arial"/>
              </a:rPr>
              <a:t>I</a:t>
            </a:r>
            <a:r>
              <a:rPr sz="1950" spc="114" dirty="0">
                <a:solidFill>
                  <a:srgbClr val="FDF9FD"/>
                </a:solidFill>
                <a:latin typeface="Arial"/>
                <a:cs typeface="Arial"/>
              </a:rPr>
              <a:t>n</a:t>
            </a:r>
            <a:r>
              <a:rPr sz="1950" spc="-85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2100" spc="90" dirty="0">
                <a:solidFill>
                  <a:srgbClr val="FDF9FD"/>
                </a:solidFill>
                <a:latin typeface="Times New Roman"/>
                <a:cs typeface="Times New Roman"/>
              </a:rPr>
              <a:t>a</a:t>
            </a:r>
            <a:r>
              <a:rPr sz="2100" spc="180" dirty="0">
                <a:solidFill>
                  <a:srgbClr val="FDF9FD"/>
                </a:solidFill>
                <a:latin typeface="Times New Roman"/>
                <a:cs typeface="Times New Roman"/>
              </a:rPr>
              <a:t> </a:t>
            </a:r>
            <a:r>
              <a:rPr sz="2100" spc="40" dirty="0">
                <a:solidFill>
                  <a:srgbClr val="FDF9FD"/>
                </a:solidFill>
                <a:latin typeface="Times New Roman"/>
                <a:cs typeface="Times New Roman"/>
              </a:rPr>
              <a:t>h</a:t>
            </a:r>
            <a:r>
              <a:rPr sz="2100" spc="55" dirty="0">
                <a:solidFill>
                  <a:srgbClr val="FDF9FD"/>
                </a:solidFill>
                <a:latin typeface="Times New Roman"/>
                <a:cs typeface="Times New Roman"/>
              </a:rPr>
              <a:t>o</a:t>
            </a:r>
            <a:r>
              <a:rPr sz="2100" spc="65" dirty="0">
                <a:solidFill>
                  <a:srgbClr val="FDF9FD"/>
                </a:solidFill>
                <a:latin typeface="Times New Roman"/>
                <a:cs typeface="Times New Roman"/>
              </a:rPr>
              <a:t>spital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7936" y="4634103"/>
            <a:ext cx="1348105" cy="338455"/>
          </a:xfrm>
          <a:custGeom>
            <a:avLst/>
            <a:gdLst/>
            <a:ahLst/>
            <a:cxnLst/>
            <a:rect l="l" t="t" r="r" b="b"/>
            <a:pathLst>
              <a:path w="1348104" h="338454">
                <a:moveTo>
                  <a:pt x="0" y="0"/>
                </a:moveTo>
                <a:lnTo>
                  <a:pt x="1347956" y="0"/>
                </a:lnTo>
                <a:lnTo>
                  <a:pt x="1347956" y="337858"/>
                </a:lnTo>
                <a:lnTo>
                  <a:pt x="0" y="337858"/>
                </a:lnTo>
                <a:lnTo>
                  <a:pt x="0" y="0"/>
                </a:lnTo>
                <a:close/>
              </a:path>
            </a:pathLst>
          </a:custGeom>
          <a:solidFill>
            <a:srgbClr val="A86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8267" y="4634103"/>
            <a:ext cx="544068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825" algn="l"/>
                <a:tab pos="4294505" algn="l"/>
              </a:tabLst>
            </a:pPr>
            <a:r>
              <a:rPr sz="1950" spc="35" dirty="0">
                <a:solidFill>
                  <a:srgbClr val="FDF9FD"/>
                </a:solidFill>
                <a:latin typeface="Arial"/>
                <a:cs typeface="Arial"/>
              </a:rPr>
              <a:t>I</a:t>
            </a:r>
            <a:r>
              <a:rPr sz="1950" spc="114" dirty="0">
                <a:solidFill>
                  <a:srgbClr val="FDF9FD"/>
                </a:solidFill>
                <a:latin typeface="Arial"/>
                <a:cs typeface="Arial"/>
              </a:rPr>
              <a:t>n</a:t>
            </a:r>
            <a:r>
              <a:rPr sz="1950" spc="-45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20" dirty="0">
                <a:solidFill>
                  <a:srgbClr val="FDF9FD"/>
                </a:solidFill>
                <a:latin typeface="Arial"/>
                <a:cs typeface="Arial"/>
              </a:rPr>
              <a:t>an</a:t>
            </a:r>
            <a:r>
              <a:rPr sz="1950" spc="30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165" dirty="0">
                <a:solidFill>
                  <a:srgbClr val="FDF9FD"/>
                </a:solidFill>
                <a:latin typeface="Arial"/>
                <a:cs typeface="Arial"/>
              </a:rPr>
              <a:t>off</a:t>
            </a:r>
            <a:r>
              <a:rPr sz="1950" spc="45" dirty="0">
                <a:solidFill>
                  <a:srgbClr val="FDF9FD"/>
                </a:solidFill>
                <a:latin typeface="Arial"/>
                <a:cs typeface="Arial"/>
              </a:rPr>
              <a:t>i</a:t>
            </a:r>
            <a:r>
              <a:rPr sz="1950" spc="80" dirty="0">
                <a:solidFill>
                  <a:srgbClr val="FDF9FD"/>
                </a:solidFill>
                <a:latin typeface="Arial"/>
                <a:cs typeface="Arial"/>
              </a:rPr>
              <a:t>ce</a:t>
            </a:r>
            <a:r>
              <a:rPr sz="1950" dirty="0">
                <a:solidFill>
                  <a:srgbClr val="FDF9FD"/>
                </a:solidFill>
                <a:latin typeface="Arial"/>
                <a:cs typeface="Arial"/>
              </a:rPr>
              <a:t>	</a:t>
            </a:r>
            <a:r>
              <a:rPr sz="1950" spc="-5" dirty="0">
                <a:solidFill>
                  <a:srgbClr val="FDF9FD"/>
                </a:solidFill>
                <a:latin typeface="Arial"/>
                <a:cs typeface="Arial"/>
              </a:rPr>
              <a:t>I</a:t>
            </a:r>
            <a:r>
              <a:rPr sz="1950" spc="170" dirty="0">
                <a:solidFill>
                  <a:srgbClr val="FDF9FD"/>
                </a:solidFill>
                <a:latin typeface="Arial"/>
                <a:cs typeface="Arial"/>
              </a:rPr>
              <a:t>n</a:t>
            </a:r>
            <a:r>
              <a:rPr sz="1950" spc="-140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20" dirty="0">
                <a:solidFill>
                  <a:srgbClr val="FDF9FD"/>
                </a:solidFill>
                <a:latin typeface="Arial"/>
                <a:cs typeface="Arial"/>
              </a:rPr>
              <a:t>a</a:t>
            </a:r>
            <a:r>
              <a:rPr sz="1950" spc="55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FDF9FD"/>
                </a:solidFill>
                <a:latin typeface="Arial"/>
                <a:cs typeface="Arial"/>
              </a:rPr>
              <a:t>store</a:t>
            </a:r>
            <a:r>
              <a:rPr sz="1950" dirty="0">
                <a:solidFill>
                  <a:srgbClr val="FDF9FD"/>
                </a:solidFill>
                <a:latin typeface="Arial"/>
                <a:cs typeface="Arial"/>
              </a:rPr>
              <a:t>	</a:t>
            </a:r>
            <a:r>
              <a:rPr sz="1950" spc="-5" dirty="0">
                <a:solidFill>
                  <a:srgbClr val="FDF9FD"/>
                </a:solidFill>
                <a:latin typeface="Arial"/>
                <a:cs typeface="Arial"/>
              </a:rPr>
              <a:t>I</a:t>
            </a:r>
            <a:r>
              <a:rPr sz="1950" spc="170" dirty="0">
                <a:solidFill>
                  <a:srgbClr val="FDF9FD"/>
                </a:solidFill>
                <a:latin typeface="Arial"/>
                <a:cs typeface="Arial"/>
              </a:rPr>
              <a:t>n</a:t>
            </a:r>
            <a:r>
              <a:rPr sz="1950" spc="-100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20" dirty="0">
                <a:solidFill>
                  <a:srgbClr val="FDF9FD"/>
                </a:solidFill>
                <a:latin typeface="Arial"/>
                <a:cs typeface="Arial"/>
              </a:rPr>
              <a:t>a</a:t>
            </a:r>
            <a:r>
              <a:rPr sz="1950" spc="55" dirty="0">
                <a:solidFill>
                  <a:srgbClr val="FDF9FD"/>
                </a:solidFill>
                <a:latin typeface="Arial"/>
                <a:cs typeface="Arial"/>
              </a:rPr>
              <a:t> </a:t>
            </a:r>
            <a:r>
              <a:rPr sz="1950" spc="110" dirty="0">
                <a:solidFill>
                  <a:srgbClr val="FDF9FD"/>
                </a:solidFill>
                <a:latin typeface="Arial"/>
                <a:cs typeface="Arial"/>
              </a:rPr>
              <a:t>hotel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667" y="5086212"/>
            <a:ext cx="762000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solidFill>
                  <a:srgbClr val="030103"/>
                </a:solidFill>
                <a:latin typeface="Arial"/>
                <a:cs typeface="Arial"/>
              </a:rPr>
              <a:t>Doctor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50" spc="5" dirty="0">
                <a:solidFill>
                  <a:srgbClr val="030103"/>
                </a:solidFill>
                <a:latin typeface="Arial"/>
                <a:cs typeface="Arial"/>
              </a:rPr>
              <a:t>Nurse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91715" y="108154"/>
            <a:ext cx="1356851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948" y="3947651"/>
            <a:ext cx="639096" cy="491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1586" y="5486399"/>
            <a:ext cx="2384322" cy="683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0967" y="6862915"/>
            <a:ext cx="1882877" cy="417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703" y="726603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>
                <a:moveTo>
                  <a:pt x="0" y="0"/>
                </a:moveTo>
                <a:lnTo>
                  <a:pt x="319548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61419" y="7266038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464" y="0"/>
                </a:lnTo>
              </a:path>
            </a:pathLst>
          </a:custGeom>
          <a:ln w="19664">
            <a:solidFill>
              <a:srgbClr val="E4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9097" y="7266038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>
                <a:moveTo>
                  <a:pt x="0" y="0"/>
                </a:moveTo>
                <a:lnTo>
                  <a:pt x="1666567" y="0"/>
                </a:lnTo>
              </a:path>
            </a:pathLst>
          </a:custGeom>
          <a:ln w="19664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00" y="7266038"/>
            <a:ext cx="1391285" cy="0"/>
          </a:xfrm>
          <a:custGeom>
            <a:avLst/>
            <a:gdLst/>
            <a:ahLst/>
            <a:cxnLst/>
            <a:rect l="l" t="t" r="r" b="b"/>
            <a:pathLst>
              <a:path w="1391284">
                <a:moveTo>
                  <a:pt x="0" y="0"/>
                </a:moveTo>
                <a:lnTo>
                  <a:pt x="1391264" y="0"/>
                </a:lnTo>
              </a:path>
            </a:pathLst>
          </a:custGeom>
          <a:ln w="19664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703" y="5486400"/>
            <a:ext cx="0" cy="678815"/>
          </a:xfrm>
          <a:custGeom>
            <a:avLst/>
            <a:gdLst/>
            <a:ahLst/>
            <a:cxnLst/>
            <a:rect l="l" t="t" r="r" b="b"/>
            <a:pathLst>
              <a:path h="678814">
                <a:moveTo>
                  <a:pt x="0" y="678426"/>
                </a:moveTo>
                <a:lnTo>
                  <a:pt x="0" y="0"/>
                </a:lnTo>
              </a:path>
            </a:pathLst>
          </a:custGeom>
          <a:ln w="14748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954" y="6154994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535" y="0"/>
                </a:lnTo>
              </a:path>
            </a:pathLst>
          </a:custGeom>
          <a:ln w="4916">
            <a:solidFill>
              <a:srgbClr val="D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63845" y="6154994"/>
            <a:ext cx="1313180" cy="0"/>
          </a:xfrm>
          <a:custGeom>
            <a:avLst/>
            <a:gdLst/>
            <a:ahLst/>
            <a:cxnLst/>
            <a:rect l="l" t="t" r="r" b="b"/>
            <a:pathLst>
              <a:path w="1313179">
                <a:moveTo>
                  <a:pt x="0" y="0"/>
                </a:moveTo>
                <a:lnTo>
                  <a:pt x="1312605" y="0"/>
                </a:lnTo>
              </a:path>
            </a:pathLst>
          </a:custGeom>
          <a:ln w="4916">
            <a:solidFill>
              <a:srgbClr val="E4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3135" y="6154994"/>
            <a:ext cx="1543685" cy="0"/>
          </a:xfrm>
          <a:custGeom>
            <a:avLst/>
            <a:gdLst/>
            <a:ahLst/>
            <a:cxnLst/>
            <a:rect l="l" t="t" r="r" b="b"/>
            <a:pathLst>
              <a:path w="1543684">
                <a:moveTo>
                  <a:pt x="0" y="0"/>
                </a:moveTo>
                <a:lnTo>
                  <a:pt x="1543664" y="0"/>
                </a:lnTo>
              </a:path>
            </a:pathLst>
          </a:custGeom>
          <a:ln w="49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283" y="6877664"/>
            <a:ext cx="727710" cy="0"/>
          </a:xfrm>
          <a:custGeom>
            <a:avLst/>
            <a:gdLst/>
            <a:ahLst/>
            <a:cxnLst/>
            <a:rect l="l" t="t" r="r" b="b"/>
            <a:pathLst>
              <a:path w="727710">
                <a:moveTo>
                  <a:pt x="0" y="0"/>
                </a:moveTo>
                <a:lnTo>
                  <a:pt x="727587" y="0"/>
                </a:lnTo>
              </a:path>
            </a:pathLst>
          </a:custGeom>
          <a:ln w="4916">
            <a:solidFill>
              <a:srgbClr val="E4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7742" y="6877664"/>
            <a:ext cx="983615" cy="0"/>
          </a:xfrm>
          <a:custGeom>
            <a:avLst/>
            <a:gdLst/>
            <a:ahLst/>
            <a:cxnLst/>
            <a:rect l="l" t="t" r="r" b="b"/>
            <a:pathLst>
              <a:path w="983614">
                <a:moveTo>
                  <a:pt x="0" y="0"/>
                </a:moveTo>
                <a:lnTo>
                  <a:pt x="983225" y="0"/>
                </a:lnTo>
              </a:path>
            </a:pathLst>
          </a:custGeom>
          <a:ln w="4916">
            <a:solidFill>
              <a:srgbClr val="E4D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9097" y="6889954"/>
            <a:ext cx="1666875" cy="0"/>
          </a:xfrm>
          <a:custGeom>
            <a:avLst/>
            <a:gdLst/>
            <a:ahLst/>
            <a:cxnLst/>
            <a:rect l="l" t="t" r="r" b="b"/>
            <a:pathLst>
              <a:path w="1666875">
                <a:moveTo>
                  <a:pt x="0" y="0"/>
                </a:moveTo>
                <a:lnTo>
                  <a:pt x="1666567" y="0"/>
                </a:lnTo>
              </a:path>
            </a:pathLst>
          </a:custGeom>
          <a:ln w="14748">
            <a:solidFill>
              <a:srgbClr val="E4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00" y="6889954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40">
                <a:moveTo>
                  <a:pt x="0" y="0"/>
                </a:moveTo>
                <a:lnTo>
                  <a:pt x="1386348" y="0"/>
                </a:lnTo>
              </a:path>
            </a:pathLst>
          </a:custGeom>
          <a:ln w="14748">
            <a:solidFill>
              <a:srgbClr val="E4CF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535" y="6882580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393289"/>
                </a:moveTo>
                <a:lnTo>
                  <a:pt x="0" y="0"/>
                </a:lnTo>
              </a:path>
            </a:pathLst>
          </a:custGeom>
          <a:ln w="19664">
            <a:solidFill>
              <a:srgbClr val="DFC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18" rIns="0" bIns="0" rtlCol="0">
            <a:spAutoFit/>
          </a:bodyPr>
          <a:lstStyle/>
          <a:p>
            <a:pPr marL="27305">
              <a:lnSpc>
                <a:spcPts val="3510"/>
              </a:lnSpc>
            </a:pPr>
            <a:r>
              <a:rPr sz="2950" b="0" spc="-130" dirty="0">
                <a:solidFill>
                  <a:srgbClr val="03AC52"/>
                </a:solidFill>
                <a:latin typeface="Arial"/>
                <a:cs typeface="Arial"/>
              </a:rPr>
              <a:t>P</a:t>
            </a:r>
            <a:r>
              <a:rPr sz="2950" b="0" spc="-85" dirty="0">
                <a:solidFill>
                  <a:srgbClr val="03AC52"/>
                </a:solidFill>
                <a:latin typeface="Arial"/>
                <a:cs typeface="Arial"/>
              </a:rPr>
              <a:t>5</a:t>
            </a:r>
            <a:r>
              <a:rPr sz="2950" b="0" spc="-445" dirty="0">
                <a:solidFill>
                  <a:srgbClr val="03AC52"/>
                </a:solidFill>
                <a:latin typeface="Arial"/>
                <a:cs typeface="Arial"/>
              </a:rPr>
              <a:t> </a:t>
            </a:r>
            <a:r>
              <a:rPr sz="2950" b="0" spc="20" dirty="0">
                <a:solidFill>
                  <a:srgbClr val="03AC52"/>
                </a:solidFill>
                <a:latin typeface="Arial"/>
                <a:cs typeface="Arial"/>
              </a:rPr>
              <a:t>1</a:t>
            </a:r>
            <a:r>
              <a:rPr sz="2950" b="0" spc="770" dirty="0">
                <a:solidFill>
                  <a:srgbClr val="03AC52"/>
                </a:solidFill>
                <a:latin typeface="Arial"/>
                <a:cs typeface="Arial"/>
              </a:rPr>
              <a:t>:</a:t>
            </a:r>
            <a:r>
              <a:rPr sz="2950" b="0" spc="-440" dirty="0">
                <a:solidFill>
                  <a:srgbClr val="03AC52"/>
                </a:solidFill>
                <a:latin typeface="Arial"/>
                <a:cs typeface="Arial"/>
              </a:rPr>
              <a:t> </a:t>
            </a:r>
            <a:r>
              <a:rPr sz="2950" b="0" spc="-120" dirty="0">
                <a:solidFill>
                  <a:srgbClr val="6B2F9C"/>
                </a:solidFill>
                <a:latin typeface="Arial"/>
                <a:cs typeface="Arial"/>
              </a:rPr>
              <a:t>B</a:t>
            </a:r>
            <a:r>
              <a:rPr sz="2950" b="0" spc="-20" dirty="0">
                <a:solidFill>
                  <a:srgbClr val="6B2F9C"/>
                </a:solidFill>
                <a:latin typeface="Arial"/>
                <a:cs typeface="Arial"/>
              </a:rPr>
              <a:t> </a:t>
            </a:r>
            <a:r>
              <a:rPr sz="2450" b="0" i="1" spc="-185" dirty="0">
                <a:solidFill>
                  <a:srgbClr val="DB640A"/>
                </a:solidFill>
                <a:latin typeface="Arial"/>
                <a:cs typeface="Arial"/>
              </a:rPr>
              <a:t>C</a:t>
            </a:r>
            <a:r>
              <a:rPr sz="2450" b="0" i="1" spc="185" dirty="0">
                <a:solidFill>
                  <a:srgbClr val="DB640A"/>
                </a:solidFill>
                <a:latin typeface="Arial"/>
                <a:cs typeface="Arial"/>
              </a:rPr>
              <a:t>l</a:t>
            </a:r>
            <a:r>
              <a:rPr sz="2450" b="0" i="1" spc="-50" dirty="0">
                <a:solidFill>
                  <a:srgbClr val="DB640A"/>
                </a:solidFill>
                <a:latin typeface="Arial"/>
                <a:cs typeface="Arial"/>
              </a:rPr>
              <a:t>a</a:t>
            </a:r>
            <a:r>
              <a:rPr sz="2450" b="0" i="1" spc="-185" dirty="0">
                <a:solidFill>
                  <a:srgbClr val="DB640A"/>
                </a:solidFill>
                <a:latin typeface="Arial"/>
                <a:cs typeface="Arial"/>
              </a:rPr>
              <a:t>s</a:t>
            </a:r>
            <a:r>
              <a:rPr sz="2450" b="0" i="1" spc="-75" dirty="0">
                <a:solidFill>
                  <a:srgbClr val="DB640A"/>
                </a:solidFill>
                <a:latin typeface="Arial"/>
                <a:cs typeface="Arial"/>
              </a:rPr>
              <a:t>s</a:t>
            </a:r>
            <a:r>
              <a:rPr sz="2450" b="0" i="1" spc="100" dirty="0">
                <a:solidFill>
                  <a:srgbClr val="DB640A"/>
                </a:solidFill>
                <a:latin typeface="Arial"/>
                <a:cs typeface="Arial"/>
              </a:rPr>
              <a:t> </a:t>
            </a:r>
            <a:r>
              <a:rPr sz="2450" b="0" i="1" spc="-30" dirty="0">
                <a:solidFill>
                  <a:srgbClr val="DB640A"/>
                </a:solidFill>
                <a:latin typeface="Arial"/>
                <a:cs typeface="Arial"/>
              </a:rPr>
              <a:t>a</a:t>
            </a:r>
            <a:r>
              <a:rPr sz="2450" b="0" i="1" spc="185" dirty="0">
                <a:solidFill>
                  <a:srgbClr val="DB640A"/>
                </a:solidFill>
                <a:latin typeface="Arial"/>
                <a:cs typeface="Arial"/>
              </a:rPr>
              <a:t>c</a:t>
            </a:r>
            <a:r>
              <a:rPr sz="2450" b="0" i="1" spc="395" dirty="0">
                <a:solidFill>
                  <a:srgbClr val="DB640A"/>
                </a:solidFill>
                <a:latin typeface="Arial"/>
                <a:cs typeface="Arial"/>
              </a:rPr>
              <a:t>t</a:t>
            </a:r>
            <a:r>
              <a:rPr sz="2450" b="0" i="1" spc="90" dirty="0">
                <a:solidFill>
                  <a:srgbClr val="DB640A"/>
                </a:solidFill>
                <a:latin typeface="Arial"/>
                <a:cs typeface="Arial"/>
              </a:rPr>
              <a:t>ivi</a:t>
            </a:r>
            <a:r>
              <a:rPr sz="2450" b="0" i="1" spc="-330" dirty="0">
                <a:solidFill>
                  <a:srgbClr val="DB640A"/>
                </a:solidFill>
                <a:latin typeface="Arial"/>
                <a:cs typeface="Arial"/>
              </a:rPr>
              <a:t> </a:t>
            </a:r>
            <a:r>
              <a:rPr sz="2450" b="0" i="1" spc="170" dirty="0">
                <a:solidFill>
                  <a:srgbClr val="DB640A"/>
                </a:solidFill>
                <a:latin typeface="Arial"/>
                <a:cs typeface="Arial"/>
              </a:rPr>
              <a:t>ty</a:t>
            </a:r>
            <a:r>
              <a:rPr sz="2450" b="0" i="1" spc="110" dirty="0">
                <a:solidFill>
                  <a:srgbClr val="DB640A"/>
                </a:solidFill>
                <a:latin typeface="Arial"/>
                <a:cs typeface="Arial"/>
              </a:rPr>
              <a:t> </a:t>
            </a:r>
            <a:r>
              <a:rPr sz="2450" b="0" spc="-85" dirty="0">
                <a:solidFill>
                  <a:srgbClr val="050103"/>
                </a:solidFill>
                <a:latin typeface="Arial"/>
                <a:cs typeface="Arial"/>
              </a:rPr>
              <a:t>Ask</a:t>
            </a:r>
            <a:r>
              <a:rPr sz="2450" b="0" spc="24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b="0" spc="65" dirty="0">
                <a:solidFill>
                  <a:srgbClr val="050103"/>
                </a:solidFill>
                <a:latin typeface="Arial"/>
                <a:cs typeface="Arial"/>
              </a:rPr>
              <a:t>and</a:t>
            </a:r>
            <a:r>
              <a:rPr sz="2450" b="0" spc="13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b="0" spc="50" dirty="0">
                <a:solidFill>
                  <a:srgbClr val="050103"/>
                </a:solidFill>
                <a:latin typeface="Arial"/>
                <a:cs typeface="Arial"/>
              </a:rPr>
              <a:t>answer</a:t>
            </a:r>
            <a:r>
              <a:rPr sz="2450" b="0" spc="20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b="0" spc="-20" dirty="0">
                <a:solidFill>
                  <a:srgbClr val="050103"/>
                </a:solidFill>
                <a:latin typeface="Arial"/>
                <a:cs typeface="Arial"/>
              </a:rPr>
              <a:t>Who</a:t>
            </a:r>
            <a:r>
              <a:rPr sz="2450" b="0" spc="28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b="0" spc="95" dirty="0">
                <a:solidFill>
                  <a:srgbClr val="050103"/>
                </a:solidFill>
                <a:latin typeface="Arial"/>
                <a:cs typeface="Arial"/>
              </a:rPr>
              <a:t>q</a:t>
            </a:r>
            <a:r>
              <a:rPr sz="2450" b="0" spc="5" dirty="0">
                <a:solidFill>
                  <a:srgbClr val="050103"/>
                </a:solidFill>
                <a:latin typeface="Arial"/>
                <a:cs typeface="Arial"/>
              </a:rPr>
              <a:t>u</a:t>
            </a:r>
            <a:r>
              <a:rPr sz="2450" b="0" spc="140" dirty="0">
                <a:solidFill>
                  <a:srgbClr val="050103"/>
                </a:solidFill>
                <a:latin typeface="Arial"/>
                <a:cs typeface="Arial"/>
              </a:rPr>
              <a:t>est</a:t>
            </a:r>
            <a:r>
              <a:rPr sz="2450" b="0" spc="2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2450" b="0" dirty="0">
                <a:solidFill>
                  <a:srgbClr val="050103"/>
                </a:solidFill>
                <a:latin typeface="Arial"/>
                <a:cs typeface="Arial"/>
              </a:rPr>
              <a:t>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1291535"/>
            <a:ext cx="436372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15"/>
              </a:lnSpc>
              <a:tabLst>
                <a:tab pos="1831339" algn="l"/>
              </a:tabLst>
            </a:pPr>
            <a:r>
              <a:rPr sz="2450" spc="95" dirty="0">
                <a:solidFill>
                  <a:srgbClr val="050103"/>
                </a:solidFill>
                <a:latin typeface="Arial"/>
                <a:cs typeface="Arial"/>
              </a:rPr>
              <a:t>about</a:t>
            </a:r>
            <a:r>
              <a:rPr sz="2450" spc="1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050103"/>
                </a:solidFill>
                <a:latin typeface="Arial"/>
                <a:cs typeface="Arial"/>
              </a:rPr>
              <a:t>jobs.</a:t>
            </a:r>
            <a:r>
              <a:rPr sz="2450" dirty="0">
                <a:solidFill>
                  <a:srgbClr val="050103"/>
                </a:solidFill>
                <a:latin typeface="Arial"/>
                <a:cs typeface="Arial"/>
              </a:rPr>
              <a:t>	</a:t>
            </a:r>
            <a:r>
              <a:rPr sz="2450" spc="-60" dirty="0">
                <a:solidFill>
                  <a:srgbClr val="050103"/>
                </a:solidFill>
                <a:latin typeface="Arial"/>
                <a:cs typeface="Arial"/>
              </a:rPr>
              <a:t>Use</a:t>
            </a:r>
            <a:r>
              <a:rPr sz="2450" spc="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spc="60" dirty="0">
                <a:solidFill>
                  <a:srgbClr val="050103"/>
                </a:solidFill>
                <a:latin typeface="Arial"/>
                <a:cs typeface="Arial"/>
              </a:rPr>
              <a:t>these</a:t>
            </a:r>
            <a:r>
              <a:rPr sz="2450" spc="16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spc="70" dirty="0">
                <a:solidFill>
                  <a:srgbClr val="050103"/>
                </a:solidFill>
                <a:latin typeface="Arial"/>
                <a:cs typeface="Arial"/>
              </a:rPr>
              <a:t>words.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983" y="1742327"/>
            <a:ext cx="206375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270" dirty="0">
                <a:solidFill>
                  <a:srgbClr val="056DB6"/>
                </a:solidFill>
                <a:latin typeface="Arial"/>
                <a:cs typeface="Arial"/>
              </a:rPr>
              <a:t>W</a:t>
            </a:r>
            <a:r>
              <a:rPr sz="2150" spc="-25" dirty="0">
                <a:solidFill>
                  <a:srgbClr val="056DB6"/>
                </a:solidFill>
                <a:latin typeface="Arial"/>
                <a:cs typeface="Arial"/>
              </a:rPr>
              <a:t>ears</a:t>
            </a:r>
            <a:r>
              <a:rPr sz="2150" spc="65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056DB6"/>
                </a:solidFill>
                <a:latin typeface="Arial"/>
                <a:cs typeface="Arial"/>
              </a:rPr>
              <a:t>a</a:t>
            </a:r>
            <a:r>
              <a:rPr sz="2150" spc="10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056DB6"/>
                </a:solidFill>
                <a:latin typeface="Arial"/>
                <a:cs typeface="Arial"/>
              </a:rPr>
              <a:t>u</a:t>
            </a:r>
            <a:r>
              <a:rPr sz="2150" spc="-60" dirty="0">
                <a:solidFill>
                  <a:srgbClr val="056DB6"/>
                </a:solidFill>
                <a:latin typeface="Arial"/>
                <a:cs typeface="Arial"/>
              </a:rPr>
              <a:t>n</a:t>
            </a:r>
            <a:r>
              <a:rPr sz="2150" spc="85" dirty="0">
                <a:solidFill>
                  <a:srgbClr val="056DB6"/>
                </a:solidFill>
                <a:latin typeface="Arial"/>
                <a:cs typeface="Arial"/>
              </a:rPr>
              <a:t>i</a:t>
            </a:r>
            <a:r>
              <a:rPr sz="2150" spc="245" dirty="0">
                <a:solidFill>
                  <a:srgbClr val="056DB6"/>
                </a:solidFill>
                <a:latin typeface="Arial"/>
                <a:cs typeface="Arial"/>
              </a:rPr>
              <a:t>f</a:t>
            </a:r>
            <a:r>
              <a:rPr sz="2150" spc="35" dirty="0">
                <a:solidFill>
                  <a:srgbClr val="056DB6"/>
                </a:solidFill>
                <a:latin typeface="Arial"/>
                <a:cs typeface="Arial"/>
              </a:rPr>
              <a:t>arm</a:t>
            </a:r>
            <a:endParaRPr sz="215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815"/>
              </a:spcBef>
            </a:pPr>
            <a:r>
              <a:rPr sz="1850" spc="55" dirty="0">
                <a:solidFill>
                  <a:srgbClr val="056DB6"/>
                </a:solidFill>
                <a:latin typeface="Arial"/>
                <a:cs typeface="Arial"/>
              </a:rPr>
              <a:t>Stan</a:t>
            </a:r>
            <a:r>
              <a:rPr sz="1850" spc="40" dirty="0">
                <a:solidFill>
                  <a:srgbClr val="056DB6"/>
                </a:solidFill>
                <a:latin typeface="Arial"/>
                <a:cs typeface="Arial"/>
              </a:rPr>
              <a:t>d</a:t>
            </a:r>
            <a:r>
              <a:rPr sz="1850" dirty="0">
                <a:solidFill>
                  <a:srgbClr val="056DB6"/>
                </a:solidFill>
                <a:latin typeface="Arial"/>
                <a:cs typeface="Arial"/>
              </a:rPr>
              <a:t>s</a:t>
            </a:r>
            <a:r>
              <a:rPr sz="1850" spc="3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165" dirty="0">
                <a:solidFill>
                  <a:srgbClr val="056DB6"/>
                </a:solidFill>
                <a:latin typeface="Arial"/>
                <a:cs typeface="Arial"/>
              </a:rPr>
              <a:t>all</a:t>
            </a:r>
            <a:r>
              <a:rPr sz="1850" spc="-4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56DB6"/>
                </a:solidFill>
                <a:latin typeface="Arial"/>
                <a:cs typeface="Arial"/>
              </a:rPr>
              <a:t>d</a:t>
            </a:r>
            <a:r>
              <a:rPr sz="1850" spc="95" dirty="0">
                <a:solidFill>
                  <a:srgbClr val="056DB6"/>
                </a:solidFill>
                <a:latin typeface="Arial"/>
                <a:cs typeface="Arial"/>
              </a:rPr>
              <a:t>ay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0216" y="1742327"/>
            <a:ext cx="1786889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2150" spc="-45" dirty="0">
                <a:solidFill>
                  <a:srgbClr val="056DB6"/>
                </a:solidFill>
                <a:latin typeface="Arial"/>
                <a:cs typeface="Arial"/>
              </a:rPr>
              <a:t>s</a:t>
            </a:r>
            <a:r>
              <a:rPr sz="2150" spc="-5" dirty="0">
                <a:solidFill>
                  <a:srgbClr val="056DB6"/>
                </a:solidFill>
                <a:latin typeface="Arial"/>
                <a:cs typeface="Arial"/>
              </a:rPr>
              <a:t>i</a:t>
            </a:r>
            <a:r>
              <a:rPr sz="2150" spc="30" dirty="0">
                <a:solidFill>
                  <a:srgbClr val="056DB6"/>
                </a:solidFill>
                <a:latin typeface="Arial"/>
                <a:cs typeface="Arial"/>
              </a:rPr>
              <a:t>ts</a:t>
            </a:r>
            <a:r>
              <a:rPr sz="2150" spc="85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spc="135" dirty="0">
                <a:solidFill>
                  <a:srgbClr val="056DB6"/>
                </a:solidFill>
                <a:latin typeface="Arial"/>
                <a:cs typeface="Arial"/>
              </a:rPr>
              <a:t>all</a:t>
            </a:r>
            <a:r>
              <a:rPr sz="2150" spc="-25" dirty="0">
                <a:solidFill>
                  <a:srgbClr val="056DB6"/>
                </a:solidFill>
                <a:latin typeface="Arial"/>
                <a:cs typeface="Arial"/>
              </a:rPr>
              <a:t> day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50" spc="140" dirty="0">
                <a:solidFill>
                  <a:srgbClr val="056DB6"/>
                </a:solidFill>
                <a:latin typeface="Arial"/>
                <a:cs typeface="Arial"/>
              </a:rPr>
              <a:t>hand</a:t>
            </a:r>
            <a:r>
              <a:rPr sz="1850" spc="-35" dirty="0">
                <a:solidFill>
                  <a:srgbClr val="056DB6"/>
                </a:solidFill>
                <a:latin typeface="Arial"/>
                <a:cs typeface="Arial"/>
              </a:rPr>
              <a:t>l</a:t>
            </a:r>
            <a:r>
              <a:rPr sz="1850" spc="25" dirty="0">
                <a:solidFill>
                  <a:srgbClr val="056DB6"/>
                </a:solidFill>
                <a:latin typeface="Arial"/>
                <a:cs typeface="Arial"/>
              </a:rPr>
              <a:t>es</a:t>
            </a:r>
            <a:r>
              <a:rPr sz="1850" spc="105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56DB6"/>
                </a:solidFill>
                <a:latin typeface="Arial"/>
                <a:cs typeface="Arial"/>
              </a:rPr>
              <a:t>money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4319" y="1742327"/>
            <a:ext cx="190373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175" dirty="0">
                <a:solidFill>
                  <a:srgbClr val="056DB6"/>
                </a:solidFill>
                <a:latin typeface="Arial"/>
                <a:cs typeface="Arial"/>
              </a:rPr>
              <a:t>ta</a:t>
            </a:r>
            <a:r>
              <a:rPr sz="2150" spc="60" dirty="0">
                <a:solidFill>
                  <a:srgbClr val="056DB6"/>
                </a:solidFill>
                <a:latin typeface="Arial"/>
                <a:cs typeface="Arial"/>
              </a:rPr>
              <a:t>l</a:t>
            </a:r>
            <a:r>
              <a:rPr sz="2150" spc="-65" dirty="0">
                <a:solidFill>
                  <a:srgbClr val="056DB6"/>
                </a:solidFill>
                <a:latin typeface="Arial"/>
                <a:cs typeface="Arial"/>
              </a:rPr>
              <a:t>ks</a:t>
            </a:r>
            <a:r>
              <a:rPr sz="2150" spc="-3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spc="130" dirty="0">
                <a:solidFill>
                  <a:srgbClr val="056DB6"/>
                </a:solidFill>
                <a:latin typeface="Arial"/>
                <a:cs typeface="Arial"/>
              </a:rPr>
              <a:t>to</a:t>
            </a:r>
            <a:r>
              <a:rPr sz="2150" spc="11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spc="55" dirty="0">
                <a:solidFill>
                  <a:srgbClr val="056DB6"/>
                </a:solidFill>
                <a:latin typeface="Arial"/>
                <a:cs typeface="Arial"/>
              </a:rPr>
              <a:t>peop</a:t>
            </a:r>
            <a:r>
              <a:rPr sz="2150" spc="-85" dirty="0">
                <a:solidFill>
                  <a:srgbClr val="056DB6"/>
                </a:solidFill>
                <a:latin typeface="Arial"/>
                <a:cs typeface="Arial"/>
              </a:rPr>
              <a:t>l</a:t>
            </a:r>
            <a:r>
              <a:rPr sz="2150" spc="80" dirty="0">
                <a:solidFill>
                  <a:srgbClr val="056DB6"/>
                </a:solidFill>
                <a:latin typeface="Arial"/>
                <a:cs typeface="Arial"/>
              </a:rPr>
              <a:t>e</a:t>
            </a:r>
            <a:endParaRPr sz="215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15"/>
              </a:spcBef>
            </a:pPr>
            <a:r>
              <a:rPr sz="1850" spc="105" dirty="0">
                <a:solidFill>
                  <a:srgbClr val="056DB6"/>
                </a:solidFill>
                <a:latin typeface="Arial"/>
                <a:cs typeface="Arial"/>
              </a:rPr>
              <a:t>works</a:t>
            </a:r>
            <a:r>
              <a:rPr sz="1850" spc="20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145" dirty="0">
                <a:solidFill>
                  <a:srgbClr val="056DB6"/>
                </a:solidFill>
                <a:latin typeface="Arial"/>
                <a:cs typeface="Arial"/>
              </a:rPr>
              <a:t>at</a:t>
            </a:r>
            <a:r>
              <a:rPr sz="1850" spc="15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-210" dirty="0">
                <a:solidFill>
                  <a:srgbClr val="056DB6"/>
                </a:solidFill>
                <a:latin typeface="Arial"/>
                <a:cs typeface="Arial"/>
              </a:rPr>
              <a:t>n</a:t>
            </a:r>
            <a:r>
              <a:rPr sz="1850" spc="-175" dirty="0">
                <a:solidFill>
                  <a:srgbClr val="056DB6"/>
                </a:solidFill>
                <a:latin typeface="Arial"/>
                <a:cs typeface="Arial"/>
              </a:rPr>
              <a:t>i</a:t>
            </a:r>
            <a:r>
              <a:rPr sz="1850" spc="50" dirty="0">
                <a:solidFill>
                  <a:srgbClr val="056DB6"/>
                </a:solidFill>
                <a:latin typeface="Arial"/>
                <a:cs typeface="Arial"/>
              </a:rPr>
              <a:t>g</a:t>
            </a:r>
            <a:r>
              <a:rPr sz="1850" spc="204" dirty="0">
                <a:solidFill>
                  <a:srgbClr val="056DB6"/>
                </a:solidFill>
                <a:latin typeface="Arial"/>
                <a:cs typeface="Arial"/>
              </a:rPr>
              <a:t>ht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2668" y="1742327"/>
            <a:ext cx="1631314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2150" spc="-15" dirty="0">
                <a:solidFill>
                  <a:srgbClr val="056DB6"/>
                </a:solidFill>
                <a:latin typeface="Arial"/>
                <a:cs typeface="Arial"/>
              </a:rPr>
              <a:t>works</a:t>
            </a:r>
            <a:r>
              <a:rPr sz="2150" spc="27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150" spc="30" dirty="0">
                <a:solidFill>
                  <a:srgbClr val="056DB6"/>
                </a:solidFill>
                <a:latin typeface="Arial"/>
                <a:cs typeface="Arial"/>
              </a:rPr>
              <a:t>hard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50" spc="200" dirty="0">
                <a:solidFill>
                  <a:srgbClr val="056DB6"/>
                </a:solidFill>
                <a:latin typeface="Arial"/>
                <a:cs typeface="Arial"/>
              </a:rPr>
              <a:t>wri</a:t>
            </a:r>
            <a:r>
              <a:rPr sz="1850" spc="105" dirty="0">
                <a:solidFill>
                  <a:srgbClr val="056DB6"/>
                </a:solidFill>
                <a:latin typeface="Arial"/>
                <a:cs typeface="Arial"/>
              </a:rPr>
              <a:t>tes</a:t>
            </a:r>
            <a:r>
              <a:rPr sz="1850" spc="8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1850" spc="-120" dirty="0">
                <a:solidFill>
                  <a:srgbClr val="056DB6"/>
                </a:solidFill>
                <a:latin typeface="Arial"/>
                <a:cs typeface="Arial"/>
              </a:rPr>
              <a:t>t</a:t>
            </a:r>
            <a:r>
              <a:rPr sz="1850" spc="-170" dirty="0">
                <a:solidFill>
                  <a:srgbClr val="056DB6"/>
                </a:solidFill>
                <a:latin typeface="Arial"/>
                <a:cs typeface="Arial"/>
              </a:rPr>
              <a:t>i</a:t>
            </a:r>
            <a:r>
              <a:rPr sz="1850" spc="125" dirty="0">
                <a:solidFill>
                  <a:srgbClr val="056DB6"/>
                </a:solidFill>
                <a:latin typeface="Arial"/>
                <a:cs typeface="Arial"/>
              </a:rPr>
              <a:t>c</a:t>
            </a:r>
            <a:r>
              <a:rPr sz="1850" spc="65" dirty="0">
                <a:solidFill>
                  <a:srgbClr val="056DB6"/>
                </a:solidFill>
                <a:latin typeface="Arial"/>
                <a:cs typeface="Arial"/>
              </a:rPr>
              <a:t>k</a:t>
            </a:r>
            <a:r>
              <a:rPr sz="1850" spc="105" dirty="0">
                <a:solidFill>
                  <a:srgbClr val="056DB6"/>
                </a:solidFill>
                <a:latin typeface="Arial"/>
                <a:cs typeface="Arial"/>
              </a:rPr>
              <a:t>ets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7067" y="2554864"/>
            <a:ext cx="4187190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0" dirty="0">
                <a:solidFill>
                  <a:srgbClr val="0AACE6"/>
                </a:solidFill>
                <a:latin typeface="Arial"/>
                <a:cs typeface="Arial"/>
              </a:rPr>
              <a:t>A:</a:t>
            </a:r>
            <a:r>
              <a:rPr sz="1850" spc="10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AACE6"/>
                </a:solidFill>
                <a:latin typeface="Arial"/>
                <a:cs typeface="Arial"/>
              </a:rPr>
              <a:t>Wh</a:t>
            </a:r>
            <a:r>
              <a:rPr sz="1850" spc="195" dirty="0">
                <a:solidFill>
                  <a:srgbClr val="0AACE6"/>
                </a:solidFill>
                <a:latin typeface="Arial"/>
                <a:cs typeface="Arial"/>
              </a:rPr>
              <a:t>o</a:t>
            </a:r>
            <a:r>
              <a:rPr sz="1850" spc="-7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AACE6"/>
                </a:solidFill>
                <a:latin typeface="Arial"/>
                <a:cs typeface="Arial"/>
              </a:rPr>
              <a:t>wears</a:t>
            </a:r>
            <a:r>
              <a:rPr sz="1850" spc="17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120" dirty="0">
                <a:solidFill>
                  <a:srgbClr val="0AACE6"/>
                </a:solidFill>
                <a:latin typeface="Arial"/>
                <a:cs typeface="Arial"/>
              </a:rPr>
              <a:t>a</a:t>
            </a:r>
            <a:r>
              <a:rPr sz="1850" spc="3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130" dirty="0">
                <a:solidFill>
                  <a:srgbClr val="0AACE6"/>
                </a:solidFill>
                <a:latin typeface="Arial"/>
                <a:cs typeface="Arial"/>
              </a:rPr>
              <a:t>u</a:t>
            </a:r>
            <a:r>
              <a:rPr sz="1850" spc="-545" dirty="0">
                <a:solidFill>
                  <a:srgbClr val="0AACE6"/>
                </a:solidFill>
                <a:latin typeface="Arial"/>
                <a:cs typeface="Arial"/>
              </a:rPr>
              <a:t>n</a:t>
            </a:r>
            <a:r>
              <a:rPr sz="1850" spc="-465" dirty="0">
                <a:solidFill>
                  <a:srgbClr val="0AACE6"/>
                </a:solidFill>
                <a:latin typeface="Arial"/>
                <a:cs typeface="Arial"/>
              </a:rPr>
              <a:t>i</a:t>
            </a:r>
            <a:r>
              <a:rPr sz="1850" spc="90" dirty="0">
                <a:solidFill>
                  <a:srgbClr val="0AACE6"/>
                </a:solidFill>
                <a:latin typeface="Arial"/>
                <a:cs typeface="Arial"/>
              </a:rPr>
              <a:t>form?</a:t>
            </a:r>
            <a:endParaRPr sz="1850">
              <a:latin typeface="Arial"/>
              <a:cs typeface="Arial"/>
            </a:endParaRPr>
          </a:p>
          <a:p>
            <a:pPr marL="22225" marR="5080" indent="9525">
              <a:lnSpc>
                <a:spcPct val="136000"/>
              </a:lnSpc>
            </a:pPr>
            <a:r>
              <a:rPr sz="1850" spc="60" dirty="0">
                <a:solidFill>
                  <a:srgbClr val="0AACE6"/>
                </a:solidFill>
                <a:latin typeface="Arial"/>
                <a:cs typeface="Arial"/>
              </a:rPr>
              <a:t>B:</a:t>
            </a:r>
            <a:r>
              <a:rPr sz="1850" spc="-15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0AACE6"/>
                </a:solidFill>
                <a:latin typeface="Arial"/>
                <a:cs typeface="Arial"/>
              </a:rPr>
              <a:t>A</a:t>
            </a:r>
            <a:r>
              <a:rPr sz="1850" spc="6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AACE6"/>
                </a:solidFill>
                <a:latin typeface="Arial"/>
                <a:cs typeface="Arial"/>
              </a:rPr>
              <a:t>p</a:t>
            </a:r>
            <a:r>
              <a:rPr sz="1850" spc="285" dirty="0">
                <a:solidFill>
                  <a:srgbClr val="0AACE6"/>
                </a:solidFill>
                <a:latin typeface="Arial"/>
                <a:cs typeface="Arial"/>
              </a:rPr>
              <a:t>o</a:t>
            </a:r>
            <a:r>
              <a:rPr sz="1850" spc="-225" dirty="0">
                <a:solidFill>
                  <a:srgbClr val="0AACE6"/>
                </a:solidFill>
                <a:latin typeface="Arial"/>
                <a:cs typeface="Arial"/>
              </a:rPr>
              <a:t>l</a:t>
            </a:r>
            <a:r>
              <a:rPr sz="1850" spc="-35" dirty="0">
                <a:solidFill>
                  <a:srgbClr val="0AACE6"/>
                </a:solidFill>
                <a:latin typeface="Arial"/>
                <a:cs typeface="Arial"/>
              </a:rPr>
              <a:t>i</a:t>
            </a:r>
            <a:r>
              <a:rPr sz="1850" spc="114" dirty="0">
                <a:solidFill>
                  <a:srgbClr val="0AACE6"/>
                </a:solidFill>
                <a:latin typeface="Arial"/>
                <a:cs typeface="Arial"/>
              </a:rPr>
              <a:t>ce</a:t>
            </a:r>
            <a:r>
              <a:rPr sz="1850" spc="4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204" dirty="0">
                <a:solidFill>
                  <a:srgbClr val="0AACE6"/>
                </a:solidFill>
                <a:latin typeface="Arial"/>
                <a:cs typeface="Arial"/>
              </a:rPr>
              <a:t>off</a:t>
            </a:r>
            <a:r>
              <a:rPr sz="1850" spc="65" dirty="0">
                <a:solidFill>
                  <a:srgbClr val="0AACE6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0AACE6"/>
                </a:solidFill>
                <a:latin typeface="Arial"/>
                <a:cs typeface="Arial"/>
              </a:rPr>
              <a:t>cer</a:t>
            </a:r>
            <a:r>
              <a:rPr sz="1850" spc="10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AACE6"/>
                </a:solidFill>
                <a:latin typeface="Arial"/>
                <a:cs typeface="Arial"/>
              </a:rPr>
              <a:t>wears</a:t>
            </a:r>
            <a:r>
              <a:rPr sz="1850" spc="17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AACE6"/>
                </a:solidFill>
                <a:latin typeface="Arial"/>
                <a:cs typeface="Arial"/>
              </a:rPr>
              <a:t>a</a:t>
            </a:r>
            <a:r>
              <a:rPr sz="1850" spc="8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160" dirty="0">
                <a:solidFill>
                  <a:srgbClr val="0AACE6"/>
                </a:solidFill>
                <a:latin typeface="Arial"/>
                <a:cs typeface="Arial"/>
              </a:rPr>
              <a:t>u</a:t>
            </a:r>
            <a:r>
              <a:rPr sz="1850" spc="-465" dirty="0">
                <a:solidFill>
                  <a:srgbClr val="0AACE6"/>
                </a:solidFill>
                <a:latin typeface="Arial"/>
                <a:cs typeface="Arial"/>
              </a:rPr>
              <a:t>n</a:t>
            </a:r>
            <a:r>
              <a:rPr sz="1850" spc="-320" dirty="0">
                <a:solidFill>
                  <a:srgbClr val="0AACE6"/>
                </a:solidFill>
                <a:latin typeface="Arial"/>
                <a:cs typeface="Arial"/>
              </a:rPr>
              <a:t>i</a:t>
            </a:r>
            <a:r>
              <a:rPr sz="1850" spc="160" dirty="0">
                <a:solidFill>
                  <a:srgbClr val="0AACE6"/>
                </a:solidFill>
                <a:latin typeface="Arial"/>
                <a:cs typeface="Arial"/>
              </a:rPr>
              <a:t>form.</a:t>
            </a:r>
            <a:r>
              <a:rPr sz="1850" spc="9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AACE6"/>
                </a:solidFill>
                <a:latin typeface="Arial"/>
                <a:cs typeface="Arial"/>
              </a:rPr>
              <a:t>C:</a:t>
            </a:r>
            <a:r>
              <a:rPr sz="1850" spc="-13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AACE6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AACE6"/>
                </a:solidFill>
                <a:latin typeface="Arial"/>
                <a:cs typeface="Arial"/>
              </a:rPr>
              <a:t>a</a:t>
            </a:r>
            <a:r>
              <a:rPr sz="1850" spc="1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114" dirty="0">
                <a:solidFill>
                  <a:srgbClr val="0AACE6"/>
                </a:solidFill>
                <a:latin typeface="Arial"/>
                <a:cs typeface="Arial"/>
              </a:rPr>
              <a:t>secur</a:t>
            </a:r>
            <a:r>
              <a:rPr sz="1850" spc="85" dirty="0">
                <a:solidFill>
                  <a:srgbClr val="0AACE6"/>
                </a:solidFill>
                <a:latin typeface="Arial"/>
                <a:cs typeface="Arial"/>
              </a:rPr>
              <a:t>i</a:t>
            </a:r>
            <a:r>
              <a:rPr sz="1850" spc="180" dirty="0">
                <a:solidFill>
                  <a:srgbClr val="0AACE6"/>
                </a:solidFill>
                <a:latin typeface="Arial"/>
                <a:cs typeface="Arial"/>
              </a:rPr>
              <a:t>ty</a:t>
            </a:r>
            <a:r>
              <a:rPr sz="1850" spc="70" dirty="0">
                <a:solidFill>
                  <a:srgbClr val="0AACE6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0AACE6"/>
                </a:solidFill>
                <a:latin typeface="Arial"/>
                <a:cs typeface="Arial"/>
              </a:rPr>
              <a:t>g</a:t>
            </a:r>
            <a:r>
              <a:rPr sz="1850" spc="90" dirty="0">
                <a:solidFill>
                  <a:srgbClr val="0AACE6"/>
                </a:solidFill>
                <a:latin typeface="Arial"/>
                <a:cs typeface="Arial"/>
              </a:rPr>
              <a:t>u</a:t>
            </a:r>
            <a:r>
              <a:rPr sz="1850" spc="120" dirty="0">
                <a:solidFill>
                  <a:srgbClr val="0AACE6"/>
                </a:solidFill>
                <a:latin typeface="Arial"/>
                <a:cs typeface="Arial"/>
              </a:rPr>
              <a:t>ar</a:t>
            </a:r>
            <a:r>
              <a:rPr sz="1850" spc="130" dirty="0">
                <a:solidFill>
                  <a:srgbClr val="0AACE6"/>
                </a:solidFill>
                <a:latin typeface="Arial"/>
                <a:cs typeface="Arial"/>
              </a:rPr>
              <a:t>d</a:t>
            </a:r>
            <a:r>
              <a:rPr sz="1850" spc="-15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-60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-15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-60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-15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60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175" dirty="0">
                <a:solidFill>
                  <a:srgbClr val="0AACE6"/>
                </a:solidFill>
                <a:latin typeface="Arial"/>
                <a:cs typeface="Arial"/>
              </a:rPr>
              <a:t>.</a:t>
            </a:r>
            <a:r>
              <a:rPr sz="1850" spc="-120" dirty="0">
                <a:solidFill>
                  <a:srgbClr val="0AACE6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067" y="4110525"/>
            <a:ext cx="315087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50" spc="3959" baseline="-27777" dirty="0">
                <a:solidFill>
                  <a:srgbClr val="B88967"/>
                </a:solidFill>
                <a:latin typeface="Arial"/>
                <a:cs typeface="Arial"/>
              </a:rPr>
              <a:t>-</a:t>
            </a:r>
            <a:r>
              <a:rPr sz="4650" spc="-480" baseline="-27777" dirty="0">
                <a:solidFill>
                  <a:srgbClr val="B88967"/>
                </a:solidFill>
                <a:latin typeface="Arial"/>
                <a:cs typeface="Arial"/>
              </a:rPr>
              <a:t> </a:t>
            </a:r>
            <a:r>
              <a:rPr sz="2450" spc="-140" dirty="0">
                <a:solidFill>
                  <a:srgbClr val="03AC52"/>
                </a:solidFill>
                <a:latin typeface="Arial"/>
                <a:cs typeface="Arial"/>
              </a:rPr>
              <a:t>CONVERS</a:t>
            </a:r>
            <a:r>
              <a:rPr sz="2450" spc="-254" dirty="0">
                <a:solidFill>
                  <a:srgbClr val="03AC52"/>
                </a:solidFill>
                <a:latin typeface="Arial"/>
                <a:cs typeface="Arial"/>
              </a:rPr>
              <a:t>A</a:t>
            </a:r>
            <a:r>
              <a:rPr sz="2450" spc="190" dirty="0">
                <a:solidFill>
                  <a:srgbClr val="03AC52"/>
                </a:solidFill>
                <a:latin typeface="Arial"/>
                <a:cs typeface="Arial"/>
              </a:rPr>
              <a:t>T</a:t>
            </a:r>
            <a:r>
              <a:rPr sz="2450" spc="45" dirty="0">
                <a:solidFill>
                  <a:srgbClr val="03AC52"/>
                </a:solidFill>
                <a:latin typeface="Arial"/>
                <a:cs typeface="Arial"/>
              </a:rPr>
              <a:t>I</a:t>
            </a:r>
            <a:r>
              <a:rPr sz="2450" spc="-20" dirty="0">
                <a:solidFill>
                  <a:srgbClr val="03AC52"/>
                </a:solidFill>
                <a:latin typeface="Arial"/>
                <a:cs typeface="Arial"/>
              </a:rPr>
              <a:t>ON</a:t>
            </a:r>
            <a:endParaRPr sz="245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00"/>
              </a:spcBef>
            </a:pPr>
            <a:r>
              <a:rPr sz="2450" spc="-37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2450" spc="-13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2450" spc="150" dirty="0">
                <a:solidFill>
                  <a:srgbClr val="050103"/>
                </a:solidFill>
                <a:latin typeface="Arial"/>
                <a:cs typeface="Arial"/>
              </a:rPr>
              <a:t>sten</a:t>
            </a:r>
            <a:r>
              <a:rPr sz="2450" spc="8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050103"/>
                </a:solidFill>
                <a:latin typeface="Arial"/>
                <a:cs typeface="Arial"/>
              </a:rPr>
              <a:t>and</a:t>
            </a:r>
            <a:r>
              <a:rPr sz="2450" spc="16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2450" spc="185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2450" spc="210" dirty="0">
                <a:solidFill>
                  <a:srgbClr val="050103"/>
                </a:solidFill>
                <a:latin typeface="Arial"/>
                <a:cs typeface="Arial"/>
              </a:rPr>
              <a:t>ract</a:t>
            </a:r>
            <a:r>
              <a:rPr sz="2450" spc="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2450" spc="170" dirty="0">
                <a:solidFill>
                  <a:srgbClr val="050103"/>
                </a:solidFill>
                <a:latin typeface="Arial"/>
                <a:cs typeface="Arial"/>
              </a:rPr>
              <a:t>ce:</a:t>
            </a:r>
            <a:endParaRPr sz="2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3389" y="4110525"/>
            <a:ext cx="310134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05" dirty="0">
                <a:solidFill>
                  <a:srgbClr val="056DB6"/>
                </a:solidFill>
                <a:latin typeface="Arial"/>
                <a:cs typeface="Arial"/>
              </a:rPr>
              <a:t>He</a:t>
            </a:r>
            <a:r>
              <a:rPr sz="2450" spc="-85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450" spc="135" dirty="0">
                <a:solidFill>
                  <a:srgbClr val="056DB6"/>
                </a:solidFill>
                <a:latin typeface="Arial"/>
                <a:cs typeface="Arial"/>
              </a:rPr>
              <a:t>woks </a:t>
            </a:r>
            <a:r>
              <a:rPr sz="2450" spc="295" dirty="0">
                <a:solidFill>
                  <a:srgbClr val="056DB6"/>
                </a:solidFill>
                <a:latin typeface="Arial"/>
                <a:cs typeface="Arial"/>
              </a:rPr>
              <a:t>i</a:t>
            </a:r>
            <a:r>
              <a:rPr sz="2450" spc="245" dirty="0">
                <a:solidFill>
                  <a:srgbClr val="056DB6"/>
                </a:solidFill>
                <a:latin typeface="Arial"/>
                <a:cs typeface="Arial"/>
              </a:rPr>
              <a:t>n</a:t>
            </a:r>
            <a:r>
              <a:rPr sz="2450" spc="-45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450" spc="95" dirty="0">
                <a:solidFill>
                  <a:srgbClr val="056DB6"/>
                </a:solidFill>
                <a:latin typeface="Arial"/>
                <a:cs typeface="Arial"/>
              </a:rPr>
              <a:t>a</a:t>
            </a:r>
            <a:r>
              <a:rPr sz="2450" spc="180" dirty="0">
                <a:solidFill>
                  <a:srgbClr val="056DB6"/>
                </a:solidFill>
                <a:latin typeface="Arial"/>
                <a:cs typeface="Arial"/>
              </a:rPr>
              <a:t> </a:t>
            </a:r>
            <a:r>
              <a:rPr sz="2450" spc="250" dirty="0">
                <a:solidFill>
                  <a:srgbClr val="056DB6"/>
                </a:solidFill>
                <a:latin typeface="Arial"/>
                <a:cs typeface="Arial"/>
              </a:rPr>
              <a:t>hote</a:t>
            </a:r>
            <a:r>
              <a:rPr sz="2450" spc="55" dirty="0">
                <a:solidFill>
                  <a:srgbClr val="056DB6"/>
                </a:solidFill>
                <a:latin typeface="Arial"/>
                <a:cs typeface="Arial"/>
              </a:rPr>
              <a:t>l</a:t>
            </a:r>
            <a:r>
              <a:rPr sz="2450" spc="690" dirty="0">
                <a:solidFill>
                  <a:srgbClr val="056DB6"/>
                </a:solidFill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21754" y="5104505"/>
            <a:ext cx="1207135" cy="320675"/>
          </a:xfrm>
          <a:custGeom>
            <a:avLst/>
            <a:gdLst/>
            <a:ahLst/>
            <a:cxnLst/>
            <a:rect l="l" t="t" r="r" b="b"/>
            <a:pathLst>
              <a:path w="1207135" h="320675">
                <a:moveTo>
                  <a:pt x="0" y="0"/>
                </a:moveTo>
                <a:lnTo>
                  <a:pt x="1206672" y="0"/>
                </a:lnTo>
                <a:lnTo>
                  <a:pt x="1206672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7606" y="5104505"/>
            <a:ext cx="1207135" cy="320675"/>
          </a:xfrm>
          <a:custGeom>
            <a:avLst/>
            <a:gdLst/>
            <a:ahLst/>
            <a:cxnLst/>
            <a:rect l="l" t="t" r="r" b="b"/>
            <a:pathLst>
              <a:path w="1207134" h="320675">
                <a:moveTo>
                  <a:pt x="0" y="0"/>
                </a:moveTo>
                <a:lnTo>
                  <a:pt x="1206833" y="0"/>
                </a:lnTo>
                <a:lnTo>
                  <a:pt x="1206833" y="320532"/>
                </a:lnTo>
                <a:lnTo>
                  <a:pt x="0" y="320532"/>
                </a:lnTo>
                <a:lnTo>
                  <a:pt x="0" y="0"/>
                </a:lnTo>
                <a:close/>
              </a:path>
            </a:pathLst>
          </a:custGeom>
          <a:solidFill>
            <a:srgbClr val="B33D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7403" y="5104505"/>
            <a:ext cx="3585210" cy="715010"/>
          </a:xfrm>
          <a:prstGeom prst="rect">
            <a:avLst/>
          </a:prstGeom>
          <a:solidFill>
            <a:srgbClr val="B33D64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 marR="5080" indent="619125">
              <a:lnSpc>
                <a:spcPct val="146500"/>
              </a:lnSpc>
              <a:tabLst>
                <a:tab pos="2372360" algn="l"/>
              </a:tabLst>
            </a:pPr>
            <a:r>
              <a:rPr sz="1850" spc="110" dirty="0">
                <a:solidFill>
                  <a:srgbClr val="FDF9FB"/>
                </a:solidFill>
                <a:latin typeface="Arial"/>
                <a:cs typeface="Arial"/>
              </a:rPr>
              <a:t>Word	</a:t>
            </a:r>
            <a:r>
              <a:rPr sz="1850" spc="-50" dirty="0">
                <a:solidFill>
                  <a:srgbClr val="FDF9FB"/>
                </a:solidFill>
                <a:latin typeface="Arial"/>
                <a:cs typeface="Arial"/>
              </a:rPr>
              <a:t>P</a:t>
            </a:r>
            <a:r>
              <a:rPr sz="1850" spc="-125" dirty="0">
                <a:solidFill>
                  <a:srgbClr val="FDF9FB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FDF9FB"/>
                </a:solidFill>
                <a:latin typeface="Arial"/>
                <a:cs typeface="Arial"/>
              </a:rPr>
              <a:t>M</a:t>
            </a:r>
            <a:r>
              <a:rPr sz="1850" spc="90" dirty="0">
                <a:solidFill>
                  <a:srgbClr val="FDF9FB"/>
                </a:solidFill>
                <a:latin typeface="Arial"/>
                <a:cs typeface="Arial"/>
              </a:rPr>
              <a:t>ea</a:t>
            </a:r>
            <a:r>
              <a:rPr sz="1850" spc="-65" dirty="0">
                <a:solidFill>
                  <a:srgbClr val="FDF9FB"/>
                </a:solidFill>
                <a:latin typeface="Arial"/>
                <a:cs typeface="Arial"/>
              </a:rPr>
              <a:t>n</a:t>
            </a:r>
            <a:r>
              <a:rPr sz="1850" spc="125" dirty="0">
                <a:solidFill>
                  <a:srgbClr val="FDF9FB"/>
                </a:solidFill>
                <a:latin typeface="Arial"/>
                <a:cs typeface="Arial"/>
              </a:rPr>
              <a:t>i</a:t>
            </a:r>
            <a:r>
              <a:rPr sz="1850" spc="110" dirty="0">
                <a:solidFill>
                  <a:srgbClr val="FDF9FB"/>
                </a:solidFill>
                <a:latin typeface="Arial"/>
                <a:cs typeface="Arial"/>
              </a:rPr>
              <a:t>ng</a:t>
            </a:r>
            <a:r>
              <a:rPr sz="1850" spc="55" dirty="0">
                <a:solidFill>
                  <a:srgbClr val="FDF9FB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Front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50103"/>
                </a:solidFill>
                <a:latin typeface="Arial"/>
                <a:cs typeface="Arial"/>
              </a:rPr>
              <a:t>desk</a:t>
            </a:r>
            <a:r>
              <a:rPr sz="1850" spc="1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50103"/>
                </a:solidFill>
                <a:latin typeface="Arial"/>
                <a:cs typeface="Arial"/>
              </a:rPr>
              <a:t>a</a:t>
            </a:r>
            <a:r>
              <a:rPr sz="1850" spc="-70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ent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3467" y="5145664"/>
            <a:ext cx="122555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65" dirty="0">
                <a:solidFill>
                  <a:srgbClr val="FDF9FB"/>
                </a:solidFill>
                <a:latin typeface="Arial"/>
                <a:cs typeface="Arial"/>
              </a:rPr>
              <a:t>E</a:t>
            </a:r>
            <a:r>
              <a:rPr sz="1850" spc="-75" dirty="0">
                <a:solidFill>
                  <a:srgbClr val="FDF9FB"/>
                </a:solidFill>
                <a:latin typeface="Arial"/>
                <a:cs typeface="Arial"/>
              </a:rPr>
              <a:t> </a:t>
            </a:r>
            <a:r>
              <a:rPr sz="1850" spc="-40" dirty="0">
                <a:solidFill>
                  <a:srgbClr val="FDF9FB"/>
                </a:solidFill>
                <a:latin typeface="Arial"/>
                <a:cs typeface="Arial"/>
              </a:rPr>
              <a:t>M</a:t>
            </a:r>
            <a:r>
              <a:rPr sz="1850" spc="90" dirty="0">
                <a:solidFill>
                  <a:srgbClr val="FDF9FB"/>
                </a:solidFill>
                <a:latin typeface="Arial"/>
                <a:cs typeface="Arial"/>
              </a:rPr>
              <a:t>ea</a:t>
            </a:r>
            <a:r>
              <a:rPr sz="1850" spc="-5" dirty="0">
                <a:solidFill>
                  <a:srgbClr val="FDF9FB"/>
                </a:solidFill>
                <a:latin typeface="Arial"/>
                <a:cs typeface="Arial"/>
              </a:rPr>
              <a:t>n</a:t>
            </a:r>
            <a:r>
              <a:rPr sz="1850" spc="105" dirty="0">
                <a:solidFill>
                  <a:srgbClr val="FDF9FB"/>
                </a:solidFill>
                <a:latin typeface="Arial"/>
                <a:cs typeface="Arial"/>
              </a:rPr>
              <a:t>i</a:t>
            </a:r>
            <a:r>
              <a:rPr sz="1850" spc="130" dirty="0">
                <a:solidFill>
                  <a:srgbClr val="FDF9FB"/>
                </a:solidFill>
                <a:latin typeface="Arial"/>
                <a:cs typeface="Arial"/>
              </a:rPr>
              <a:t>ng</a:t>
            </a:r>
            <a:endParaRPr sz="1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0357" y="5558619"/>
            <a:ext cx="376364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320" dirty="0">
                <a:solidFill>
                  <a:srgbClr val="050103"/>
                </a:solidFill>
                <a:latin typeface="Arial"/>
                <a:cs typeface="Arial"/>
              </a:rPr>
              <a:t>P</a:t>
            </a:r>
            <a:r>
              <a:rPr sz="1850" spc="25" dirty="0">
                <a:solidFill>
                  <a:srgbClr val="050103"/>
                </a:solidFill>
                <a:latin typeface="Arial"/>
                <a:cs typeface="Arial"/>
              </a:rPr>
              <a:t>erson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who</a:t>
            </a:r>
            <a:r>
              <a:rPr sz="1850" spc="22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50103"/>
                </a:solidFill>
                <a:latin typeface="Arial"/>
                <a:cs typeface="Arial"/>
              </a:rPr>
              <a:t>re</a:t>
            </a:r>
            <a:r>
              <a:rPr sz="1850" spc="-95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50" spc="85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40" dirty="0">
                <a:solidFill>
                  <a:srgbClr val="050103"/>
                </a:solidFill>
                <a:latin typeface="Arial"/>
                <a:cs typeface="Arial"/>
              </a:rPr>
              <a:t>sters</a:t>
            </a:r>
            <a:r>
              <a:rPr sz="1850" spc="150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050103"/>
                </a:solidFill>
                <a:latin typeface="Arial"/>
                <a:cs typeface="Arial"/>
              </a:rPr>
              <a:t>hotel</a:t>
            </a:r>
            <a:r>
              <a:rPr sz="1850" spc="-1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050103"/>
                </a:solidFill>
                <a:latin typeface="Arial"/>
                <a:cs typeface="Arial"/>
              </a:rPr>
              <a:t>g</a:t>
            </a:r>
            <a:r>
              <a:rPr sz="1850" spc="15" dirty="0">
                <a:solidFill>
                  <a:srgbClr val="050103"/>
                </a:solidFill>
                <a:latin typeface="Arial"/>
                <a:cs typeface="Arial"/>
              </a:rPr>
              <a:t>u</a:t>
            </a:r>
            <a:r>
              <a:rPr sz="1850" spc="5" dirty="0">
                <a:solidFill>
                  <a:srgbClr val="050103"/>
                </a:solidFill>
                <a:latin typeface="Arial"/>
                <a:cs typeface="Arial"/>
              </a:rPr>
              <a:t>ests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3545" y="6261626"/>
            <a:ext cx="141732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35" dirty="0">
                <a:solidFill>
                  <a:srgbClr val="050103"/>
                </a:solidFill>
                <a:latin typeface="Arial"/>
                <a:cs typeface="Arial"/>
              </a:rPr>
              <a:t>That</a:t>
            </a:r>
            <a:r>
              <a:rPr sz="1850" spc="110" dirty="0">
                <a:solidFill>
                  <a:srgbClr val="050103"/>
                </a:solidFill>
                <a:latin typeface="Arial"/>
                <a:cs typeface="Arial"/>
              </a:rPr>
              <a:t>'</a:t>
            </a:r>
            <a:r>
              <a:rPr sz="1850" spc="-140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50" dirty="0">
                <a:solidFill>
                  <a:srgbClr val="050103"/>
                </a:solidFill>
                <a:latin typeface="Arial"/>
                <a:cs typeface="Arial"/>
              </a:rPr>
              <a:t> funny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24422" y="6261626"/>
            <a:ext cx="189738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65" dirty="0">
                <a:solidFill>
                  <a:srgbClr val="050103"/>
                </a:solidFill>
                <a:latin typeface="Arial"/>
                <a:cs typeface="Arial"/>
              </a:rPr>
              <a:t>T</a:t>
            </a:r>
            <a:r>
              <a:rPr sz="1850" spc="35" dirty="0">
                <a:solidFill>
                  <a:srgbClr val="050103"/>
                </a:solidFill>
                <a:latin typeface="Arial"/>
                <a:cs typeface="Arial"/>
              </a:rPr>
              <a:t>h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at</a:t>
            </a:r>
            <a:r>
              <a:rPr sz="1850" spc="-3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50103"/>
                </a:solidFill>
                <a:latin typeface="Arial"/>
                <a:cs typeface="Arial"/>
              </a:rPr>
              <a:t>'</a:t>
            </a:r>
            <a:r>
              <a:rPr sz="1850" spc="-95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50103"/>
                </a:solidFill>
                <a:latin typeface="Arial"/>
                <a:cs typeface="Arial"/>
              </a:rPr>
              <a:t>surpr</a:t>
            </a:r>
            <a:r>
              <a:rPr sz="1850" spc="10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-10" dirty="0">
                <a:solidFill>
                  <a:srgbClr val="050103"/>
                </a:solidFill>
                <a:latin typeface="Arial"/>
                <a:cs typeface="Arial"/>
              </a:rPr>
              <a:t>s</a:t>
            </a:r>
            <a:r>
              <a:rPr sz="1850" spc="6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30" dirty="0">
                <a:solidFill>
                  <a:srgbClr val="050103"/>
                </a:solidFill>
                <a:latin typeface="Arial"/>
                <a:cs typeface="Arial"/>
              </a:rPr>
              <a:t>ng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9351" y="6964633"/>
            <a:ext cx="944244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90" dirty="0">
                <a:solidFill>
                  <a:srgbClr val="050103"/>
                </a:solidFill>
                <a:latin typeface="Arial"/>
                <a:cs typeface="Arial"/>
              </a:rPr>
              <a:t>Actual</a:t>
            </a:r>
            <a:r>
              <a:rPr sz="1850" spc="55" dirty="0">
                <a:solidFill>
                  <a:srgbClr val="050103"/>
                </a:solidFill>
                <a:latin typeface="Arial"/>
                <a:cs typeface="Arial"/>
              </a:rPr>
              <a:t>l</a:t>
            </a:r>
            <a:r>
              <a:rPr sz="1850" spc="70" dirty="0">
                <a:solidFill>
                  <a:srgbClr val="050103"/>
                </a:solidFill>
                <a:latin typeface="Arial"/>
                <a:cs typeface="Arial"/>
              </a:rPr>
              <a:t>y</a:t>
            </a:r>
            <a:endParaRPr sz="1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04525" y="6964633"/>
            <a:ext cx="73469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0" dirty="0">
                <a:solidFill>
                  <a:srgbClr val="050103"/>
                </a:solidFill>
                <a:latin typeface="Arial"/>
                <a:cs typeface="Arial"/>
              </a:rPr>
              <a:t>I</a:t>
            </a:r>
            <a:r>
              <a:rPr sz="1850" spc="120" dirty="0">
                <a:solidFill>
                  <a:srgbClr val="050103"/>
                </a:solidFill>
                <a:latin typeface="Arial"/>
                <a:cs typeface="Arial"/>
              </a:rPr>
              <a:t>n</a:t>
            </a:r>
            <a:r>
              <a:rPr sz="1850" spc="-45" dirty="0">
                <a:solidFill>
                  <a:srgbClr val="050103"/>
                </a:solidFill>
                <a:latin typeface="Arial"/>
                <a:cs typeface="Arial"/>
              </a:rPr>
              <a:t> </a:t>
            </a:r>
            <a:r>
              <a:rPr sz="1850" spc="110" dirty="0">
                <a:solidFill>
                  <a:srgbClr val="050103"/>
                </a:solidFill>
                <a:latin typeface="Arial"/>
                <a:cs typeface="Arial"/>
              </a:rPr>
              <a:t>fact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101212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5019" y="1130709"/>
            <a:ext cx="5756786" cy="565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916" y="5021236"/>
            <a:ext cx="3484245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700"/>
              </a:lnSpc>
            </a:pPr>
            <a:r>
              <a:rPr sz="2600" spc="90" dirty="0">
                <a:solidFill>
                  <a:srgbClr val="08ACE6"/>
                </a:solidFill>
                <a:latin typeface="Arial"/>
                <a:cs typeface="Arial"/>
              </a:rPr>
              <a:t>Where</a:t>
            </a:r>
            <a:r>
              <a:rPr sz="2600" spc="24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140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800" spc="30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800" spc="-1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800" spc="195" dirty="0">
                <a:solidFill>
                  <a:srgbClr val="030103"/>
                </a:solidFill>
                <a:latin typeface="Arial"/>
                <a:cs typeface="Arial"/>
              </a:rPr>
              <a:t>y</a:t>
            </a:r>
            <a:r>
              <a:rPr sz="2800" spc="2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55" dirty="0">
                <a:solidFill>
                  <a:srgbClr val="08ACE6"/>
                </a:solidFill>
                <a:latin typeface="Arial"/>
                <a:cs typeface="Arial"/>
              </a:rPr>
              <a:t>work?</a:t>
            </a:r>
            <a:r>
              <a:rPr sz="2600" spc="2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08ACE6"/>
                </a:solidFill>
                <a:latin typeface="Arial"/>
                <a:cs typeface="Arial"/>
              </a:rPr>
              <a:t>What</a:t>
            </a:r>
            <a:r>
              <a:rPr sz="2600" spc="30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140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800" spc="33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800" spc="-5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800" spc="195" dirty="0">
                <a:solidFill>
                  <a:srgbClr val="030103"/>
                </a:solidFill>
                <a:latin typeface="Arial"/>
                <a:cs typeface="Arial"/>
              </a:rPr>
              <a:t>y</a:t>
            </a:r>
            <a:r>
              <a:rPr sz="2800" spc="9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600" spc="80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600" spc="-305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34" y="2010247"/>
            <a:ext cx="498221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  <a:tabLst>
                <a:tab pos="4892040" algn="l"/>
              </a:tabLst>
            </a:pPr>
            <a:r>
              <a:rPr sz="2100" spc="45" dirty="0">
                <a:solidFill>
                  <a:srgbClr val="AA4295"/>
                </a:solidFill>
                <a:latin typeface="Times New Roman"/>
                <a:cs typeface="Times New Roman"/>
              </a:rPr>
              <a:t>®</a:t>
            </a:r>
            <a:r>
              <a:rPr sz="2100" spc="250" dirty="0">
                <a:solidFill>
                  <a:srgbClr val="AA4295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05AC54"/>
                </a:solidFill>
                <a:latin typeface="Arial"/>
                <a:cs typeface="Arial"/>
              </a:rPr>
              <a:t>Re</a:t>
            </a:r>
            <a:r>
              <a:rPr sz="2800" spc="-45" dirty="0">
                <a:solidFill>
                  <a:srgbClr val="05AC54"/>
                </a:solidFill>
                <a:latin typeface="Arial"/>
                <a:cs typeface="Arial"/>
              </a:rPr>
              <a:t>d</a:t>
            </a:r>
            <a:r>
              <a:rPr sz="2800" spc="204" dirty="0">
                <a:solidFill>
                  <a:srgbClr val="05AC54"/>
                </a:solidFill>
                <a:latin typeface="Arial"/>
                <a:cs typeface="Arial"/>
              </a:rPr>
              <a:t>uc</a:t>
            </a:r>
            <a:r>
              <a:rPr sz="2800" spc="-135" dirty="0">
                <a:solidFill>
                  <a:srgbClr val="05AC54"/>
                </a:solidFill>
                <a:latin typeface="Arial"/>
                <a:cs typeface="Arial"/>
              </a:rPr>
              <a:t>t</a:t>
            </a:r>
            <a:r>
              <a:rPr sz="2800" spc="35" dirty="0">
                <a:solidFill>
                  <a:srgbClr val="05AC54"/>
                </a:solidFill>
                <a:latin typeface="Arial"/>
                <a:cs typeface="Arial"/>
              </a:rPr>
              <a:t>i</a:t>
            </a:r>
            <a:r>
              <a:rPr sz="2800" spc="75" dirty="0">
                <a:solidFill>
                  <a:srgbClr val="05AC54"/>
                </a:solidFill>
                <a:latin typeface="Arial"/>
                <a:cs typeface="Arial"/>
              </a:rPr>
              <a:t>on</a:t>
            </a:r>
            <a:r>
              <a:rPr sz="2800" spc="45" dirty="0">
                <a:solidFill>
                  <a:srgbClr val="05AC54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05AC54"/>
                </a:solidFill>
                <a:latin typeface="Arial"/>
                <a:cs typeface="Arial"/>
              </a:rPr>
              <a:t>of</a:t>
            </a:r>
            <a:r>
              <a:rPr sz="2800" spc="165" dirty="0">
                <a:solidFill>
                  <a:srgbClr val="05AC54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5AC54"/>
                </a:solidFill>
                <a:latin typeface="Arial"/>
                <a:cs typeface="Arial"/>
              </a:rPr>
              <a:t>d</a:t>
            </a:r>
            <a:r>
              <a:rPr sz="2800" spc="140" dirty="0">
                <a:solidFill>
                  <a:srgbClr val="05AC54"/>
                </a:solidFill>
                <a:latin typeface="Arial"/>
                <a:cs typeface="Arial"/>
              </a:rPr>
              <a:t>o</a:t>
            </a:r>
            <a:r>
              <a:rPr sz="2800" spc="35" dirty="0">
                <a:solidFill>
                  <a:srgbClr val="05AC54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05AC54"/>
                </a:solidFill>
                <a:latin typeface="Arial"/>
                <a:cs typeface="Arial"/>
              </a:rPr>
              <a:t>and </a:t>
            </a:r>
            <a:r>
              <a:rPr sz="2800" spc="60" dirty="0">
                <a:solidFill>
                  <a:srgbClr val="05AC54"/>
                </a:solidFill>
                <a:latin typeface="Arial"/>
                <a:cs typeface="Arial"/>
              </a:rPr>
              <a:t>d</a:t>
            </a:r>
            <a:r>
              <a:rPr sz="2800" spc="65" dirty="0">
                <a:solidFill>
                  <a:srgbClr val="05AC54"/>
                </a:solidFill>
                <a:latin typeface="Arial"/>
                <a:cs typeface="Arial"/>
              </a:rPr>
              <a:t>o</a:t>
            </a:r>
            <a:r>
              <a:rPr sz="2800" spc="-30" dirty="0">
                <a:solidFill>
                  <a:srgbClr val="05AC54"/>
                </a:solidFill>
                <a:latin typeface="Arial"/>
                <a:cs typeface="Arial"/>
              </a:rPr>
              <a:t>es</a:t>
            </a:r>
            <a:r>
              <a:rPr sz="2800" dirty="0">
                <a:solidFill>
                  <a:srgbClr val="05AC54"/>
                </a:solidFill>
                <a:latin typeface="Arial"/>
                <a:cs typeface="Arial"/>
              </a:rPr>
              <a:t>	</a:t>
            </a:r>
            <a:r>
              <a:rPr sz="2800" i="1" spc="-180" dirty="0">
                <a:solidFill>
                  <a:srgbClr val="C1C1C1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643" y="2545396"/>
            <a:ext cx="768604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260" marR="5080" indent="-290195">
              <a:lnSpc>
                <a:spcPct val="111300"/>
              </a:lnSpc>
            </a:pPr>
            <a:r>
              <a:rPr sz="2600" spc="-245" dirty="0">
                <a:solidFill>
                  <a:srgbClr val="030103"/>
                </a:solidFill>
                <a:latin typeface="Arial"/>
                <a:cs typeface="Arial"/>
              </a:rPr>
              <a:t>L</a:t>
            </a:r>
            <a:r>
              <a:rPr sz="2600" spc="8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600" spc="95" dirty="0">
                <a:solidFill>
                  <a:srgbClr val="030103"/>
                </a:solidFill>
                <a:latin typeface="Arial"/>
                <a:cs typeface="Arial"/>
              </a:rPr>
              <a:t>sten</a:t>
            </a:r>
            <a:r>
              <a:rPr sz="2600" spc="1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030103"/>
                </a:solidFill>
                <a:latin typeface="Arial"/>
                <a:cs typeface="Arial"/>
              </a:rPr>
              <a:t>and</a:t>
            </a:r>
            <a:r>
              <a:rPr sz="2600" spc="24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95" dirty="0">
                <a:solidFill>
                  <a:srgbClr val="030103"/>
                </a:solidFill>
                <a:latin typeface="Arial"/>
                <a:cs typeface="Arial"/>
              </a:rPr>
              <a:t>pract</a:t>
            </a:r>
            <a:r>
              <a:rPr sz="2600" spc="15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600" spc="150" dirty="0">
                <a:solidFill>
                  <a:srgbClr val="030103"/>
                </a:solidFill>
                <a:latin typeface="Arial"/>
                <a:cs typeface="Arial"/>
              </a:rPr>
              <a:t>ce.</a:t>
            </a:r>
            <a:r>
              <a:rPr sz="2600" spc="31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45" dirty="0">
                <a:solidFill>
                  <a:srgbClr val="030103"/>
                </a:solidFill>
                <a:latin typeface="Arial"/>
                <a:cs typeface="Arial"/>
              </a:rPr>
              <a:t>No</a:t>
            </a:r>
            <a:r>
              <a:rPr sz="2600" spc="-135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600" spc="8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600" spc="120" dirty="0">
                <a:solidFill>
                  <a:srgbClr val="030103"/>
                </a:solidFill>
                <a:latin typeface="Arial"/>
                <a:cs typeface="Arial"/>
              </a:rPr>
              <a:t>ce</a:t>
            </a:r>
            <a:r>
              <a:rPr sz="2600" spc="1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80" dirty="0">
                <a:solidFill>
                  <a:srgbClr val="030103"/>
                </a:solidFill>
                <a:latin typeface="Arial"/>
                <a:cs typeface="Arial"/>
              </a:rPr>
              <a:t>the</a:t>
            </a:r>
            <a:r>
              <a:rPr sz="2600" spc="30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030103"/>
                </a:solidFill>
                <a:latin typeface="Arial"/>
                <a:cs typeface="Arial"/>
              </a:rPr>
              <a:t>red</a:t>
            </a:r>
            <a:r>
              <a:rPr sz="2600" spc="100" dirty="0">
                <a:solidFill>
                  <a:srgbClr val="030103"/>
                </a:solidFill>
                <a:latin typeface="Arial"/>
                <a:cs typeface="Arial"/>
              </a:rPr>
              <a:t>u</a:t>
            </a:r>
            <a:r>
              <a:rPr sz="2600" spc="125" dirty="0">
                <a:solidFill>
                  <a:srgbClr val="030103"/>
                </a:solidFill>
                <a:latin typeface="Arial"/>
                <a:cs typeface="Arial"/>
              </a:rPr>
              <a:t>c</a:t>
            </a:r>
            <a:r>
              <a:rPr sz="2600" spc="365" dirty="0">
                <a:solidFill>
                  <a:srgbClr val="030103"/>
                </a:solidFill>
                <a:latin typeface="Arial"/>
                <a:cs typeface="Arial"/>
              </a:rPr>
              <a:t>t</a:t>
            </a:r>
            <a:r>
              <a:rPr sz="2600" spc="250" dirty="0">
                <a:solidFill>
                  <a:srgbClr val="030103"/>
                </a:solidFill>
                <a:latin typeface="Arial"/>
                <a:cs typeface="Arial"/>
              </a:rPr>
              <a:t>i</a:t>
            </a:r>
            <a:r>
              <a:rPr sz="2600" spc="100" dirty="0">
                <a:solidFill>
                  <a:srgbClr val="030103"/>
                </a:solidFill>
                <a:latin typeface="Arial"/>
                <a:cs typeface="Arial"/>
              </a:rPr>
              <a:t>on</a:t>
            </a:r>
            <a:r>
              <a:rPr sz="2600" spc="12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40" dirty="0">
                <a:solidFill>
                  <a:srgbClr val="030103"/>
                </a:solidFill>
                <a:latin typeface="Arial"/>
                <a:cs typeface="Arial"/>
              </a:rPr>
              <a:t>of</a:t>
            </a:r>
            <a:r>
              <a:rPr sz="2600" spc="24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95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600" spc="155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600" spc="7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00" dirty="0">
                <a:solidFill>
                  <a:srgbClr val="030103"/>
                </a:solidFill>
                <a:latin typeface="Arial"/>
                <a:cs typeface="Arial"/>
              </a:rPr>
              <a:t>and</a:t>
            </a:r>
            <a:r>
              <a:rPr sz="2600" spc="16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50" dirty="0">
                <a:solidFill>
                  <a:srgbClr val="030103"/>
                </a:solidFill>
                <a:latin typeface="Arial"/>
                <a:cs typeface="Arial"/>
              </a:rPr>
              <a:t>does.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007" y="3462836"/>
            <a:ext cx="3354070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>
              <a:lnSpc>
                <a:spcPct val="121700"/>
              </a:lnSpc>
              <a:tabLst>
                <a:tab pos="979169" algn="l"/>
              </a:tabLst>
            </a:pPr>
            <a:r>
              <a:rPr sz="2600" spc="90" dirty="0">
                <a:solidFill>
                  <a:srgbClr val="08ACE6"/>
                </a:solidFill>
                <a:latin typeface="Arial"/>
                <a:cs typeface="Arial"/>
              </a:rPr>
              <a:t>Where</a:t>
            </a:r>
            <a:r>
              <a:rPr sz="2600" spc="2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90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800" spc="7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50" dirty="0">
                <a:solidFill>
                  <a:srgbClr val="08ACE6"/>
                </a:solidFill>
                <a:latin typeface="Arial"/>
                <a:cs typeface="Arial"/>
              </a:rPr>
              <a:t>wor</a:t>
            </a:r>
            <a:r>
              <a:rPr sz="2600" spc="270" dirty="0">
                <a:solidFill>
                  <a:srgbClr val="08ACE6"/>
                </a:solidFill>
                <a:latin typeface="Arial"/>
                <a:cs typeface="Arial"/>
              </a:rPr>
              <a:t>k</a:t>
            </a:r>
            <a:r>
              <a:rPr sz="2600" spc="-365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r>
              <a:rPr sz="2600" spc="-1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600" spc="90" dirty="0">
                <a:solidFill>
                  <a:srgbClr val="08ACE6"/>
                </a:solidFill>
                <a:latin typeface="Arial"/>
                <a:cs typeface="Arial"/>
              </a:rPr>
              <a:t>What</a:t>
            </a:r>
            <a:r>
              <a:rPr sz="2600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90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-3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030103"/>
                </a:solidFill>
                <a:latin typeface="Arial"/>
                <a:cs typeface="Arial"/>
              </a:rPr>
              <a:t>you</a:t>
            </a:r>
            <a:r>
              <a:rPr sz="2800" spc="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600" spc="80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600" spc="-305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252" y="3462836"/>
            <a:ext cx="3531235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4135">
              <a:lnSpc>
                <a:spcPct val="121700"/>
              </a:lnSpc>
            </a:pPr>
            <a:r>
              <a:rPr sz="2600" spc="90" dirty="0">
                <a:solidFill>
                  <a:srgbClr val="08ACE6"/>
                </a:solidFill>
                <a:latin typeface="Arial"/>
                <a:cs typeface="Arial"/>
              </a:rPr>
              <a:t>Where</a:t>
            </a:r>
            <a:r>
              <a:rPr sz="2600" spc="24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90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35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800" spc="-170" dirty="0">
                <a:solidFill>
                  <a:srgbClr val="030103"/>
                </a:solidFill>
                <a:latin typeface="Arial"/>
                <a:cs typeface="Arial"/>
              </a:rPr>
              <a:t>s</a:t>
            </a:r>
            <a:r>
              <a:rPr sz="2800" spc="19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030103"/>
                </a:solidFill>
                <a:latin typeface="Arial"/>
                <a:cs typeface="Arial"/>
              </a:rPr>
              <a:t>he</a:t>
            </a:r>
            <a:r>
              <a:rPr sz="2800" spc="-8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35" dirty="0">
                <a:solidFill>
                  <a:srgbClr val="08ACE6"/>
                </a:solidFill>
                <a:latin typeface="Arial"/>
                <a:cs typeface="Arial"/>
              </a:rPr>
              <a:t>wor</a:t>
            </a:r>
            <a:r>
              <a:rPr sz="2600" spc="275" dirty="0">
                <a:solidFill>
                  <a:srgbClr val="08ACE6"/>
                </a:solidFill>
                <a:latin typeface="Arial"/>
                <a:cs typeface="Arial"/>
              </a:rPr>
              <a:t>k</a:t>
            </a:r>
            <a:r>
              <a:rPr sz="2600" spc="-365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r>
              <a:rPr sz="2600" spc="-1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600" spc="105" dirty="0">
                <a:solidFill>
                  <a:srgbClr val="08ACE6"/>
                </a:solidFill>
                <a:latin typeface="Arial"/>
                <a:cs typeface="Arial"/>
              </a:rPr>
              <a:t>What</a:t>
            </a:r>
            <a:r>
              <a:rPr sz="2600" spc="34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d</a:t>
            </a:r>
            <a:r>
              <a:rPr sz="2800" spc="65" dirty="0">
                <a:solidFill>
                  <a:srgbClr val="030103"/>
                </a:solidFill>
                <a:latin typeface="Arial"/>
                <a:cs typeface="Arial"/>
              </a:rPr>
              <a:t>o</a:t>
            </a:r>
            <a:r>
              <a:rPr sz="2800" spc="-30" dirty="0">
                <a:solidFill>
                  <a:srgbClr val="030103"/>
                </a:solidFill>
                <a:latin typeface="Arial"/>
                <a:cs typeface="Arial"/>
              </a:rPr>
              <a:t>es</a:t>
            </a:r>
            <a:r>
              <a:rPr sz="2800" spc="150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030103"/>
                </a:solidFill>
                <a:latin typeface="Arial"/>
                <a:cs typeface="Arial"/>
              </a:rPr>
              <a:t>h</a:t>
            </a:r>
            <a:r>
              <a:rPr sz="2800" spc="170" dirty="0">
                <a:solidFill>
                  <a:srgbClr val="030103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30103"/>
                </a:solidFill>
                <a:latin typeface="Arial"/>
                <a:cs typeface="Arial"/>
              </a:rPr>
              <a:t> </a:t>
            </a:r>
            <a:r>
              <a:rPr sz="2600" spc="114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600" spc="80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600" spc="-305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012" y="1194620"/>
            <a:ext cx="624348" cy="565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690" y="1936954"/>
            <a:ext cx="5432322" cy="589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903" y="3544529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599767"/>
                </a:moveTo>
                <a:lnTo>
                  <a:pt x="0" y="0"/>
                </a:lnTo>
              </a:path>
            </a:pathLst>
          </a:custGeom>
          <a:ln w="14748">
            <a:solidFill>
              <a:srgbClr val="AC4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4521" y="3544529"/>
            <a:ext cx="0" cy="600075"/>
          </a:xfrm>
          <a:custGeom>
            <a:avLst/>
            <a:gdLst/>
            <a:ahLst/>
            <a:cxnLst/>
            <a:rect l="l" t="t" r="r" b="b"/>
            <a:pathLst>
              <a:path h="600075">
                <a:moveTo>
                  <a:pt x="0" y="599767"/>
                </a:moveTo>
                <a:lnTo>
                  <a:pt x="0" y="0"/>
                </a:lnTo>
              </a:path>
            </a:pathLst>
          </a:custGeom>
          <a:ln w="14748">
            <a:solidFill>
              <a:srgbClr val="AF54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6528" y="3551902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>
                <a:moveTo>
                  <a:pt x="0" y="0"/>
                </a:moveTo>
                <a:lnTo>
                  <a:pt x="7305368" y="0"/>
                </a:lnTo>
              </a:path>
            </a:pathLst>
          </a:custGeom>
          <a:ln w="14748">
            <a:solidFill>
              <a:srgbClr val="B34F7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28" y="4136922"/>
            <a:ext cx="7305675" cy="0"/>
          </a:xfrm>
          <a:custGeom>
            <a:avLst/>
            <a:gdLst/>
            <a:ahLst/>
            <a:cxnLst/>
            <a:rect l="l" t="t" r="r" b="b"/>
            <a:pathLst>
              <a:path w="7305675">
                <a:moveTo>
                  <a:pt x="0" y="0"/>
                </a:moveTo>
                <a:lnTo>
                  <a:pt x="7305368" y="0"/>
                </a:lnTo>
              </a:path>
            </a:pathLst>
          </a:custGeom>
          <a:ln w="14748">
            <a:solidFill>
              <a:srgbClr val="AF4F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903" y="2836789"/>
            <a:ext cx="729107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734" marR="255904" indent="-300355">
              <a:lnSpc>
                <a:spcPts val="2830"/>
              </a:lnSpc>
            </a:pPr>
            <a:r>
              <a:rPr sz="2550" spc="-110" dirty="0">
                <a:solidFill>
                  <a:srgbClr val="010101"/>
                </a:solidFill>
                <a:latin typeface="Arial"/>
                <a:cs typeface="Arial"/>
              </a:rPr>
              <a:t>Use</a:t>
            </a:r>
            <a:r>
              <a:rPr sz="25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55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190" dirty="0">
                <a:solidFill>
                  <a:srgbClr val="010101"/>
                </a:solidFill>
                <a:latin typeface="Arial"/>
                <a:cs typeface="Arial"/>
              </a:rPr>
              <a:t>fo</a:t>
            </a:r>
            <a:r>
              <a:rPr sz="2550" spc="-13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50" spc="-23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50" spc="110" dirty="0">
                <a:solidFill>
                  <a:srgbClr val="010101"/>
                </a:solidFill>
                <a:latin typeface="Arial"/>
                <a:cs typeface="Arial"/>
              </a:rPr>
              <a:t>ow</a:t>
            </a:r>
            <a:r>
              <a:rPr sz="2550" spc="16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ng</a:t>
            </a:r>
            <a:r>
              <a:rPr sz="255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75" dirty="0">
                <a:solidFill>
                  <a:srgbClr val="010101"/>
                </a:solidFill>
                <a:latin typeface="Arial"/>
                <a:cs typeface="Arial"/>
              </a:rPr>
              <a:t>structure</a:t>
            </a:r>
            <a:r>
              <a:rPr sz="2550" spc="2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95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2550" spc="2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010101"/>
                </a:solidFill>
                <a:latin typeface="Arial"/>
                <a:cs typeface="Arial"/>
              </a:rPr>
              <a:t>ma</a:t>
            </a:r>
            <a:r>
              <a:rPr sz="2550" spc="20" dirty="0">
                <a:solidFill>
                  <a:srgbClr val="010101"/>
                </a:solidFill>
                <a:latin typeface="Arial"/>
                <a:cs typeface="Arial"/>
              </a:rPr>
              <a:t>k</a:t>
            </a:r>
            <a:r>
              <a:rPr sz="2550" spc="24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50" dirty="0">
                <a:solidFill>
                  <a:srgbClr val="010101"/>
                </a:solidFill>
                <a:latin typeface="Arial"/>
                <a:cs typeface="Arial"/>
              </a:rPr>
              <a:t>ng</a:t>
            </a:r>
            <a:r>
              <a:rPr sz="255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19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550" spc="-1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50" spc="175" dirty="0">
                <a:solidFill>
                  <a:srgbClr val="010101"/>
                </a:solidFill>
                <a:latin typeface="Arial"/>
                <a:cs typeface="Arial"/>
              </a:rPr>
              <a:t>mp</a:t>
            </a:r>
            <a:r>
              <a:rPr sz="2550" spc="-9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50" spc="85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55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20" dirty="0">
                <a:solidFill>
                  <a:srgbClr val="010101"/>
                </a:solidFill>
                <a:latin typeface="Arial"/>
                <a:cs typeface="Arial"/>
              </a:rPr>
              <a:t>present</a:t>
            </a:r>
            <a:r>
              <a:rPr sz="25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-95" dirty="0">
                <a:solidFill>
                  <a:srgbClr val="010101"/>
                </a:solidFill>
                <a:latin typeface="Arial"/>
                <a:cs typeface="Arial"/>
              </a:rPr>
              <a:t>Wh-</a:t>
            </a:r>
            <a:r>
              <a:rPr sz="2550" spc="-4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50" spc="45" dirty="0">
                <a:solidFill>
                  <a:srgbClr val="010101"/>
                </a:solidFill>
                <a:latin typeface="Arial"/>
                <a:cs typeface="Arial"/>
              </a:rPr>
              <a:t>quest</a:t>
            </a:r>
            <a:r>
              <a:rPr sz="2550" spc="7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50" spc="-40" dirty="0">
                <a:solidFill>
                  <a:srgbClr val="010101"/>
                </a:solidFill>
                <a:latin typeface="Arial"/>
                <a:cs typeface="Arial"/>
              </a:rPr>
              <a:t>ons.</a:t>
            </a:r>
            <a:endParaRPr sz="255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405"/>
              </a:spcBef>
            </a:pPr>
            <a:r>
              <a:rPr sz="2550" spc="75" dirty="0">
                <a:solidFill>
                  <a:srgbClr val="056BB8"/>
                </a:solidFill>
                <a:latin typeface="Arial"/>
                <a:cs typeface="Arial"/>
              </a:rPr>
              <a:t>Wh-</a:t>
            </a:r>
            <a:r>
              <a:rPr sz="2550" spc="195" dirty="0">
                <a:solidFill>
                  <a:srgbClr val="056BB8"/>
                </a:solidFill>
                <a:latin typeface="Arial"/>
                <a:cs typeface="Arial"/>
              </a:rPr>
              <a:t>q</a:t>
            </a:r>
            <a:r>
              <a:rPr sz="2550" spc="130" dirty="0">
                <a:solidFill>
                  <a:srgbClr val="056BB8"/>
                </a:solidFill>
                <a:latin typeface="Arial"/>
                <a:cs typeface="Arial"/>
              </a:rPr>
              <a:t>uest</a:t>
            </a:r>
            <a:r>
              <a:rPr sz="2550" spc="30" dirty="0">
                <a:solidFill>
                  <a:srgbClr val="056BB8"/>
                </a:solidFill>
                <a:latin typeface="Arial"/>
                <a:cs typeface="Arial"/>
              </a:rPr>
              <a:t>i</a:t>
            </a:r>
            <a:r>
              <a:rPr sz="2550" spc="85" dirty="0">
                <a:solidFill>
                  <a:srgbClr val="056BB8"/>
                </a:solidFill>
                <a:latin typeface="Arial"/>
                <a:cs typeface="Arial"/>
              </a:rPr>
              <a:t>on</a:t>
            </a:r>
            <a:r>
              <a:rPr sz="2550" spc="195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350" spc="65" dirty="0">
                <a:solidFill>
                  <a:srgbClr val="056BB8"/>
                </a:solidFill>
                <a:latin typeface="Arial"/>
                <a:cs typeface="Arial"/>
              </a:rPr>
              <a:t>+</a:t>
            </a:r>
            <a:r>
              <a:rPr sz="2350" spc="135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550" spc="85" dirty="0">
                <a:solidFill>
                  <a:srgbClr val="056BB8"/>
                </a:solidFill>
                <a:latin typeface="Arial"/>
                <a:cs typeface="Arial"/>
              </a:rPr>
              <a:t>d</a:t>
            </a:r>
            <a:r>
              <a:rPr sz="2550" spc="155" dirty="0">
                <a:solidFill>
                  <a:srgbClr val="056BB8"/>
                </a:solidFill>
                <a:latin typeface="Arial"/>
                <a:cs typeface="Arial"/>
              </a:rPr>
              <a:t>o/</a:t>
            </a:r>
            <a:r>
              <a:rPr sz="2550" spc="165" dirty="0">
                <a:solidFill>
                  <a:srgbClr val="056BB8"/>
                </a:solidFill>
                <a:latin typeface="Arial"/>
                <a:cs typeface="Arial"/>
              </a:rPr>
              <a:t>d</a:t>
            </a:r>
            <a:r>
              <a:rPr sz="2550" dirty="0">
                <a:solidFill>
                  <a:srgbClr val="056BB8"/>
                </a:solidFill>
                <a:latin typeface="Arial"/>
                <a:cs typeface="Arial"/>
              </a:rPr>
              <a:t>oes</a:t>
            </a:r>
            <a:r>
              <a:rPr sz="2550" spc="250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350" spc="105" dirty="0">
                <a:solidFill>
                  <a:srgbClr val="056BB8"/>
                </a:solidFill>
                <a:latin typeface="Arial"/>
                <a:cs typeface="Arial"/>
              </a:rPr>
              <a:t>+</a:t>
            </a:r>
            <a:r>
              <a:rPr sz="2350" spc="55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056BB8"/>
                </a:solidFill>
                <a:latin typeface="Arial"/>
                <a:cs typeface="Arial"/>
              </a:rPr>
              <a:t>s</a:t>
            </a:r>
            <a:r>
              <a:rPr sz="2550" spc="65" dirty="0">
                <a:solidFill>
                  <a:srgbClr val="056BB8"/>
                </a:solidFill>
                <a:latin typeface="Arial"/>
                <a:cs typeface="Arial"/>
              </a:rPr>
              <a:t>u</a:t>
            </a:r>
            <a:r>
              <a:rPr sz="2550" spc="195" dirty="0">
                <a:solidFill>
                  <a:srgbClr val="056BB8"/>
                </a:solidFill>
                <a:latin typeface="Arial"/>
                <a:cs typeface="Arial"/>
              </a:rPr>
              <a:t>bj</a:t>
            </a:r>
            <a:r>
              <a:rPr sz="2550" spc="145" dirty="0">
                <a:solidFill>
                  <a:srgbClr val="056BB8"/>
                </a:solidFill>
                <a:latin typeface="Arial"/>
                <a:cs typeface="Arial"/>
              </a:rPr>
              <a:t>e</a:t>
            </a:r>
            <a:r>
              <a:rPr sz="2550" spc="195" dirty="0">
                <a:solidFill>
                  <a:srgbClr val="056BB8"/>
                </a:solidFill>
                <a:latin typeface="Arial"/>
                <a:cs typeface="Arial"/>
              </a:rPr>
              <a:t>ct</a:t>
            </a:r>
            <a:r>
              <a:rPr sz="2550" spc="220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350" spc="65" dirty="0">
                <a:solidFill>
                  <a:srgbClr val="056BB8"/>
                </a:solidFill>
                <a:latin typeface="Arial"/>
                <a:cs typeface="Arial"/>
              </a:rPr>
              <a:t>+</a:t>
            </a:r>
            <a:r>
              <a:rPr sz="2350" spc="60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056BB8"/>
                </a:solidFill>
                <a:latin typeface="Arial"/>
                <a:cs typeface="Arial"/>
              </a:rPr>
              <a:t>verb.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519" rIns="0" bIns="0" rtlCol="0">
            <a:spAutoFit/>
          </a:bodyPr>
          <a:lstStyle/>
          <a:p>
            <a:pPr marL="769620">
              <a:lnSpc>
                <a:spcPct val="100000"/>
              </a:lnSpc>
            </a:pPr>
            <a:r>
              <a:rPr sz="4100" b="0" spc="-280" dirty="0">
                <a:solidFill>
                  <a:srgbClr val="056BB8"/>
                </a:solidFill>
                <a:latin typeface="Arial"/>
                <a:cs typeface="Arial"/>
              </a:rPr>
              <a:t>G</a:t>
            </a:r>
            <a:r>
              <a:rPr sz="4100" b="0" spc="-335" dirty="0">
                <a:solidFill>
                  <a:srgbClr val="056BB8"/>
                </a:solidFill>
                <a:latin typeface="Arial"/>
                <a:cs typeface="Arial"/>
              </a:rPr>
              <a:t>RAMMAR</a:t>
            </a:r>
            <a:r>
              <a:rPr sz="4100" b="0" spc="390" dirty="0">
                <a:solidFill>
                  <a:srgbClr val="056BB8"/>
                </a:solidFill>
                <a:latin typeface="Arial"/>
                <a:cs typeface="Arial"/>
              </a:rPr>
              <a:t> </a:t>
            </a:r>
            <a:r>
              <a:rPr sz="4100" b="0" spc="-245" dirty="0">
                <a:solidFill>
                  <a:srgbClr val="056BB8"/>
                </a:solidFill>
                <a:latin typeface="Arial"/>
                <a:cs typeface="Arial"/>
              </a:rPr>
              <a:t>F</a:t>
            </a:r>
            <a:r>
              <a:rPr sz="4100" b="0" spc="-280" dirty="0">
                <a:solidFill>
                  <a:srgbClr val="056BB8"/>
                </a:solidFill>
                <a:latin typeface="Arial"/>
                <a:cs typeface="Arial"/>
              </a:rPr>
              <a:t>O</a:t>
            </a:r>
            <a:r>
              <a:rPr sz="4100" b="0" spc="-270" dirty="0">
                <a:solidFill>
                  <a:srgbClr val="056BB8"/>
                </a:solidFill>
                <a:latin typeface="Arial"/>
                <a:cs typeface="Arial"/>
              </a:rPr>
              <a:t>C</a:t>
            </a:r>
            <a:r>
              <a:rPr sz="4100" b="0" spc="-240" dirty="0">
                <a:solidFill>
                  <a:srgbClr val="056BB8"/>
                </a:solidFill>
                <a:latin typeface="Arial"/>
                <a:cs typeface="Arial"/>
              </a:rPr>
              <a:t>U</a:t>
            </a:r>
            <a:r>
              <a:rPr sz="4100" b="0" spc="-685" dirty="0">
                <a:solidFill>
                  <a:srgbClr val="056BB8"/>
                </a:solidFill>
                <a:latin typeface="Arial"/>
                <a:cs typeface="Arial"/>
              </a:rPr>
              <a:t>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4642" y="1329480"/>
            <a:ext cx="9144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430"/>
              </a:lnSpc>
            </a:pPr>
            <a:r>
              <a:rPr sz="1250" spc="30" dirty="0">
                <a:solidFill>
                  <a:srgbClr val="BABABC"/>
                </a:solidFill>
                <a:latin typeface="Times New Roman"/>
                <a:cs typeface="Times New Roman"/>
              </a:rPr>
              <a:t>-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610"/>
              </a:lnSpc>
            </a:pPr>
            <a:r>
              <a:rPr sz="1400" spc="15" dirty="0">
                <a:solidFill>
                  <a:srgbClr val="BABABC"/>
                </a:solidFill>
                <a:latin typeface="Arial"/>
                <a:cs typeface="Arial"/>
              </a:rPr>
              <a:t>"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067" y="4528855"/>
            <a:ext cx="2954020" cy="240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65" dirty="0">
                <a:solidFill>
                  <a:srgbClr val="010101"/>
                </a:solidFill>
                <a:latin typeface="Arial"/>
                <a:cs typeface="Arial"/>
              </a:rPr>
              <a:t>Where</a:t>
            </a:r>
            <a:r>
              <a:rPr sz="235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7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3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10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235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75" dirty="0">
                <a:solidFill>
                  <a:srgbClr val="010101"/>
                </a:solidFill>
                <a:latin typeface="Arial"/>
                <a:cs typeface="Arial"/>
              </a:rPr>
              <a:t>work?</a:t>
            </a:r>
            <a:endParaRPr sz="2350">
              <a:latin typeface="Arial"/>
              <a:cs typeface="Arial"/>
            </a:endParaRPr>
          </a:p>
          <a:p>
            <a:pPr marL="391160">
              <a:lnSpc>
                <a:spcPct val="100000"/>
              </a:lnSpc>
              <a:spcBef>
                <a:spcPts val="520"/>
              </a:spcBef>
            </a:pPr>
            <a:r>
              <a:rPr sz="2300" spc="26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7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3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3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300" spc="-25" dirty="0">
                <a:solidFill>
                  <a:srgbClr val="010101"/>
                </a:solidFill>
                <a:latin typeface="Arial"/>
                <a:cs typeface="Arial"/>
              </a:rPr>
              <a:t>os</a:t>
            </a:r>
            <a:r>
              <a:rPr sz="2300" spc="5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300" spc="18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190" dirty="0">
                <a:solidFill>
                  <a:srgbClr val="010101"/>
                </a:solidFill>
                <a:latin typeface="Arial"/>
                <a:cs typeface="Arial"/>
              </a:rPr>
              <a:t>ta</a:t>
            </a:r>
            <a:r>
              <a:rPr sz="2300" spc="18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00" spc="41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350" spc="40" dirty="0">
                <a:solidFill>
                  <a:srgbClr val="010101"/>
                </a:solidFill>
                <a:latin typeface="Arial"/>
                <a:cs typeface="Arial"/>
              </a:rPr>
              <a:t>What</a:t>
            </a:r>
            <a:r>
              <a:rPr sz="2350" spc="3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13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3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11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235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-55" dirty="0">
                <a:solidFill>
                  <a:srgbClr val="010101"/>
                </a:solidFill>
                <a:latin typeface="Arial"/>
                <a:cs typeface="Arial"/>
              </a:rPr>
              <a:t>do?</a:t>
            </a:r>
            <a:endParaRPr sz="235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480"/>
              </a:spcBef>
            </a:pPr>
            <a:r>
              <a:rPr sz="2300" spc="204" dirty="0">
                <a:solidFill>
                  <a:srgbClr val="010101"/>
                </a:solidFill>
                <a:latin typeface="Arial"/>
                <a:cs typeface="Arial"/>
              </a:rPr>
              <a:t>I'm</a:t>
            </a:r>
            <a:r>
              <a:rPr sz="230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3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010101"/>
                </a:solidFill>
                <a:latin typeface="Arial"/>
                <a:cs typeface="Arial"/>
              </a:rPr>
              <a:t>docto</a:t>
            </a:r>
            <a:r>
              <a:rPr sz="2300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2300" spc="41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480"/>
              </a:spcBef>
            </a:pPr>
            <a:r>
              <a:rPr sz="2350" spc="60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23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7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3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10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2350" spc="2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5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50" spc="21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50" spc="135" dirty="0">
                <a:solidFill>
                  <a:srgbClr val="010101"/>
                </a:solidFill>
                <a:latin typeface="Arial"/>
                <a:cs typeface="Arial"/>
              </a:rPr>
              <a:t>ke</a:t>
            </a:r>
            <a:r>
              <a:rPr sz="2350" spc="-4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-19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50" spc="35" dirty="0">
                <a:solidFill>
                  <a:srgbClr val="010101"/>
                </a:solidFill>
                <a:latin typeface="Arial"/>
                <a:cs typeface="Arial"/>
              </a:rPr>
              <a:t>t?</a:t>
            </a:r>
            <a:endParaRPr sz="235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480"/>
              </a:spcBef>
            </a:pPr>
            <a:r>
              <a:rPr sz="2300" spc="24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-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010101"/>
                </a:solidFill>
                <a:latin typeface="Arial"/>
                <a:cs typeface="Arial"/>
              </a:rPr>
              <a:t>rea</a:t>
            </a:r>
            <a:r>
              <a:rPr sz="2300" spc="-23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00" spc="-229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00" spc="90" dirty="0">
                <a:solidFill>
                  <a:srgbClr val="010101"/>
                </a:solidFill>
                <a:latin typeface="Arial"/>
                <a:cs typeface="Arial"/>
              </a:rPr>
              <a:t>y</a:t>
            </a:r>
            <a:r>
              <a:rPr sz="23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00" spc="26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70" dirty="0">
                <a:solidFill>
                  <a:srgbClr val="010101"/>
                </a:solidFill>
                <a:latin typeface="Arial"/>
                <a:cs typeface="Arial"/>
              </a:rPr>
              <a:t>ke</a:t>
            </a:r>
            <a:r>
              <a:rPr sz="23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18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220" dirty="0">
                <a:solidFill>
                  <a:srgbClr val="010101"/>
                </a:solidFill>
                <a:latin typeface="Arial"/>
                <a:cs typeface="Arial"/>
              </a:rPr>
              <a:t>t.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8125" y="4533771"/>
            <a:ext cx="3103245" cy="2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2350" spc="65" dirty="0">
                <a:solidFill>
                  <a:srgbClr val="010101"/>
                </a:solidFill>
                <a:latin typeface="Arial"/>
                <a:cs typeface="Arial"/>
              </a:rPr>
              <a:t>Where</a:t>
            </a:r>
            <a:r>
              <a:rPr sz="2350" spc="1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8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10" dirty="0">
                <a:solidFill>
                  <a:srgbClr val="010101"/>
                </a:solidFill>
                <a:latin typeface="Arial"/>
                <a:cs typeface="Arial"/>
              </a:rPr>
              <a:t>oes</a:t>
            </a:r>
            <a:r>
              <a:rPr sz="2350" spc="1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130" dirty="0">
                <a:solidFill>
                  <a:srgbClr val="010101"/>
                </a:solidFill>
                <a:latin typeface="Arial"/>
                <a:cs typeface="Arial"/>
              </a:rPr>
              <a:t>he</a:t>
            </a:r>
            <a:r>
              <a:rPr sz="2350" spc="-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60" dirty="0">
                <a:solidFill>
                  <a:srgbClr val="010101"/>
                </a:solidFill>
                <a:latin typeface="Arial"/>
                <a:cs typeface="Arial"/>
              </a:rPr>
              <a:t>work?</a:t>
            </a:r>
            <a:endParaRPr sz="2350">
              <a:latin typeface="Arial"/>
              <a:cs typeface="Arial"/>
            </a:endParaRPr>
          </a:p>
          <a:p>
            <a:pPr marR="123189" algn="ctr">
              <a:lnSpc>
                <a:spcPct val="100000"/>
              </a:lnSpc>
              <a:spcBef>
                <a:spcPts val="480"/>
              </a:spcBef>
            </a:pPr>
            <a:r>
              <a:rPr sz="2300" spc="4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230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3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130" dirty="0">
                <a:solidFill>
                  <a:srgbClr val="010101"/>
                </a:solidFill>
                <a:latin typeface="Arial"/>
                <a:cs typeface="Arial"/>
              </a:rPr>
              <a:t>hote</a:t>
            </a:r>
            <a:r>
              <a:rPr sz="2300" spc="114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00" spc="41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350" dirty="0">
                <a:solidFill>
                  <a:srgbClr val="010101"/>
                </a:solidFill>
                <a:latin typeface="Arial"/>
                <a:cs typeface="Arial"/>
              </a:rPr>
              <a:t>Wh</a:t>
            </a:r>
            <a:r>
              <a:rPr sz="2350" spc="-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350" spc="34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350" spc="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10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350" spc="25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350" spc="-7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3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350" spc="195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3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-80" dirty="0">
                <a:solidFill>
                  <a:srgbClr val="010101"/>
                </a:solidFill>
                <a:latin typeface="Arial"/>
                <a:cs typeface="Arial"/>
              </a:rPr>
              <a:t>o?</a:t>
            </a:r>
            <a:endParaRPr sz="235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  <a:spcBef>
                <a:spcPts val="480"/>
              </a:spcBef>
            </a:pPr>
            <a:r>
              <a:rPr sz="2300" spc="100" dirty="0">
                <a:solidFill>
                  <a:srgbClr val="010101"/>
                </a:solidFill>
                <a:latin typeface="Arial"/>
                <a:cs typeface="Arial"/>
              </a:rPr>
              <a:t>He</a:t>
            </a:r>
            <a:r>
              <a:rPr sz="2300" spc="-60" dirty="0">
                <a:solidFill>
                  <a:srgbClr val="010101"/>
                </a:solidFill>
                <a:latin typeface="Arial"/>
                <a:cs typeface="Arial"/>
              </a:rPr>
              <a:t>'</a:t>
            </a:r>
            <a:r>
              <a:rPr sz="2300" spc="-18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3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300" spc="1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010101"/>
                </a:solidFill>
                <a:latin typeface="Arial"/>
                <a:cs typeface="Arial"/>
              </a:rPr>
              <a:t>mana</a:t>
            </a:r>
            <a:r>
              <a:rPr sz="2300" spc="-25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300" spc="114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300" spc="-75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2300" spc="41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480"/>
              </a:spcBef>
            </a:pPr>
            <a:r>
              <a:rPr sz="2350" spc="75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235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4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350" spc="8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350" spc="-15" dirty="0">
                <a:solidFill>
                  <a:srgbClr val="010101"/>
                </a:solidFill>
                <a:latin typeface="Arial"/>
                <a:cs typeface="Arial"/>
              </a:rPr>
              <a:t>es</a:t>
            </a:r>
            <a:r>
              <a:rPr sz="235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130" dirty="0">
                <a:solidFill>
                  <a:srgbClr val="010101"/>
                </a:solidFill>
                <a:latin typeface="Arial"/>
                <a:cs typeface="Arial"/>
              </a:rPr>
              <a:t>he</a:t>
            </a:r>
            <a:r>
              <a:rPr sz="23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5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350" spc="2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50" spc="160" dirty="0">
                <a:solidFill>
                  <a:srgbClr val="010101"/>
                </a:solidFill>
                <a:latin typeface="Arial"/>
                <a:cs typeface="Arial"/>
              </a:rPr>
              <a:t>ke</a:t>
            </a:r>
            <a:r>
              <a:rPr sz="2350" spc="-3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50" spc="-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50" spc="15" dirty="0">
                <a:solidFill>
                  <a:srgbClr val="010101"/>
                </a:solidFill>
                <a:latin typeface="Arial"/>
                <a:cs typeface="Arial"/>
              </a:rPr>
              <a:t>t?</a:t>
            </a:r>
            <a:endParaRPr sz="235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480"/>
              </a:spcBef>
            </a:pPr>
            <a:r>
              <a:rPr sz="2300" spc="17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300" spc="16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300" spc="140" dirty="0">
                <a:solidFill>
                  <a:srgbClr val="010101"/>
                </a:solidFill>
                <a:latin typeface="Arial"/>
                <a:cs typeface="Arial"/>
              </a:rPr>
              <a:t>'</a:t>
            </a:r>
            <a:r>
              <a:rPr sz="2300" spc="-18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3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010101"/>
                </a:solidFill>
                <a:latin typeface="Arial"/>
                <a:cs typeface="Arial"/>
              </a:rPr>
              <a:t>OK.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7186" y="108154"/>
            <a:ext cx="1101212" cy="7561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64" rIns="0" bIns="0" rtlCol="0">
            <a:spAutoFit/>
          </a:bodyPr>
          <a:lstStyle/>
          <a:p>
            <a:pPr marL="26034">
              <a:lnSpc>
                <a:spcPts val="3629"/>
              </a:lnSpc>
            </a:pPr>
            <a:r>
              <a:rPr sz="3050" spc="-200" dirty="0">
                <a:solidFill>
                  <a:srgbClr val="05AC54"/>
                </a:solidFill>
                <a:latin typeface="Arial"/>
                <a:cs typeface="Arial"/>
              </a:rPr>
              <a:t>P</a:t>
            </a:r>
            <a:r>
              <a:rPr sz="3050" spc="40" dirty="0">
                <a:solidFill>
                  <a:srgbClr val="05AC54"/>
                </a:solidFill>
                <a:latin typeface="Arial"/>
                <a:cs typeface="Arial"/>
              </a:rPr>
              <a:t>5</a:t>
            </a:r>
            <a:r>
              <a:rPr sz="3050" spc="150" dirty="0">
                <a:solidFill>
                  <a:srgbClr val="05AC54"/>
                </a:solidFill>
                <a:latin typeface="Arial"/>
                <a:cs typeface="Arial"/>
              </a:rPr>
              <a:t>2</a:t>
            </a:r>
            <a:r>
              <a:rPr sz="3050" spc="375" dirty="0">
                <a:solidFill>
                  <a:srgbClr val="05AC54"/>
                </a:solidFill>
                <a:latin typeface="Arial"/>
                <a:cs typeface="Arial"/>
              </a:rPr>
              <a:t>:</a:t>
            </a:r>
            <a:r>
              <a:rPr sz="3050" spc="-500" dirty="0">
                <a:solidFill>
                  <a:srgbClr val="05AC54"/>
                </a:solidFill>
                <a:latin typeface="Arial"/>
                <a:cs typeface="Arial"/>
              </a:rPr>
              <a:t> </a:t>
            </a:r>
            <a:r>
              <a:rPr sz="3050" spc="-310" dirty="0">
                <a:solidFill>
                  <a:srgbClr val="6D319C"/>
                </a:solidFill>
                <a:latin typeface="Arial"/>
                <a:cs typeface="Arial"/>
              </a:rPr>
              <a:t>A</a:t>
            </a:r>
            <a:r>
              <a:rPr sz="3050" spc="155" dirty="0">
                <a:solidFill>
                  <a:srgbClr val="6D319C"/>
                </a:solidFill>
                <a:latin typeface="Arial"/>
                <a:cs typeface="Arial"/>
              </a:rPr>
              <a:t> </a:t>
            </a:r>
            <a:r>
              <a:rPr sz="2700" b="0" spc="50" dirty="0">
                <a:solidFill>
                  <a:srgbClr val="010101"/>
                </a:solidFill>
                <a:latin typeface="Arial"/>
                <a:cs typeface="Arial"/>
              </a:rPr>
              <a:t>Comp</a:t>
            </a:r>
            <a:r>
              <a:rPr sz="2700" b="0" spc="-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700" b="0" spc="175" dirty="0">
                <a:solidFill>
                  <a:srgbClr val="010101"/>
                </a:solidFill>
                <a:latin typeface="Arial"/>
                <a:cs typeface="Arial"/>
              </a:rPr>
              <a:t>ete</a:t>
            </a:r>
            <a:r>
              <a:rPr sz="2700" b="0" spc="35" dirty="0">
                <a:solidFill>
                  <a:srgbClr val="010101"/>
                </a:solidFill>
                <a:latin typeface="Arial"/>
                <a:cs typeface="Arial"/>
              </a:rPr>
              <a:t> these</a:t>
            </a:r>
            <a:r>
              <a:rPr sz="2700" b="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b="0" spc="65" dirty="0">
                <a:solidFill>
                  <a:srgbClr val="010101"/>
                </a:solidFill>
                <a:latin typeface="Arial"/>
                <a:cs typeface="Arial"/>
              </a:rPr>
              <a:t>conversat</a:t>
            </a:r>
            <a:r>
              <a:rPr sz="2700" b="0" spc="17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700" b="0" spc="10" dirty="0">
                <a:solidFill>
                  <a:srgbClr val="010101"/>
                </a:solidFill>
                <a:latin typeface="Arial"/>
                <a:cs typeface="Arial"/>
              </a:rPr>
              <a:t>ons.</a:t>
            </a:r>
            <a:r>
              <a:rPr sz="2700" b="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b="0" spc="30" dirty="0">
                <a:solidFill>
                  <a:srgbClr val="010101"/>
                </a:solidFill>
                <a:latin typeface="Arial"/>
                <a:cs typeface="Arial"/>
              </a:rPr>
              <a:t>Th</a:t>
            </a:r>
            <a:r>
              <a:rPr sz="2700" b="0" spc="15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700" b="0" spc="10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25" y="1305046"/>
            <a:ext cx="6389370" cy="501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>
              <a:lnSpc>
                <a:spcPct val="100000"/>
              </a:lnSpc>
            </a:pPr>
            <a:r>
              <a:rPr sz="2700" spc="155" dirty="0">
                <a:solidFill>
                  <a:srgbClr val="010101"/>
                </a:solidFill>
                <a:latin typeface="Arial"/>
                <a:cs typeface="Arial"/>
              </a:rPr>
              <a:t>pract</a:t>
            </a:r>
            <a:r>
              <a:rPr sz="2700" spc="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700" spc="70" dirty="0">
                <a:solidFill>
                  <a:srgbClr val="010101"/>
                </a:solidFill>
                <a:latin typeface="Arial"/>
                <a:cs typeface="Arial"/>
              </a:rPr>
              <a:t>ce</a:t>
            </a:r>
            <a:r>
              <a:rPr sz="27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270" dirty="0">
                <a:solidFill>
                  <a:srgbClr val="010101"/>
                </a:solidFill>
                <a:latin typeface="Arial"/>
                <a:cs typeface="Arial"/>
              </a:rPr>
              <a:t>w</a:t>
            </a:r>
            <a:r>
              <a:rPr sz="2700" spc="18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700" spc="200" dirty="0">
                <a:solidFill>
                  <a:srgbClr val="010101"/>
                </a:solidFill>
                <a:latin typeface="Arial"/>
                <a:cs typeface="Arial"/>
              </a:rPr>
              <a:t>th</a:t>
            </a:r>
            <a:r>
              <a:rPr sz="270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70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700" spc="110" dirty="0">
                <a:solidFill>
                  <a:srgbClr val="010101"/>
                </a:solidFill>
                <a:latin typeface="Arial"/>
                <a:cs typeface="Arial"/>
              </a:rPr>
              <a:t>partne</a:t>
            </a:r>
            <a:r>
              <a:rPr sz="2700" spc="-15" dirty="0">
                <a:solidFill>
                  <a:srgbClr val="010101"/>
                </a:solidFill>
                <a:latin typeface="Arial"/>
                <a:cs typeface="Arial"/>
              </a:rPr>
              <a:t>r</a:t>
            </a:r>
            <a:r>
              <a:rPr sz="2700" spc="51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527685" marR="1277620" indent="-505459" algn="just">
              <a:lnSpc>
                <a:spcPct val="126200"/>
              </a:lnSpc>
              <a:buClr>
                <a:srgbClr val="A84293"/>
              </a:buClr>
              <a:buSzPct val="79629"/>
              <a:buFont typeface="Times New Roman"/>
              <a:buAutoNum type="arabicPeriod"/>
              <a:tabLst>
                <a:tab pos="567690" algn="l"/>
                <a:tab pos="2049780" algn="l"/>
                <a:tab pos="4616450" algn="l"/>
              </a:tabLst>
            </a:pPr>
            <a:r>
              <a:rPr sz="2700" spc="10" dirty="0">
                <a:solidFill>
                  <a:srgbClr val="08ACE6"/>
                </a:solidFill>
                <a:latin typeface="Arial"/>
                <a:cs typeface="Arial"/>
              </a:rPr>
              <a:t>A: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31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650" i="1" spc="-405" dirty="0">
                <a:solidFill>
                  <a:srgbClr val="08ACE6"/>
                </a:solidFill>
                <a:latin typeface="Arial"/>
                <a:cs typeface="Arial"/>
              </a:rPr>
              <a:t>W</a:t>
            </a:r>
            <a:r>
              <a:rPr sz="2650" i="1" spc="10" dirty="0">
                <a:solidFill>
                  <a:srgbClr val="08ACE6"/>
                </a:solidFill>
                <a:latin typeface="Arial"/>
                <a:cs typeface="Arial"/>
              </a:rPr>
              <a:t>hat</a:t>
            </a:r>
            <a:r>
              <a:rPr sz="2650" i="1" spc="30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08ACE6"/>
                </a:solidFill>
                <a:latin typeface="Arial"/>
                <a:cs typeface="Arial"/>
              </a:rPr>
              <a:t>does</a:t>
            </a:r>
            <a:r>
              <a:rPr sz="2700" spc="16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rgbClr val="08ACE6"/>
                </a:solidFill>
                <a:latin typeface="Arial"/>
                <a:cs typeface="Arial"/>
              </a:rPr>
              <a:t>your</a:t>
            </a:r>
            <a:r>
              <a:rPr sz="2700" spc="30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s</a:t>
            </a:r>
            <a:r>
              <a:rPr sz="2700" spc="25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65" dirty="0">
                <a:solidFill>
                  <a:srgbClr val="08ACE6"/>
                </a:solidFill>
                <a:latin typeface="Arial"/>
                <a:cs typeface="Arial"/>
              </a:rPr>
              <a:t>ster</a:t>
            </a:r>
            <a:r>
              <a:rPr sz="2700" spc="229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650" i="1" spc="-15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650" i="1" spc="-75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650" i="1" spc="-310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r>
              <a:rPr sz="2650" i="1" spc="-15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B:</a:t>
            </a:r>
            <a:r>
              <a:rPr sz="2700" spc="6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204" dirty="0">
                <a:solidFill>
                  <a:srgbClr val="08ACE6"/>
                </a:solidFill>
                <a:latin typeface="Arial"/>
                <a:cs typeface="Arial"/>
              </a:rPr>
              <a:t>M</a:t>
            </a:r>
            <a:r>
              <a:rPr sz="2700" spc="50" dirty="0">
                <a:solidFill>
                  <a:srgbClr val="08ACE6"/>
                </a:solidFill>
                <a:latin typeface="Arial"/>
                <a:cs typeface="Arial"/>
              </a:rPr>
              <a:t>y</a:t>
            </a:r>
            <a:r>
              <a:rPr sz="2700" spc="16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5" dirty="0">
                <a:solidFill>
                  <a:srgbClr val="08ACE6"/>
                </a:solidFill>
                <a:latin typeface="Arial"/>
                <a:cs typeface="Arial"/>
              </a:rPr>
              <a:t>si</a:t>
            </a:r>
            <a:r>
              <a:rPr sz="2700" spc="-25" dirty="0">
                <a:solidFill>
                  <a:srgbClr val="08ACE6"/>
                </a:solidFill>
                <a:latin typeface="Arial"/>
                <a:cs typeface="Arial"/>
              </a:rPr>
              <a:t>ster?</a:t>
            </a:r>
            <a:r>
              <a:rPr sz="2700" spc="15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30" dirty="0">
                <a:solidFill>
                  <a:srgbClr val="08ACE6"/>
                </a:solidFill>
                <a:latin typeface="Arial"/>
                <a:cs typeface="Arial"/>
              </a:rPr>
              <a:t>She</a:t>
            </a:r>
            <a:r>
              <a:rPr sz="2700" spc="15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7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-165" dirty="0">
                <a:solidFill>
                  <a:srgbClr val="08ACE6"/>
                </a:solidFill>
                <a:latin typeface="Arial"/>
                <a:cs typeface="Arial"/>
              </a:rPr>
              <a:t>s</a:t>
            </a:r>
            <a:r>
              <a:rPr sz="2700" spc="11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a</a:t>
            </a:r>
            <a:r>
              <a:rPr sz="2700" spc="18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35" dirty="0">
                <a:solidFill>
                  <a:srgbClr val="08ACE6"/>
                </a:solidFill>
                <a:latin typeface="Arial"/>
                <a:cs typeface="Arial"/>
              </a:rPr>
              <a:t>nurse.</a:t>
            </a:r>
            <a:r>
              <a:rPr sz="2700" spc="2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25" dirty="0">
                <a:solidFill>
                  <a:srgbClr val="08ACE6"/>
                </a:solidFill>
                <a:latin typeface="Arial"/>
                <a:cs typeface="Arial"/>
              </a:rPr>
              <a:t>A: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does</a:t>
            </a:r>
            <a:r>
              <a:rPr sz="2700" spc="18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30" dirty="0">
                <a:solidFill>
                  <a:srgbClr val="08ACE6"/>
                </a:solidFill>
                <a:latin typeface="Arial"/>
                <a:cs typeface="Arial"/>
              </a:rPr>
              <a:t>she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245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-70" dirty="0">
                <a:solidFill>
                  <a:srgbClr val="08ACE6"/>
                </a:solidFill>
                <a:latin typeface="Arial"/>
                <a:cs typeface="Arial"/>
              </a:rPr>
              <a:t>t?</a:t>
            </a:r>
            <a:endParaRPr sz="2700">
              <a:latin typeface="Arial"/>
              <a:cs typeface="Arial"/>
            </a:endParaRPr>
          </a:p>
          <a:p>
            <a:pPr marL="572135">
              <a:lnSpc>
                <a:spcPct val="100000"/>
              </a:lnSpc>
              <a:spcBef>
                <a:spcPts val="850"/>
              </a:spcBef>
            </a:pP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B:</a:t>
            </a:r>
            <a:r>
              <a:rPr sz="2700" spc="29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0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555" dirty="0">
                <a:solidFill>
                  <a:srgbClr val="08ACE6"/>
                </a:solidFill>
                <a:latin typeface="Arial"/>
                <a:cs typeface="Arial"/>
              </a:rPr>
              <a:t>t</a:t>
            </a:r>
            <a:r>
              <a:rPr sz="2700" spc="135" dirty="0">
                <a:solidFill>
                  <a:srgbClr val="08ACE6"/>
                </a:solidFill>
                <a:latin typeface="Arial"/>
                <a:cs typeface="Arial"/>
              </a:rPr>
              <a:t>'</a:t>
            </a:r>
            <a:r>
              <a:rPr sz="2700" spc="-220" dirty="0">
                <a:solidFill>
                  <a:srgbClr val="08ACE6"/>
                </a:solidFill>
                <a:latin typeface="Arial"/>
                <a:cs typeface="Arial"/>
              </a:rPr>
              <a:t>s</a:t>
            </a:r>
            <a:r>
              <a:rPr sz="2700" spc="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65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700" spc="-15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315" dirty="0">
                <a:solidFill>
                  <a:srgbClr val="08ACE6"/>
                </a:solidFill>
                <a:latin typeface="Arial"/>
                <a:cs typeface="Arial"/>
              </a:rPr>
              <a:t>ff</a:t>
            </a:r>
            <a:r>
              <a:rPr sz="2700" spc="19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195" dirty="0">
                <a:solidFill>
                  <a:srgbClr val="08ACE6"/>
                </a:solidFill>
                <a:latin typeface="Arial"/>
                <a:cs typeface="Arial"/>
              </a:rPr>
              <a:t>cu</a:t>
            </a:r>
            <a:r>
              <a:rPr sz="2700" spc="10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320" dirty="0">
                <a:solidFill>
                  <a:srgbClr val="08ACE6"/>
                </a:solidFill>
                <a:latin typeface="Arial"/>
                <a:cs typeface="Arial"/>
              </a:rPr>
              <a:t>t,</a:t>
            </a:r>
            <a:r>
              <a:rPr sz="2700" spc="1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50" dirty="0">
                <a:solidFill>
                  <a:srgbClr val="08ACE6"/>
                </a:solidFill>
                <a:latin typeface="Arial"/>
                <a:cs typeface="Arial"/>
              </a:rPr>
              <a:t>but</a:t>
            </a:r>
            <a:r>
              <a:rPr sz="2700" spc="11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45" dirty="0">
                <a:solidFill>
                  <a:srgbClr val="08ACE6"/>
                </a:solidFill>
                <a:latin typeface="Arial"/>
                <a:cs typeface="Arial"/>
              </a:rPr>
              <a:t>she</a:t>
            </a:r>
            <a:r>
              <a:rPr sz="2700" spc="-4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50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-30" dirty="0">
                <a:solidFill>
                  <a:srgbClr val="08ACE6"/>
                </a:solidFill>
                <a:latin typeface="Arial"/>
                <a:cs typeface="Arial"/>
              </a:rPr>
              <a:t>oves</a:t>
            </a:r>
            <a:r>
              <a:rPr sz="2700" spc="15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245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320" dirty="0">
                <a:solidFill>
                  <a:srgbClr val="08ACE6"/>
                </a:solidFill>
                <a:latin typeface="Arial"/>
                <a:cs typeface="Arial"/>
              </a:rPr>
              <a:t>t.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250">
              <a:latin typeface="Times New Roman"/>
              <a:cs typeface="Times New Roman"/>
            </a:endParaRPr>
          </a:p>
          <a:p>
            <a:pPr marL="577215" marR="5080" indent="-564515">
              <a:lnSpc>
                <a:spcPct val="129800"/>
              </a:lnSpc>
              <a:buClr>
                <a:srgbClr val="A84293"/>
              </a:buClr>
              <a:buSzPct val="79629"/>
              <a:buFont typeface="Times New Roman"/>
              <a:buAutoNum type="arabicPeriod" startAt="2"/>
              <a:tabLst>
                <a:tab pos="572770" algn="l"/>
                <a:tab pos="1963420" algn="l"/>
                <a:tab pos="3669665" algn="l"/>
              </a:tabLst>
            </a:pPr>
            <a:r>
              <a:rPr sz="2700" spc="15" dirty="0">
                <a:solidFill>
                  <a:srgbClr val="08ACE6"/>
                </a:solidFill>
                <a:latin typeface="Arial"/>
                <a:cs typeface="Arial"/>
              </a:rPr>
              <a:t>A</a:t>
            </a:r>
            <a:r>
              <a:rPr sz="2700" spc="150" dirty="0">
                <a:solidFill>
                  <a:srgbClr val="08ACE6"/>
                </a:solidFill>
                <a:latin typeface="Arial"/>
                <a:cs typeface="Arial"/>
              </a:rPr>
              <a:t>:</a:t>
            </a:r>
            <a:r>
              <a:rPr sz="2700" u="heavy" spc="-1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u="heavy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-30" dirty="0">
                <a:solidFill>
                  <a:srgbClr val="08ACE6"/>
                </a:solidFill>
                <a:latin typeface="Arial"/>
                <a:cs typeface="Arial"/>
              </a:rPr>
              <a:t>does</a:t>
            </a:r>
            <a:r>
              <a:rPr sz="2700" spc="12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65" dirty="0">
                <a:solidFill>
                  <a:srgbClr val="08ACE6"/>
                </a:solidFill>
                <a:latin typeface="Arial"/>
                <a:cs typeface="Arial"/>
              </a:rPr>
              <a:t>your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120" dirty="0">
                <a:solidFill>
                  <a:srgbClr val="08ACE6"/>
                </a:solidFill>
                <a:latin typeface="Arial"/>
                <a:cs typeface="Arial"/>
              </a:rPr>
              <a:t>brother</a:t>
            </a:r>
            <a:r>
              <a:rPr sz="2700" spc="3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2130" dirty="0">
                <a:solidFill>
                  <a:srgbClr val="08ACE6"/>
                </a:solidFill>
                <a:latin typeface="Arial"/>
                <a:cs typeface="Arial"/>
              </a:rPr>
              <a:t>__</a:t>
            </a:r>
            <a:r>
              <a:rPr sz="2700" spc="210" dirty="0">
                <a:solidFill>
                  <a:srgbClr val="08ACE6"/>
                </a:solidFill>
                <a:latin typeface="Arial"/>
                <a:cs typeface="Arial"/>
              </a:rPr>
              <a:t>_</a:t>
            </a:r>
            <a:r>
              <a:rPr sz="2700" spc="204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409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r>
              <a:rPr sz="2700" spc="-204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B:</a:t>
            </a:r>
            <a:r>
              <a:rPr sz="2700" spc="-9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75" dirty="0">
                <a:solidFill>
                  <a:srgbClr val="08ACE6"/>
                </a:solidFill>
                <a:latin typeface="Arial"/>
                <a:cs typeface="Arial"/>
              </a:rPr>
              <a:t>At</a:t>
            </a:r>
            <a:r>
              <a:rPr sz="2700" spc="27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25" dirty="0">
                <a:solidFill>
                  <a:srgbClr val="08ACE6"/>
                </a:solidFill>
                <a:latin typeface="Arial"/>
                <a:cs typeface="Arial"/>
              </a:rPr>
              <a:t>the</a:t>
            </a:r>
            <a:r>
              <a:rPr sz="2700" spc="18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65" dirty="0">
                <a:solidFill>
                  <a:srgbClr val="08ACE6"/>
                </a:solidFill>
                <a:latin typeface="Arial"/>
                <a:cs typeface="Arial"/>
              </a:rPr>
              <a:t>a</a:t>
            </a:r>
            <a:r>
              <a:rPr sz="2700" spc="125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165" dirty="0">
                <a:solidFill>
                  <a:srgbClr val="08ACE6"/>
                </a:solidFill>
                <a:latin typeface="Arial"/>
                <a:cs typeface="Arial"/>
              </a:rPr>
              <a:t>rport.</a:t>
            </a:r>
            <a:r>
              <a:rPr sz="2700" spc="27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35" dirty="0">
                <a:solidFill>
                  <a:srgbClr val="08ACE6"/>
                </a:solidFill>
                <a:latin typeface="Arial"/>
                <a:cs typeface="Arial"/>
              </a:rPr>
              <a:t>He</a:t>
            </a:r>
            <a:r>
              <a:rPr sz="2700" spc="-75" dirty="0">
                <a:solidFill>
                  <a:srgbClr val="08ACE6"/>
                </a:solidFill>
                <a:latin typeface="Arial"/>
                <a:cs typeface="Arial"/>
              </a:rPr>
              <a:t>'</a:t>
            </a:r>
            <a:r>
              <a:rPr sz="2700" spc="-220" dirty="0">
                <a:solidFill>
                  <a:srgbClr val="08ACE6"/>
                </a:solidFill>
                <a:latin typeface="Arial"/>
                <a:cs typeface="Arial"/>
              </a:rPr>
              <a:t>s</a:t>
            </a:r>
            <a:r>
              <a:rPr sz="2700" spc="12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45" dirty="0">
                <a:solidFill>
                  <a:srgbClr val="08ACE6"/>
                </a:solidFill>
                <a:latin typeface="Arial"/>
                <a:cs typeface="Arial"/>
              </a:rPr>
              <a:t>a</a:t>
            </a:r>
            <a:r>
              <a:rPr sz="2700" spc="13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5" dirty="0">
                <a:solidFill>
                  <a:srgbClr val="08ACE6"/>
                </a:solidFill>
                <a:latin typeface="Arial"/>
                <a:cs typeface="Arial"/>
              </a:rPr>
              <a:t>p</a:t>
            </a:r>
            <a:r>
              <a:rPr sz="2700" spc="4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-150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210" dirty="0">
                <a:solidFill>
                  <a:srgbClr val="08ACE6"/>
                </a:solidFill>
                <a:latin typeface="Arial"/>
                <a:cs typeface="Arial"/>
              </a:rPr>
              <a:t>ot.</a:t>
            </a:r>
            <a:endParaRPr sz="2700">
              <a:latin typeface="Arial"/>
              <a:cs typeface="Arial"/>
            </a:endParaRPr>
          </a:p>
          <a:p>
            <a:pPr marL="577215" marR="763905" indent="-39370">
              <a:lnSpc>
                <a:spcPct val="125099"/>
              </a:lnSpc>
              <a:spcBef>
                <a:spcPts val="35"/>
              </a:spcBef>
              <a:tabLst>
                <a:tab pos="1003935" algn="l"/>
                <a:tab pos="2820035" algn="l"/>
                <a:tab pos="5212715" algn="l"/>
              </a:tabLst>
            </a:pP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A:	</a:t>
            </a:r>
            <a:r>
              <a:rPr sz="2700" spc="-85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700" spc="-114" dirty="0">
                <a:solidFill>
                  <a:srgbClr val="08ACE6"/>
                </a:solidFill>
                <a:latin typeface="Arial"/>
                <a:cs typeface="Arial"/>
              </a:rPr>
              <a:t>h</a:t>
            </a:r>
            <a:r>
              <a:rPr sz="2700" spc="-409" dirty="0">
                <a:solidFill>
                  <a:srgbClr val="08ACE6"/>
                </a:solidFill>
                <a:latin typeface="Arial"/>
                <a:cs typeface="Arial"/>
              </a:rPr>
              <a:t>?</a:t>
            </a:r>
            <a:r>
              <a:rPr sz="2700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does</a:t>
            </a:r>
            <a:r>
              <a:rPr sz="2700" spc="254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75" dirty="0">
                <a:solidFill>
                  <a:srgbClr val="08ACE6"/>
                </a:solidFill>
                <a:latin typeface="Arial"/>
                <a:cs typeface="Arial"/>
              </a:rPr>
              <a:t>he</a:t>
            </a:r>
            <a:r>
              <a:rPr sz="2700" spc="-8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u="heavy" spc="-1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u="heavy" dirty="0">
                <a:solidFill>
                  <a:srgbClr val="08ACE6"/>
                </a:solidFill>
                <a:latin typeface="Arial"/>
                <a:cs typeface="Arial"/>
              </a:rPr>
              <a:t>	</a:t>
            </a:r>
            <a:r>
              <a:rPr sz="2700" spc="114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320" dirty="0">
                <a:solidFill>
                  <a:srgbClr val="08ACE6"/>
                </a:solidFill>
                <a:latin typeface="Arial"/>
                <a:cs typeface="Arial"/>
              </a:rPr>
              <a:t>t. 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B:</a:t>
            </a:r>
            <a:r>
              <a:rPr sz="2700" spc="22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5" dirty="0">
                <a:solidFill>
                  <a:srgbClr val="08ACE6"/>
                </a:solidFill>
                <a:latin typeface="Arial"/>
                <a:cs typeface="Arial"/>
              </a:rPr>
              <a:t>He</a:t>
            </a:r>
            <a:r>
              <a:rPr sz="2700" spc="-2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40" dirty="0">
                <a:solidFill>
                  <a:srgbClr val="08ACE6"/>
                </a:solidFill>
                <a:latin typeface="Arial"/>
                <a:cs typeface="Arial"/>
              </a:rPr>
              <a:t>d</a:t>
            </a:r>
            <a:r>
              <a:rPr sz="2700" spc="60" dirty="0">
                <a:solidFill>
                  <a:srgbClr val="08ACE6"/>
                </a:solidFill>
                <a:latin typeface="Arial"/>
                <a:cs typeface="Arial"/>
              </a:rPr>
              <a:t>o</a:t>
            </a:r>
            <a:r>
              <a:rPr sz="2700" spc="25" dirty="0">
                <a:solidFill>
                  <a:srgbClr val="08ACE6"/>
                </a:solidFill>
                <a:latin typeface="Arial"/>
                <a:cs typeface="Arial"/>
              </a:rPr>
              <a:t>e</a:t>
            </a:r>
            <a:r>
              <a:rPr sz="2700" spc="-85" dirty="0">
                <a:solidFill>
                  <a:srgbClr val="08ACE6"/>
                </a:solidFill>
                <a:latin typeface="Arial"/>
                <a:cs typeface="Arial"/>
              </a:rPr>
              <a:t>s</a:t>
            </a:r>
            <a:r>
              <a:rPr sz="2700" spc="165" dirty="0">
                <a:solidFill>
                  <a:srgbClr val="08ACE6"/>
                </a:solidFill>
                <a:latin typeface="Arial"/>
                <a:cs typeface="Arial"/>
              </a:rPr>
              <a:t>n</a:t>
            </a:r>
            <a:r>
              <a:rPr sz="2700" spc="395" dirty="0">
                <a:solidFill>
                  <a:srgbClr val="08ACE6"/>
                </a:solidFill>
                <a:latin typeface="Arial"/>
                <a:cs typeface="Arial"/>
              </a:rPr>
              <a:t>'t</a:t>
            </a:r>
            <a:r>
              <a:rPr sz="2700" spc="114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165" dirty="0">
                <a:solidFill>
                  <a:srgbClr val="08ACE6"/>
                </a:solidFill>
                <a:latin typeface="Arial"/>
                <a:cs typeface="Arial"/>
              </a:rPr>
              <a:t>rea</a:t>
            </a:r>
            <a:r>
              <a:rPr sz="2700" spc="-459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-415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90" dirty="0">
                <a:solidFill>
                  <a:srgbClr val="08ACE6"/>
                </a:solidFill>
                <a:latin typeface="Arial"/>
                <a:cs typeface="Arial"/>
              </a:rPr>
              <a:t>y</a:t>
            </a:r>
            <a:r>
              <a:rPr sz="2700" spc="10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-20" dirty="0">
                <a:solidFill>
                  <a:srgbClr val="08ACE6"/>
                </a:solidFill>
                <a:latin typeface="Arial"/>
                <a:cs typeface="Arial"/>
              </a:rPr>
              <a:t>l</a:t>
            </a:r>
            <a:r>
              <a:rPr sz="2700" spc="285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95" dirty="0">
                <a:solidFill>
                  <a:srgbClr val="08ACE6"/>
                </a:solidFill>
                <a:latin typeface="Arial"/>
                <a:cs typeface="Arial"/>
              </a:rPr>
              <a:t>ke</a:t>
            </a:r>
            <a:r>
              <a:rPr sz="2700" spc="-15" dirty="0">
                <a:solidFill>
                  <a:srgbClr val="08ACE6"/>
                </a:solidFill>
                <a:latin typeface="Arial"/>
                <a:cs typeface="Arial"/>
              </a:rPr>
              <a:t> </a:t>
            </a:r>
            <a:r>
              <a:rPr sz="2700" spc="210" dirty="0">
                <a:solidFill>
                  <a:srgbClr val="08ACE6"/>
                </a:solidFill>
                <a:latin typeface="Arial"/>
                <a:cs typeface="Arial"/>
              </a:rPr>
              <a:t>i</a:t>
            </a:r>
            <a:r>
              <a:rPr sz="2700" spc="320" dirty="0">
                <a:solidFill>
                  <a:srgbClr val="08ACE6"/>
                </a:solidFill>
                <a:latin typeface="Arial"/>
                <a:cs typeface="Arial"/>
              </a:rPr>
              <a:t>t.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3819" y="2861186"/>
            <a:ext cx="2320413" cy="58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7186" y="108154"/>
            <a:ext cx="1091380" cy="7561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6564" y="655061"/>
            <a:ext cx="704469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0"/>
              </a:lnSpc>
            </a:pPr>
            <a:r>
              <a:rPr sz="2950" spc="-440" dirty="0">
                <a:solidFill>
                  <a:srgbClr val="05AC52"/>
                </a:solidFill>
                <a:latin typeface="Arial"/>
                <a:cs typeface="Arial"/>
              </a:rPr>
              <a:t>P</a:t>
            </a:r>
            <a:r>
              <a:rPr sz="2950" spc="15" dirty="0">
                <a:solidFill>
                  <a:srgbClr val="05AC52"/>
                </a:solidFill>
                <a:latin typeface="Arial"/>
                <a:cs typeface="Arial"/>
              </a:rPr>
              <a:t>a</a:t>
            </a:r>
            <a:r>
              <a:rPr sz="2950" spc="-125" dirty="0">
                <a:solidFill>
                  <a:srgbClr val="05AC52"/>
                </a:solidFill>
                <a:latin typeface="Arial"/>
                <a:cs typeface="Arial"/>
              </a:rPr>
              <a:t>g</a:t>
            </a:r>
            <a:r>
              <a:rPr sz="2950" spc="110" dirty="0">
                <a:solidFill>
                  <a:srgbClr val="05AC52"/>
                </a:solidFill>
                <a:latin typeface="Arial"/>
                <a:cs typeface="Arial"/>
              </a:rPr>
              <a:t>e</a:t>
            </a:r>
            <a:r>
              <a:rPr sz="2950" spc="275" dirty="0">
                <a:solidFill>
                  <a:srgbClr val="05AC52"/>
                </a:solidFill>
                <a:latin typeface="Arial"/>
                <a:cs typeface="Arial"/>
              </a:rPr>
              <a:t>5</a:t>
            </a:r>
            <a:r>
              <a:rPr sz="2950" spc="145" dirty="0">
                <a:solidFill>
                  <a:srgbClr val="05AC52"/>
                </a:solidFill>
                <a:latin typeface="Arial"/>
                <a:cs typeface="Arial"/>
              </a:rPr>
              <a:t>2:</a:t>
            </a:r>
            <a:r>
              <a:rPr sz="2950" spc="270" dirty="0">
                <a:solidFill>
                  <a:srgbClr val="05AC52"/>
                </a:solidFill>
                <a:latin typeface="Arial"/>
                <a:cs typeface="Arial"/>
              </a:rPr>
              <a:t> </a:t>
            </a:r>
            <a:r>
              <a:rPr sz="2950" spc="-160" dirty="0">
                <a:solidFill>
                  <a:srgbClr val="6D2F9C"/>
                </a:solidFill>
                <a:latin typeface="Arial"/>
                <a:cs typeface="Arial"/>
              </a:rPr>
              <a:t>B</a:t>
            </a:r>
            <a:r>
              <a:rPr sz="2950" spc="-135" dirty="0">
                <a:solidFill>
                  <a:srgbClr val="6D2F9C"/>
                </a:solidFill>
                <a:latin typeface="Arial"/>
                <a:cs typeface="Arial"/>
              </a:rPr>
              <a:t> </a:t>
            </a:r>
            <a:r>
              <a:rPr sz="2500" spc="-114" dirty="0">
                <a:solidFill>
                  <a:srgbClr val="010101"/>
                </a:solidFill>
                <a:latin typeface="Arial"/>
                <a:cs typeface="Arial"/>
              </a:rPr>
              <a:t>Ask</a:t>
            </a:r>
            <a:r>
              <a:rPr sz="250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10101"/>
                </a:solidFill>
                <a:latin typeface="Arial"/>
                <a:cs typeface="Arial"/>
              </a:rPr>
              <a:t>q</a:t>
            </a:r>
            <a:r>
              <a:rPr sz="2500" spc="35" dirty="0">
                <a:solidFill>
                  <a:srgbClr val="010101"/>
                </a:solidFill>
                <a:latin typeface="Arial"/>
                <a:cs typeface="Arial"/>
              </a:rPr>
              <a:t>u</a:t>
            </a:r>
            <a:r>
              <a:rPr sz="2500" spc="110" dirty="0">
                <a:solidFill>
                  <a:srgbClr val="010101"/>
                </a:solidFill>
                <a:latin typeface="Arial"/>
                <a:cs typeface="Arial"/>
              </a:rPr>
              <a:t>est</a:t>
            </a:r>
            <a:r>
              <a:rPr sz="2500" spc="3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45" dirty="0">
                <a:solidFill>
                  <a:srgbClr val="010101"/>
                </a:solidFill>
                <a:latin typeface="Arial"/>
                <a:cs typeface="Arial"/>
              </a:rPr>
              <a:t>ons</a:t>
            </a:r>
            <a:r>
              <a:rPr sz="2500" spc="1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10101"/>
                </a:solidFill>
                <a:latin typeface="Arial"/>
                <a:cs typeface="Arial"/>
              </a:rPr>
              <a:t>about</a:t>
            </a:r>
            <a:r>
              <a:rPr sz="2500" spc="2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010101"/>
                </a:solidFill>
                <a:latin typeface="Arial"/>
                <a:cs typeface="Arial"/>
              </a:rPr>
              <a:t>these</a:t>
            </a:r>
            <a:r>
              <a:rPr sz="2500" spc="2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500" spc="4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500" spc="165" dirty="0">
                <a:solidFill>
                  <a:srgbClr val="010101"/>
                </a:solidFill>
                <a:latin typeface="Arial"/>
                <a:cs typeface="Arial"/>
              </a:rPr>
              <a:t>op</a:t>
            </a:r>
            <a:r>
              <a:rPr sz="2500" spc="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00" spc="100" dirty="0">
                <a:solidFill>
                  <a:srgbClr val="010101"/>
                </a:solidFill>
                <a:latin typeface="Arial"/>
                <a:cs typeface="Arial"/>
              </a:rPr>
              <a:t>e.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67" y="1119241"/>
            <a:ext cx="7806690" cy="549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25" marR="394970" indent="-10160">
              <a:lnSpc>
                <a:spcPct val="105800"/>
              </a:lnSpc>
            </a:pPr>
            <a:r>
              <a:rPr sz="2500" spc="10" dirty="0">
                <a:solidFill>
                  <a:srgbClr val="010101"/>
                </a:solidFill>
                <a:latin typeface="Arial"/>
                <a:cs typeface="Arial"/>
              </a:rPr>
              <a:t>Where</a:t>
            </a:r>
            <a:r>
              <a:rPr sz="2500" spc="2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10101"/>
                </a:solidFill>
                <a:latin typeface="Arial"/>
                <a:cs typeface="Arial"/>
              </a:rPr>
              <a:t>th</a:t>
            </a:r>
            <a:r>
              <a:rPr sz="2500" spc="7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500" spc="75" dirty="0">
                <a:solidFill>
                  <a:srgbClr val="010101"/>
                </a:solidFill>
                <a:latin typeface="Arial"/>
                <a:cs typeface="Arial"/>
              </a:rPr>
              <a:t>y</a:t>
            </a:r>
            <a:r>
              <a:rPr sz="25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-15" dirty="0">
                <a:solidFill>
                  <a:srgbClr val="010101"/>
                </a:solidFill>
                <a:latin typeface="Arial"/>
                <a:cs typeface="Arial"/>
              </a:rPr>
              <a:t>work?</a:t>
            </a:r>
            <a:r>
              <a:rPr sz="2500" spc="2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10101"/>
                </a:solidFill>
                <a:latin typeface="Arial"/>
                <a:cs typeface="Arial"/>
              </a:rPr>
              <a:t>What</a:t>
            </a:r>
            <a:r>
              <a:rPr sz="2500" spc="3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25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10101"/>
                </a:solidFill>
                <a:latin typeface="Arial"/>
                <a:cs typeface="Arial"/>
              </a:rPr>
              <a:t>they</a:t>
            </a:r>
            <a:r>
              <a:rPr sz="2500" spc="2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500" spc="-1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spc="-390" dirty="0">
                <a:solidFill>
                  <a:srgbClr val="010101"/>
                </a:solidFill>
                <a:latin typeface="Arial"/>
                <a:cs typeface="Arial"/>
              </a:rPr>
              <a:t>?</a:t>
            </a:r>
            <a:r>
              <a:rPr sz="2500" spc="2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5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25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10101"/>
                </a:solidFill>
                <a:latin typeface="Arial"/>
                <a:cs typeface="Arial"/>
              </a:rPr>
              <a:t>they</a:t>
            </a:r>
            <a:r>
              <a:rPr sz="25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-114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00" spc="2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75" dirty="0">
                <a:solidFill>
                  <a:srgbClr val="010101"/>
                </a:solidFill>
                <a:latin typeface="Arial"/>
                <a:cs typeface="Arial"/>
              </a:rPr>
              <a:t>ke</a:t>
            </a:r>
            <a:r>
              <a:rPr sz="25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85" dirty="0">
                <a:solidFill>
                  <a:srgbClr val="010101"/>
                </a:solidFill>
                <a:latin typeface="Arial"/>
                <a:cs typeface="Arial"/>
              </a:rPr>
              <a:t>t?</a:t>
            </a:r>
            <a:endParaRPr sz="2500">
              <a:latin typeface="Arial"/>
              <a:cs typeface="Arial"/>
            </a:endParaRPr>
          </a:p>
          <a:p>
            <a:pPr marL="36830" marR="4043045" indent="-24765">
              <a:lnSpc>
                <a:spcPct val="127699"/>
              </a:lnSpc>
            </a:pPr>
            <a:r>
              <a:rPr sz="2500" spc="20" dirty="0">
                <a:solidFill>
                  <a:srgbClr val="07ACE6"/>
                </a:solidFill>
                <a:latin typeface="Arial"/>
                <a:cs typeface="Arial"/>
              </a:rPr>
              <a:t>A:</a:t>
            </a:r>
            <a:r>
              <a:rPr sz="2500" spc="204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7ACE6"/>
                </a:solidFill>
                <a:latin typeface="Arial"/>
                <a:cs typeface="Arial"/>
              </a:rPr>
              <a:t>where</a:t>
            </a:r>
            <a:r>
              <a:rPr sz="2500" spc="295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spc="65" dirty="0">
                <a:solidFill>
                  <a:srgbClr val="07ACE6"/>
                </a:solidFill>
                <a:latin typeface="Arial"/>
                <a:cs typeface="Arial"/>
              </a:rPr>
              <a:t>d</a:t>
            </a:r>
            <a:r>
              <a:rPr sz="2500" spc="10" dirty="0">
                <a:solidFill>
                  <a:srgbClr val="07ACE6"/>
                </a:solidFill>
                <a:latin typeface="Arial"/>
                <a:cs typeface="Arial"/>
              </a:rPr>
              <a:t>o</a:t>
            </a:r>
            <a:r>
              <a:rPr sz="2500" spc="-80" dirty="0">
                <a:solidFill>
                  <a:srgbClr val="07ACE6"/>
                </a:solidFill>
                <a:latin typeface="Arial"/>
                <a:cs typeface="Arial"/>
              </a:rPr>
              <a:t>es</a:t>
            </a:r>
            <a:r>
              <a:rPr sz="2500" spc="225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07ACE6"/>
                </a:solidFill>
                <a:latin typeface="Arial"/>
                <a:cs typeface="Arial"/>
              </a:rPr>
              <a:t>Ben</a:t>
            </a:r>
            <a:r>
              <a:rPr sz="2500" spc="-15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7ACE6"/>
                </a:solidFill>
                <a:latin typeface="Arial"/>
                <a:cs typeface="Arial"/>
              </a:rPr>
              <a:t>work? </a:t>
            </a:r>
            <a:r>
              <a:rPr sz="2500" spc="-25" dirty="0">
                <a:solidFill>
                  <a:srgbClr val="07ACE6"/>
                </a:solidFill>
                <a:latin typeface="Arial"/>
                <a:cs typeface="Arial"/>
              </a:rPr>
              <a:t>B:</a:t>
            </a:r>
            <a:r>
              <a:rPr sz="2500" spc="260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7ACE6"/>
                </a:solidFill>
                <a:latin typeface="Arial"/>
                <a:cs typeface="Arial"/>
              </a:rPr>
              <a:t>He</a:t>
            </a:r>
            <a:r>
              <a:rPr sz="2500" spc="-100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spc="35" dirty="0">
                <a:solidFill>
                  <a:srgbClr val="07ACE6"/>
                </a:solidFill>
                <a:latin typeface="Arial"/>
                <a:cs typeface="Arial"/>
              </a:rPr>
              <a:t>works</a:t>
            </a:r>
            <a:r>
              <a:rPr sz="2500" spc="285" dirty="0">
                <a:solidFill>
                  <a:srgbClr val="07ACE6"/>
                </a:solidFill>
                <a:latin typeface="Arial"/>
                <a:cs typeface="Arial"/>
              </a:rPr>
              <a:t> </a:t>
            </a:r>
            <a:r>
              <a:rPr sz="2500" spc="180" dirty="0">
                <a:solidFill>
                  <a:srgbClr val="07ACE6"/>
                </a:solidFill>
                <a:latin typeface="Arial"/>
                <a:cs typeface="Arial"/>
              </a:rPr>
              <a:t>i</a:t>
            </a:r>
            <a:r>
              <a:rPr sz="2500" spc="40" dirty="0">
                <a:solidFill>
                  <a:srgbClr val="07ACE6"/>
                </a:solidFill>
                <a:latin typeface="Arial"/>
                <a:cs typeface="Arial"/>
              </a:rPr>
              <a:t>n</a:t>
            </a:r>
            <a:r>
              <a:rPr sz="2500" spc="-45" dirty="0">
                <a:solidFill>
                  <a:srgbClr val="07ACE6"/>
                </a:solidFill>
                <a:latin typeface="Arial"/>
                <a:cs typeface="Arial"/>
              </a:rPr>
              <a:t>.</a:t>
            </a:r>
            <a:r>
              <a:rPr sz="2500" spc="-80" dirty="0">
                <a:solidFill>
                  <a:srgbClr val="07ACE6"/>
                </a:solidFill>
                <a:latin typeface="Arial"/>
                <a:cs typeface="Arial"/>
              </a:rPr>
              <a:t>.</a:t>
            </a:r>
            <a:r>
              <a:rPr sz="2500" spc="-45" dirty="0">
                <a:solidFill>
                  <a:srgbClr val="07ACE6"/>
                </a:solidFill>
                <a:latin typeface="Arial"/>
                <a:cs typeface="Arial"/>
              </a:rPr>
              <a:t>...</a:t>
            </a:r>
            <a:r>
              <a:rPr sz="2500" spc="-80" dirty="0">
                <a:solidFill>
                  <a:srgbClr val="07ACE6"/>
                </a:solidFill>
                <a:latin typeface="Arial"/>
                <a:cs typeface="Arial"/>
              </a:rPr>
              <a:t>.</a:t>
            </a:r>
            <a:r>
              <a:rPr sz="2500" spc="-45" dirty="0">
                <a:solidFill>
                  <a:srgbClr val="07ACE6"/>
                </a:solidFill>
                <a:latin typeface="Arial"/>
                <a:cs typeface="Arial"/>
              </a:rPr>
              <a:t>..</a:t>
            </a:r>
            <a:r>
              <a:rPr sz="2500" spc="465" dirty="0">
                <a:solidFill>
                  <a:srgbClr val="07ACE6"/>
                </a:solidFill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805"/>
              </a:spcBef>
            </a:pPr>
            <a:r>
              <a:rPr sz="2950" spc="-440" dirty="0">
                <a:solidFill>
                  <a:srgbClr val="05AC52"/>
                </a:solidFill>
                <a:latin typeface="Arial"/>
                <a:cs typeface="Arial"/>
              </a:rPr>
              <a:t>P</a:t>
            </a:r>
            <a:r>
              <a:rPr sz="2950" spc="15" dirty="0">
                <a:solidFill>
                  <a:srgbClr val="05AC52"/>
                </a:solidFill>
                <a:latin typeface="Arial"/>
                <a:cs typeface="Arial"/>
              </a:rPr>
              <a:t>a</a:t>
            </a:r>
            <a:r>
              <a:rPr sz="2950" spc="-125" dirty="0">
                <a:solidFill>
                  <a:srgbClr val="05AC52"/>
                </a:solidFill>
                <a:latin typeface="Arial"/>
                <a:cs typeface="Arial"/>
              </a:rPr>
              <a:t>g</a:t>
            </a:r>
            <a:r>
              <a:rPr sz="2950" spc="225" dirty="0">
                <a:solidFill>
                  <a:srgbClr val="05AC52"/>
                </a:solidFill>
                <a:latin typeface="Arial"/>
                <a:cs typeface="Arial"/>
              </a:rPr>
              <a:t>e</a:t>
            </a:r>
            <a:r>
              <a:rPr sz="2950" spc="135" dirty="0">
                <a:solidFill>
                  <a:srgbClr val="05AC52"/>
                </a:solidFill>
                <a:latin typeface="Arial"/>
                <a:cs typeface="Arial"/>
              </a:rPr>
              <a:t> </a:t>
            </a:r>
            <a:r>
              <a:rPr sz="2950" spc="130" dirty="0">
                <a:solidFill>
                  <a:srgbClr val="05AC52"/>
                </a:solidFill>
                <a:latin typeface="Arial"/>
                <a:cs typeface="Arial"/>
              </a:rPr>
              <a:t>5</a:t>
            </a:r>
            <a:r>
              <a:rPr sz="2950" spc="160" dirty="0">
                <a:solidFill>
                  <a:srgbClr val="05AC52"/>
                </a:solidFill>
                <a:latin typeface="Arial"/>
                <a:cs typeface="Arial"/>
              </a:rPr>
              <a:t>3:</a:t>
            </a:r>
            <a:endParaRPr sz="295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20"/>
              </a:spcBef>
            </a:pPr>
            <a:r>
              <a:rPr sz="2500" spc="-2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00" spc="1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35" dirty="0">
                <a:solidFill>
                  <a:srgbClr val="010101"/>
                </a:solidFill>
                <a:latin typeface="Arial"/>
                <a:cs typeface="Arial"/>
              </a:rPr>
              <a:t>sten</a:t>
            </a:r>
            <a:r>
              <a:rPr sz="250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500" spc="2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pract</a:t>
            </a:r>
            <a:r>
              <a:rPr sz="2500" spc="1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110" dirty="0">
                <a:solidFill>
                  <a:srgbClr val="010101"/>
                </a:solidFill>
                <a:latin typeface="Arial"/>
                <a:cs typeface="Arial"/>
              </a:rPr>
              <a:t>ce.</a:t>
            </a:r>
            <a:endParaRPr sz="2500">
              <a:latin typeface="Arial"/>
              <a:cs typeface="Arial"/>
            </a:endParaRPr>
          </a:p>
          <a:p>
            <a:pPr marL="36830" indent="78105">
              <a:lnSpc>
                <a:spcPct val="100000"/>
              </a:lnSpc>
              <a:spcBef>
                <a:spcPts val="340"/>
              </a:spcBef>
            </a:pPr>
            <a:r>
              <a:rPr sz="2500" spc="220" dirty="0">
                <a:solidFill>
                  <a:srgbClr val="036DBA"/>
                </a:solidFill>
                <a:latin typeface="Arial"/>
                <a:cs typeface="Arial"/>
              </a:rPr>
              <a:t>J</a:t>
            </a:r>
            <a:r>
              <a:rPr sz="2500" spc="110" dirty="0">
                <a:solidFill>
                  <a:srgbClr val="036DBA"/>
                </a:solidFill>
                <a:latin typeface="Arial"/>
                <a:cs typeface="Arial"/>
              </a:rPr>
              <a:t>ob</a:t>
            </a:r>
            <a:r>
              <a:rPr sz="2500" spc="130" dirty="0">
                <a:solidFill>
                  <a:srgbClr val="036DBA"/>
                </a:solidFill>
                <a:latin typeface="Arial"/>
                <a:cs typeface="Arial"/>
              </a:rPr>
              <a:t> </a:t>
            </a:r>
            <a:r>
              <a:rPr sz="2950" spc="-150" dirty="0">
                <a:solidFill>
                  <a:srgbClr val="036DBA"/>
                </a:solidFill>
                <a:latin typeface="Times New Roman"/>
                <a:cs typeface="Times New Roman"/>
              </a:rPr>
              <a:t>S</a:t>
            </a:r>
            <a:r>
              <a:rPr sz="2950" spc="5" dirty="0">
                <a:solidFill>
                  <a:srgbClr val="036DBA"/>
                </a:solidFill>
                <a:latin typeface="Times New Roman"/>
                <a:cs typeface="Times New Roman"/>
              </a:rPr>
              <a:t>u</a:t>
            </a:r>
            <a:r>
              <a:rPr sz="2950" spc="-30" dirty="0">
                <a:solidFill>
                  <a:srgbClr val="036DBA"/>
                </a:solidFill>
                <a:latin typeface="Times New Roman"/>
                <a:cs typeface="Times New Roman"/>
              </a:rPr>
              <a:t>rve</a:t>
            </a:r>
            <a:r>
              <a:rPr sz="2950" spc="275" dirty="0">
                <a:solidFill>
                  <a:srgbClr val="036DBA"/>
                </a:solidFill>
                <a:latin typeface="Times New Roman"/>
                <a:cs typeface="Times New Roman"/>
              </a:rPr>
              <a:t>y</a:t>
            </a:r>
            <a:r>
              <a:rPr sz="2950" spc="-285" dirty="0">
                <a:solidFill>
                  <a:srgbClr val="010101"/>
                </a:solidFill>
                <a:latin typeface="Times New Roman"/>
                <a:cs typeface="Times New Roman"/>
              </a:rPr>
              <a:t>-</a:t>
            </a:r>
            <a:r>
              <a:rPr sz="2950" spc="265" dirty="0">
                <a:solidFill>
                  <a:srgbClr val="010101"/>
                </a:solidFill>
                <a:latin typeface="Times New Roman"/>
                <a:cs typeface="Times New Roman"/>
              </a:rPr>
              <a:t> </a:t>
            </a:r>
            <a:r>
              <a:rPr sz="2500" spc="-445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500" spc="135" dirty="0">
                <a:solidFill>
                  <a:srgbClr val="010101"/>
                </a:solidFill>
                <a:latin typeface="Arial"/>
                <a:cs typeface="Arial"/>
              </a:rPr>
              <a:t>eop</a:t>
            </a:r>
            <a:r>
              <a:rPr sz="2500" spc="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500" spc="29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500" spc="30" dirty="0">
                <a:solidFill>
                  <a:srgbClr val="010101"/>
                </a:solidFill>
                <a:latin typeface="Arial"/>
                <a:cs typeface="Arial"/>
              </a:rPr>
              <a:t>'</a:t>
            </a:r>
            <a:r>
              <a:rPr sz="2500" spc="-20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500" spc="1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500" spc="2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22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500" spc="-8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45" dirty="0">
                <a:solidFill>
                  <a:srgbClr val="010101"/>
                </a:solidFill>
                <a:latin typeface="Arial"/>
                <a:cs typeface="Arial"/>
              </a:rPr>
              <a:t>ons</a:t>
            </a:r>
            <a:r>
              <a:rPr sz="2500" spc="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2500" spc="20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500" spc="114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300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2500" spc="125" dirty="0">
                <a:solidFill>
                  <a:srgbClr val="010101"/>
                </a:solidFill>
                <a:latin typeface="Arial"/>
                <a:cs typeface="Arial"/>
              </a:rPr>
              <a:t>ferent</a:t>
            </a:r>
            <a:r>
              <a:rPr sz="250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95" dirty="0">
                <a:solidFill>
                  <a:srgbClr val="010101"/>
                </a:solidFill>
                <a:latin typeface="Arial"/>
                <a:cs typeface="Arial"/>
              </a:rPr>
              <a:t>j</a:t>
            </a:r>
            <a:r>
              <a:rPr sz="2500" spc="47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bs.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3750">
              <a:latin typeface="Times New Roman"/>
              <a:cs typeface="Times New Roman"/>
            </a:endParaRPr>
          </a:p>
          <a:p>
            <a:pPr marL="316865" marR="5080" indent="-280670">
              <a:lnSpc>
                <a:spcPct val="107100"/>
              </a:lnSpc>
              <a:tabLst>
                <a:tab pos="872490" algn="l"/>
                <a:tab pos="1329690" algn="l"/>
                <a:tab pos="1973580" algn="l"/>
                <a:tab pos="4358005" algn="l"/>
                <a:tab pos="5749290" algn="l"/>
                <a:tab pos="6260465" algn="l"/>
                <a:tab pos="6944359" algn="l"/>
              </a:tabLst>
            </a:pP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Look	</a:t>
            </a:r>
            <a:r>
              <a:rPr sz="2500" spc="155" dirty="0">
                <a:solidFill>
                  <a:srgbClr val="010101"/>
                </a:solidFill>
                <a:latin typeface="Arial"/>
                <a:cs typeface="Arial"/>
              </a:rPr>
              <a:t>at	</a:t>
            </a:r>
            <a:r>
              <a:rPr sz="2500" spc="125" dirty="0">
                <a:solidFill>
                  <a:srgbClr val="010101"/>
                </a:solidFill>
                <a:latin typeface="Arial"/>
                <a:cs typeface="Arial"/>
              </a:rPr>
              <a:t>the	</a:t>
            </a:r>
            <a:r>
              <a:rPr sz="2500" spc="10" dirty="0">
                <a:solidFill>
                  <a:srgbClr val="010101"/>
                </a:solidFill>
                <a:latin typeface="Arial"/>
                <a:cs typeface="Arial"/>
              </a:rPr>
              <a:t>surve</a:t>
            </a:r>
            <a:r>
              <a:rPr sz="2500" spc="5" dirty="0">
                <a:solidFill>
                  <a:srgbClr val="010101"/>
                </a:solidFill>
                <a:latin typeface="Arial"/>
                <a:cs typeface="Arial"/>
              </a:rPr>
              <a:t>y</a:t>
            </a:r>
            <a:r>
              <a:rPr sz="2500" spc="305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r>
              <a:rPr sz="2500" spc="360" dirty="0">
                <a:solidFill>
                  <a:srgbClr val="010101"/>
                </a:solidFill>
                <a:latin typeface="Arial"/>
                <a:cs typeface="Arial"/>
              </a:rPr>
              <a:t>.</a:t>
            </a:r>
            <a:r>
              <a:rPr sz="2500" spc="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-75" dirty="0">
                <a:solidFill>
                  <a:srgbClr val="010101"/>
                </a:solidFill>
                <a:latin typeface="Arial"/>
                <a:cs typeface="Arial"/>
              </a:rPr>
              <a:t>W</a:t>
            </a:r>
            <a:r>
              <a:rPr sz="2500" spc="-120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75" dirty="0">
                <a:solidFill>
                  <a:srgbClr val="010101"/>
                </a:solidFill>
                <a:latin typeface="Arial"/>
                <a:cs typeface="Arial"/>
              </a:rPr>
              <a:t>ch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5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500" spc="2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15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55" dirty="0">
                <a:solidFill>
                  <a:srgbClr val="010101"/>
                </a:solidFill>
                <a:latin typeface="Arial"/>
                <a:cs typeface="Arial"/>
              </a:rPr>
              <a:t>ons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50" dirty="0">
                <a:solidFill>
                  <a:srgbClr val="010101"/>
                </a:solidFill>
                <a:latin typeface="Arial"/>
                <a:cs typeface="Arial"/>
              </a:rPr>
              <a:t>you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-1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500" spc="-20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500" spc="105" dirty="0">
                <a:solidFill>
                  <a:srgbClr val="010101"/>
                </a:solidFill>
                <a:latin typeface="Arial"/>
                <a:cs typeface="Arial"/>
              </a:rPr>
              <a:t>ree</a:t>
            </a:r>
            <a:r>
              <a:rPr sz="25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270" dirty="0">
                <a:solidFill>
                  <a:srgbClr val="010101"/>
                </a:solidFill>
                <a:latin typeface="Arial"/>
                <a:cs typeface="Arial"/>
              </a:rPr>
              <a:t>w</a:t>
            </a:r>
            <a:r>
              <a:rPr sz="2500" spc="1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500" spc="19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500" spc="-350" dirty="0">
                <a:solidFill>
                  <a:srgbClr val="010101"/>
                </a:solidFill>
                <a:latin typeface="Arial"/>
                <a:cs typeface="Arial"/>
              </a:rPr>
              <a:t>?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-75" dirty="0">
                <a:solidFill>
                  <a:srgbClr val="010101"/>
                </a:solidFill>
                <a:latin typeface="Arial"/>
                <a:cs typeface="Arial"/>
              </a:rPr>
              <a:t>W</a:t>
            </a:r>
            <a:r>
              <a:rPr sz="2500" spc="-2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500" spc="1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35" dirty="0">
                <a:solidFill>
                  <a:srgbClr val="010101"/>
                </a:solidFill>
                <a:latin typeface="Arial"/>
                <a:cs typeface="Arial"/>
              </a:rPr>
              <a:t>ch</a:t>
            </a:r>
            <a:r>
              <a:rPr sz="250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10101"/>
                </a:solidFill>
                <a:latin typeface="Arial"/>
                <a:cs typeface="Arial"/>
              </a:rPr>
              <a:t>do</a:t>
            </a:r>
            <a:r>
              <a:rPr sz="2500" spc="50" dirty="0">
                <a:solidFill>
                  <a:srgbClr val="010101"/>
                </a:solidFill>
                <a:latin typeface="Arial"/>
                <a:cs typeface="Arial"/>
              </a:rPr>
              <a:t> you</a:t>
            </a:r>
            <a:r>
              <a:rPr sz="250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7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500" spc="17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70" dirty="0">
                <a:solidFill>
                  <a:srgbClr val="010101"/>
                </a:solidFill>
                <a:latin typeface="Arial"/>
                <a:cs typeface="Arial"/>
              </a:rPr>
              <a:t>sa</a:t>
            </a:r>
            <a:r>
              <a:rPr sz="2500" spc="10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500" spc="80" dirty="0">
                <a:solidFill>
                  <a:srgbClr val="010101"/>
                </a:solidFill>
                <a:latin typeface="Arial"/>
                <a:cs typeface="Arial"/>
              </a:rPr>
              <a:t>ree</a:t>
            </a:r>
            <a:r>
              <a:rPr sz="2500" spc="-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85" dirty="0">
                <a:solidFill>
                  <a:srgbClr val="010101"/>
                </a:solidFill>
                <a:latin typeface="Arial"/>
                <a:cs typeface="Arial"/>
              </a:rPr>
              <a:t>w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500" spc="23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500" spc="-390" dirty="0">
                <a:solidFill>
                  <a:srgbClr val="010101"/>
                </a:solidFill>
                <a:latin typeface="Arial"/>
                <a:cs typeface="Arial"/>
              </a:rPr>
              <a:t>?</a:t>
            </a:r>
            <a:r>
              <a:rPr sz="250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-145" dirty="0">
                <a:solidFill>
                  <a:srgbClr val="010101"/>
                </a:solidFill>
                <a:latin typeface="Arial"/>
                <a:cs typeface="Arial"/>
              </a:rPr>
              <a:t>Why?</a:t>
            </a:r>
            <a:endParaRPr sz="2500">
              <a:latin typeface="Arial"/>
              <a:cs typeface="Arial"/>
            </a:endParaRPr>
          </a:p>
          <a:p>
            <a:pPr marL="327025" marR="18415" indent="-314960">
              <a:lnSpc>
                <a:spcPct val="107100"/>
              </a:lnSpc>
              <a:spcBef>
                <a:spcPts val="580"/>
              </a:spcBef>
              <a:tabLst>
                <a:tab pos="887094" algn="l"/>
                <a:tab pos="1860550" algn="l"/>
                <a:tab pos="3404235" algn="l"/>
                <a:tab pos="4013835" algn="l"/>
                <a:tab pos="4815205" algn="l"/>
                <a:tab pos="6034405" algn="l"/>
                <a:tab pos="7233920" algn="l"/>
              </a:tabLst>
            </a:pP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Add	</a:t>
            </a:r>
            <a:r>
              <a:rPr sz="2500" spc="60" dirty="0">
                <a:solidFill>
                  <a:srgbClr val="010101"/>
                </a:solidFill>
                <a:latin typeface="Arial"/>
                <a:cs typeface="Arial"/>
              </a:rPr>
              <a:t>your	</a:t>
            </a:r>
            <a:r>
              <a:rPr sz="2500" spc="25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spc="50" dirty="0">
                <a:solidFill>
                  <a:srgbClr val="010101"/>
                </a:solidFill>
                <a:latin typeface="Arial"/>
                <a:cs typeface="Arial"/>
              </a:rPr>
              <a:t>p</a:t>
            </a:r>
            <a:r>
              <a:rPr sz="2500" spc="2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20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-45" dirty="0">
                <a:solidFill>
                  <a:srgbClr val="010101"/>
                </a:solidFill>
                <a:latin typeface="Arial"/>
                <a:cs typeface="Arial"/>
              </a:rPr>
              <a:t>ons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16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12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125" dirty="0">
                <a:solidFill>
                  <a:srgbClr val="010101"/>
                </a:solidFill>
                <a:latin typeface="Arial"/>
                <a:cs typeface="Arial"/>
              </a:rPr>
              <a:t>chart.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-15" dirty="0">
                <a:solidFill>
                  <a:srgbClr val="010101"/>
                </a:solidFill>
                <a:latin typeface="Arial"/>
                <a:cs typeface="Arial"/>
              </a:rPr>
              <a:t>Check</a:t>
            </a:r>
            <a:r>
              <a:rPr sz="2500" dirty="0">
                <a:solidFill>
                  <a:srgbClr val="010101"/>
                </a:solidFill>
                <a:latin typeface="Arial"/>
                <a:cs typeface="Arial"/>
              </a:rPr>
              <a:t>	</a:t>
            </a:r>
            <a:r>
              <a:rPr sz="2500" spc="40" dirty="0">
                <a:solidFill>
                  <a:srgbClr val="010101"/>
                </a:solidFill>
                <a:latin typeface="Arial"/>
                <a:cs typeface="Arial"/>
              </a:rPr>
              <a:t>one</a:t>
            </a:r>
            <a:r>
              <a:rPr sz="2500" spc="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adj</a:t>
            </a:r>
            <a:r>
              <a:rPr sz="2500" spc="95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500" spc="260" dirty="0">
                <a:solidFill>
                  <a:srgbClr val="010101"/>
                </a:solidFill>
                <a:latin typeface="Arial"/>
                <a:cs typeface="Arial"/>
              </a:rPr>
              <a:t>ct</a:t>
            </a:r>
            <a:r>
              <a:rPr sz="2500" spc="1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65" dirty="0">
                <a:solidFill>
                  <a:srgbClr val="010101"/>
                </a:solidFill>
                <a:latin typeface="Arial"/>
                <a:cs typeface="Arial"/>
              </a:rPr>
              <a:t>ve</a:t>
            </a:r>
            <a:r>
              <a:rPr sz="2500" spc="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2500" spc="229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25" dirty="0">
                <a:solidFill>
                  <a:srgbClr val="010101"/>
                </a:solidFill>
                <a:latin typeface="Arial"/>
                <a:cs typeface="Arial"/>
              </a:rPr>
              <a:t>each</a:t>
            </a:r>
            <a:r>
              <a:rPr sz="250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10101"/>
                </a:solidFill>
                <a:latin typeface="Arial"/>
                <a:cs typeface="Arial"/>
              </a:rPr>
              <a:t>job.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Office PowerPoint</Application>
  <PresentationFormat>Benutzerdefiniert</PresentationFormat>
  <Paragraphs>192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 Theme</vt:lpstr>
      <vt:lpstr>PowerPoint-Präsentation</vt:lpstr>
      <vt:lpstr>PSO: UNIT 8</vt:lpstr>
      <vt:lpstr>PowerPoint-Präsentation</vt:lpstr>
      <vt:lpstr>PowerPoint-Präsentation</vt:lpstr>
      <vt:lpstr>P5 1: B Class activi ty Ask and answer Who questions</vt:lpstr>
      <vt:lpstr>PowerPoint-Präsentation</vt:lpstr>
      <vt:lpstr>GRAMMAR FOCUS</vt:lpstr>
      <vt:lpstr>P52: A Complete these conversations. Then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PSS: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2023-05-14T20:01:44Z</dcterms:created>
  <dcterms:modified xsi:type="dcterms:W3CDTF">2023-05-14T18:01:51Z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LastSaved">
    <vt:filetime>2023-05-14T00:00:00Z</vt:filetime>
  </property>
</Properties>
</file>