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3" r:id="rId5"/>
    <p:sldId id="258" r:id="rId6"/>
    <p:sldId id="259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1FBFA-4F5A-4E85-AFB5-C51105F353D5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FDD63-2785-4088-BBE1-F3504DE58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C89A-75E0-4918-A8CE-0B0420995D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7B8F3-4209-48EA-B2A3-B3BD7FF1D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A005E-1CC9-4B23-961A-E8B1FA1BFC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B34921-CD78-41C5-9265-42957FACB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45E094-75DB-4B47-B84E-1548BC52AB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3C3E6-D0DB-4FC6-8770-7F4946E003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36E25-9C3E-4512-8E5A-171DABC89F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9D126-AA2F-43BF-98C5-5813AE59E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50B12-E66A-40BB-8FF1-E1584B5B53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4A075-DD60-4914-826E-A381F766B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ADC5A-7D63-4C9F-B204-9D0FD89BEB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02B5-CEFD-483C-92BC-D866F49267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299A9-BB08-4F0E-96CD-20808BAEC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276476-8597-4398-A4E9-85D30A528A3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Visión compartida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</a:t>
            </a:r>
            <a:r>
              <a:rPr lang="es-ES" dirty="0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la visión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Mercado de destino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Segmentos del mercado</a:t>
            </a:r>
            <a:endParaRPr lang="en-US" dirty="0"/>
          </a:p>
          <a:p>
            <a:r>
              <a:rPr lang="es-ES" dirty="0" smtClean="0"/>
              <a:t>Oportunidad total de mercado</a:t>
            </a:r>
            <a:endParaRPr lang="en-US" dirty="0"/>
          </a:p>
          <a:p>
            <a:r>
              <a:rPr lang="es-ES" dirty="0" smtClean="0"/>
              <a:t>Objetivos</a:t>
            </a:r>
            <a:endParaRPr lang="en-US" dirty="0"/>
          </a:p>
          <a:p>
            <a:pPr lvl="1"/>
            <a:r>
              <a:rPr lang="es-ES" dirty="0" smtClean="0"/>
              <a:t>P. ej. cuota de mercado</a:t>
            </a:r>
            <a:endParaRPr lang="en-US" dirty="0"/>
          </a:p>
          <a:p>
            <a:pPr lvl="1"/>
            <a:r>
              <a:rPr lang="es-ES" dirty="0" smtClean="0"/>
              <a:t>P. ej. ingresos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Persona 1 p. ej. David</a:t>
            </a:r>
            <a:endParaRPr lang="en-US" dirty="0"/>
          </a:p>
          <a:p>
            <a:pPr lvl="1"/>
            <a:r>
              <a:rPr lang="es-ES" dirty="0" smtClean="0"/>
              <a:t>analista de bases de datos</a:t>
            </a:r>
            <a:endParaRPr lang="en-US" dirty="0"/>
          </a:p>
          <a:p>
            <a:r>
              <a:rPr lang="en-US" dirty="0"/>
              <a:t>Persona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Detalles de la persona: David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s-ES" sz="2800" dirty="0" smtClean="0"/>
              <a:t>Información breve…</a:t>
            </a:r>
            <a:endParaRPr lang="en-US" sz="2800" dirty="0"/>
          </a:p>
        </p:txBody>
      </p:sp>
      <p:pic>
        <p:nvPicPr>
          <p:cNvPr id="5126" name="Picture 6" descr="j02920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53000" y="1935163"/>
            <a:ext cx="3581400" cy="33988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s-ES" dirty="0" smtClean="0"/>
              <a:t>Crítico para escenarios de calidad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Escenario</a:t>
            </a:r>
            <a:r>
              <a:rPr lang="en-US" dirty="0"/>
              <a:t>: </a:t>
            </a:r>
            <a:r>
              <a:rPr lang="en-US" dirty="0" err="1" smtClean="0"/>
              <a:t>nombre</a:t>
            </a:r>
            <a:endParaRPr lang="en-US" dirty="0"/>
          </a:p>
          <a:p>
            <a:r>
              <a:rPr lang="en-US" dirty="0" err="1" smtClean="0"/>
              <a:t>Escenario</a:t>
            </a:r>
            <a:r>
              <a:rPr lang="en-US" dirty="0" smtClean="0"/>
              <a:t>: </a:t>
            </a:r>
            <a:r>
              <a:rPr lang="en-US" dirty="0" err="1" smtClean="0"/>
              <a:t>nombre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52400" y="152400"/>
            <a:ext cx="8839200" cy="1143000"/>
          </a:xfrm>
        </p:spPr>
        <p:txBody>
          <a:bodyPr/>
          <a:lstStyle/>
          <a:p>
            <a:r>
              <a:rPr lang="es-ES" dirty="0" smtClean="0"/>
              <a:t>Guión gráfico de </a:t>
            </a:r>
            <a:r>
              <a:rPr lang="es-ES" dirty="0" smtClean="0"/>
              <a:t>escenario</a:t>
            </a:r>
            <a:br>
              <a:rPr lang="es-ES" dirty="0" smtClean="0"/>
            </a:br>
            <a:r>
              <a:rPr lang="es-ES" dirty="0" smtClean="0"/>
              <a:t>[</a:t>
            </a:r>
            <a:r>
              <a:rPr lang="es-ES" dirty="0" smtClean="0"/>
              <a:t>nombre]</a:t>
            </a:r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221" name="Rectangle 5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222" name="Rectangle 6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223" name="Rectangle 7"/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On-screen Show (4:3)</PresentationFormat>
  <Paragraphs>30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Visión compartida</vt:lpstr>
      <vt:lpstr>Agenda</vt:lpstr>
      <vt:lpstr>Definición de la visión</vt:lpstr>
      <vt:lpstr>Mercado de destino</vt:lpstr>
      <vt:lpstr>Personas</vt:lpstr>
      <vt:lpstr>Detalles de la persona: David</vt:lpstr>
      <vt:lpstr>Crítico para escenarios de calidad</vt:lpstr>
      <vt:lpstr>Guión gráfico de escenario [nombre]</vt:lpstr>
      <vt:lpstr>Resumen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2010-01-15T18:32:06Z</dcterms:created>
  <dcterms:modified xsi:type="dcterms:W3CDTF">2010-02-08T15:30:06Z</dcterms:modified>
</cp:coreProperties>
</file>