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92F74-BBFE-4753-8515-5EAC14745D01}" type="doc">
      <dgm:prSet loTypeId="urn:microsoft.com/office/officeart/2005/8/layout/cycle8" loCatId="cycle" qsTypeId="urn:microsoft.com/office/officeart/2005/8/quickstyle/simple1" qsCatId="simple" csTypeId="urn:microsoft.com/office/officeart/2005/8/colors/accent6_2" csCatId="accent6" phldr="1"/>
      <dgm:spPr/>
    </dgm:pt>
    <dgm:pt modelId="{CADE1503-AAA8-4F37-A2E2-134A701E854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Examination</a:t>
          </a:r>
          <a:endParaRPr lang="en-US" dirty="0">
            <a:solidFill>
              <a:schemeClr val="tx1"/>
            </a:solidFill>
          </a:endParaRPr>
        </a:p>
      </dgm:t>
    </dgm:pt>
    <dgm:pt modelId="{1895FE4E-684C-4F15-A3BE-411F24E323EB}" type="parTrans" cxnId="{E7B23BBA-3336-41B3-940C-05F8C3834EDB}">
      <dgm:prSet/>
      <dgm:spPr/>
      <dgm:t>
        <a:bodyPr/>
        <a:lstStyle/>
        <a:p>
          <a:endParaRPr lang="en-US"/>
        </a:p>
      </dgm:t>
    </dgm:pt>
    <dgm:pt modelId="{6D5A80C1-BD9F-4E25-B93D-230DA245F9B2}" type="sibTrans" cxnId="{E7B23BBA-3336-41B3-940C-05F8C3834EDB}">
      <dgm:prSet/>
      <dgm:spPr/>
      <dgm:t>
        <a:bodyPr/>
        <a:lstStyle/>
        <a:p>
          <a:endParaRPr lang="en-US"/>
        </a:p>
      </dgm:t>
    </dgm:pt>
    <dgm:pt modelId="{74C06918-BDCF-4F63-BFBF-BE73398BA4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Definition</a:t>
          </a:r>
          <a:endParaRPr lang="en-US" dirty="0">
            <a:solidFill>
              <a:schemeClr val="tx1"/>
            </a:solidFill>
          </a:endParaRPr>
        </a:p>
      </dgm:t>
    </dgm:pt>
    <dgm:pt modelId="{6B0E07E4-6090-423E-A837-75BB03ED2B34}" type="parTrans" cxnId="{44152B4E-B38C-4434-96A5-913DB56C39F5}">
      <dgm:prSet/>
      <dgm:spPr/>
      <dgm:t>
        <a:bodyPr/>
        <a:lstStyle/>
        <a:p>
          <a:endParaRPr lang="en-US"/>
        </a:p>
      </dgm:t>
    </dgm:pt>
    <dgm:pt modelId="{51122EF1-621D-4E94-BD5D-7E135862BD71}" type="sibTrans" cxnId="{44152B4E-B38C-4434-96A5-913DB56C39F5}">
      <dgm:prSet/>
      <dgm:spPr/>
      <dgm:t>
        <a:bodyPr/>
        <a:lstStyle/>
        <a:p>
          <a:endParaRPr lang="en-US"/>
        </a:p>
      </dgm:t>
    </dgm:pt>
    <dgm:pt modelId="{140589CE-44A2-46CC-B828-1F0D8408AA2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Creation</a:t>
          </a:r>
          <a:endParaRPr lang="en-US" dirty="0">
            <a:solidFill>
              <a:schemeClr val="tx1"/>
            </a:solidFill>
          </a:endParaRPr>
        </a:p>
      </dgm:t>
    </dgm:pt>
    <dgm:pt modelId="{27332BEE-0A2D-4136-B2E7-4AAD5084DC3D}" type="parTrans" cxnId="{41D35045-E4E6-4C4B-9416-8DA05D5D51BE}">
      <dgm:prSet/>
      <dgm:spPr/>
      <dgm:t>
        <a:bodyPr/>
        <a:lstStyle/>
        <a:p>
          <a:endParaRPr lang="en-US"/>
        </a:p>
      </dgm:t>
    </dgm:pt>
    <dgm:pt modelId="{5A54E87D-44EE-44E0-B561-935B55C471B9}" type="sibTrans" cxnId="{41D35045-E4E6-4C4B-9416-8DA05D5D51BE}">
      <dgm:prSet/>
      <dgm:spPr/>
      <dgm:t>
        <a:bodyPr/>
        <a:lstStyle/>
        <a:p>
          <a:endParaRPr lang="en-US"/>
        </a:p>
      </dgm:t>
    </dgm:pt>
    <dgm:pt modelId="{B459BDB1-2AC0-4403-B93E-D78C6BE297CA}" type="pres">
      <dgm:prSet presAssocID="{E5D92F74-BBFE-4753-8515-5EAC14745D01}" presName="compositeShape" presStyleCnt="0">
        <dgm:presLayoutVars>
          <dgm:chMax val="7"/>
          <dgm:dir/>
          <dgm:resizeHandles val="exact"/>
        </dgm:presLayoutVars>
      </dgm:prSet>
      <dgm:spPr/>
    </dgm:pt>
    <dgm:pt modelId="{F1D08436-0DDA-4DB0-B9C4-7DE9EA991430}" type="pres">
      <dgm:prSet presAssocID="{E5D92F74-BBFE-4753-8515-5EAC14745D01}" presName="wedge1" presStyleLbl="node1" presStyleIdx="0" presStyleCnt="3"/>
      <dgm:spPr/>
      <dgm:t>
        <a:bodyPr/>
        <a:lstStyle/>
        <a:p>
          <a:endParaRPr lang="en-US"/>
        </a:p>
      </dgm:t>
    </dgm:pt>
    <dgm:pt modelId="{9EF44096-B6EC-4F12-8C74-2391E225545C}" type="pres">
      <dgm:prSet presAssocID="{E5D92F74-BBFE-4753-8515-5EAC14745D01}" presName="dummy1a" presStyleCnt="0"/>
      <dgm:spPr/>
    </dgm:pt>
    <dgm:pt modelId="{0916027A-ADB4-401B-8586-6A0A873AD78A}" type="pres">
      <dgm:prSet presAssocID="{E5D92F74-BBFE-4753-8515-5EAC14745D01}" presName="dummy1b" presStyleCnt="0"/>
      <dgm:spPr/>
    </dgm:pt>
    <dgm:pt modelId="{93C19236-5163-475C-A1DD-9ED319952BC9}" type="pres">
      <dgm:prSet presAssocID="{E5D92F74-BBFE-4753-8515-5EAC14745D0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442FF-FBCB-493B-87C1-6AD0DFEBF65B}" type="pres">
      <dgm:prSet presAssocID="{E5D92F74-BBFE-4753-8515-5EAC14745D01}" presName="wedge2" presStyleLbl="node1" presStyleIdx="1" presStyleCnt="3"/>
      <dgm:spPr/>
      <dgm:t>
        <a:bodyPr/>
        <a:lstStyle/>
        <a:p>
          <a:endParaRPr lang="en-US"/>
        </a:p>
      </dgm:t>
    </dgm:pt>
    <dgm:pt modelId="{E26ABA3C-814E-434D-A4C2-6BB017F8673F}" type="pres">
      <dgm:prSet presAssocID="{E5D92F74-BBFE-4753-8515-5EAC14745D01}" presName="dummy2a" presStyleCnt="0"/>
      <dgm:spPr/>
    </dgm:pt>
    <dgm:pt modelId="{8765600E-9052-41B1-B38C-7CF475B7581A}" type="pres">
      <dgm:prSet presAssocID="{E5D92F74-BBFE-4753-8515-5EAC14745D01}" presName="dummy2b" presStyleCnt="0"/>
      <dgm:spPr/>
    </dgm:pt>
    <dgm:pt modelId="{C76172F4-EB48-4C44-A9CA-95A046AC35F2}" type="pres">
      <dgm:prSet presAssocID="{E5D92F74-BBFE-4753-8515-5EAC14745D0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011BE-D720-49E9-999E-4C213C5D3CF6}" type="pres">
      <dgm:prSet presAssocID="{E5D92F74-BBFE-4753-8515-5EAC14745D01}" presName="wedge3" presStyleLbl="node1" presStyleIdx="2" presStyleCnt="3"/>
      <dgm:spPr/>
      <dgm:t>
        <a:bodyPr/>
        <a:lstStyle/>
        <a:p>
          <a:endParaRPr lang="en-US"/>
        </a:p>
      </dgm:t>
    </dgm:pt>
    <dgm:pt modelId="{53CC105F-6F1F-410F-81F2-A99C64D5938F}" type="pres">
      <dgm:prSet presAssocID="{E5D92F74-BBFE-4753-8515-5EAC14745D01}" presName="dummy3a" presStyleCnt="0"/>
      <dgm:spPr/>
    </dgm:pt>
    <dgm:pt modelId="{536CF4C6-CD47-427D-A132-9F0DE8CAED2F}" type="pres">
      <dgm:prSet presAssocID="{E5D92F74-BBFE-4753-8515-5EAC14745D01}" presName="dummy3b" presStyleCnt="0"/>
      <dgm:spPr/>
    </dgm:pt>
    <dgm:pt modelId="{B7D5C35C-CEB0-470F-A28A-B37486881488}" type="pres">
      <dgm:prSet presAssocID="{E5D92F74-BBFE-4753-8515-5EAC14745D0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B7A2C-4010-441D-8602-3E37CC1FDD4A}" type="pres">
      <dgm:prSet presAssocID="{6D5A80C1-BD9F-4E25-B93D-230DA245F9B2}" presName="arrowWedge1" presStyleLbl="fgSibTrans2D1" presStyleIdx="0" presStyleCnt="3"/>
      <dgm:spPr/>
    </dgm:pt>
    <dgm:pt modelId="{2EFBE4FE-B905-4677-B125-F6470BDA1A5E}" type="pres">
      <dgm:prSet presAssocID="{51122EF1-621D-4E94-BD5D-7E135862BD71}" presName="arrowWedge2" presStyleLbl="fgSibTrans2D1" presStyleIdx="1" presStyleCnt="3"/>
      <dgm:spPr/>
    </dgm:pt>
    <dgm:pt modelId="{E6CE5890-D0AF-40B0-987C-5A02983E3FBC}" type="pres">
      <dgm:prSet presAssocID="{5A54E87D-44EE-44E0-B561-935B55C471B9}" presName="arrowWedge3" presStyleLbl="fgSibTrans2D1" presStyleIdx="2" presStyleCnt="3"/>
      <dgm:spPr/>
    </dgm:pt>
  </dgm:ptLst>
  <dgm:cxnLst>
    <dgm:cxn modelId="{44152B4E-B38C-4434-96A5-913DB56C39F5}" srcId="{E5D92F74-BBFE-4753-8515-5EAC14745D01}" destId="{74C06918-BDCF-4F63-BFBF-BE73398BA48B}" srcOrd="1" destOrd="0" parTransId="{6B0E07E4-6090-423E-A837-75BB03ED2B34}" sibTransId="{51122EF1-621D-4E94-BD5D-7E135862BD71}"/>
    <dgm:cxn modelId="{EF95C5A8-C55F-4868-ACE5-C5D923C3153D}" type="presOf" srcId="{CADE1503-AAA8-4F37-A2E2-134A701E854B}" destId="{F1D08436-0DDA-4DB0-B9C4-7DE9EA991430}" srcOrd="0" destOrd="0" presId="urn:microsoft.com/office/officeart/2005/8/layout/cycle8"/>
    <dgm:cxn modelId="{E7B23BBA-3336-41B3-940C-05F8C3834EDB}" srcId="{E5D92F74-BBFE-4753-8515-5EAC14745D01}" destId="{CADE1503-AAA8-4F37-A2E2-134A701E854B}" srcOrd="0" destOrd="0" parTransId="{1895FE4E-684C-4F15-A3BE-411F24E323EB}" sibTransId="{6D5A80C1-BD9F-4E25-B93D-230DA245F9B2}"/>
    <dgm:cxn modelId="{DE38B373-BD26-4261-94B9-858E91B60093}" type="presOf" srcId="{140589CE-44A2-46CC-B828-1F0D8408AA23}" destId="{665011BE-D720-49E9-999E-4C213C5D3CF6}" srcOrd="0" destOrd="0" presId="urn:microsoft.com/office/officeart/2005/8/layout/cycle8"/>
    <dgm:cxn modelId="{4E355884-46AD-4999-9CC1-B6D96D0B1211}" type="presOf" srcId="{74C06918-BDCF-4F63-BFBF-BE73398BA48B}" destId="{C76172F4-EB48-4C44-A9CA-95A046AC35F2}" srcOrd="1" destOrd="0" presId="urn:microsoft.com/office/officeart/2005/8/layout/cycle8"/>
    <dgm:cxn modelId="{41D35045-E4E6-4C4B-9416-8DA05D5D51BE}" srcId="{E5D92F74-BBFE-4753-8515-5EAC14745D01}" destId="{140589CE-44A2-46CC-B828-1F0D8408AA23}" srcOrd="2" destOrd="0" parTransId="{27332BEE-0A2D-4136-B2E7-4AAD5084DC3D}" sibTransId="{5A54E87D-44EE-44E0-B561-935B55C471B9}"/>
    <dgm:cxn modelId="{5D5F28A2-3D3B-4722-9154-59815F320C31}" type="presOf" srcId="{74C06918-BDCF-4F63-BFBF-BE73398BA48B}" destId="{00B442FF-FBCB-493B-87C1-6AD0DFEBF65B}" srcOrd="0" destOrd="0" presId="urn:microsoft.com/office/officeart/2005/8/layout/cycle8"/>
    <dgm:cxn modelId="{03E66AF0-E713-4AD0-851A-8B892321136C}" type="presOf" srcId="{140589CE-44A2-46CC-B828-1F0D8408AA23}" destId="{B7D5C35C-CEB0-470F-A28A-B37486881488}" srcOrd="1" destOrd="0" presId="urn:microsoft.com/office/officeart/2005/8/layout/cycle8"/>
    <dgm:cxn modelId="{12B411E2-82FF-4031-90F9-A3330A1270E9}" type="presOf" srcId="{CADE1503-AAA8-4F37-A2E2-134A701E854B}" destId="{93C19236-5163-475C-A1DD-9ED319952BC9}" srcOrd="1" destOrd="0" presId="urn:microsoft.com/office/officeart/2005/8/layout/cycle8"/>
    <dgm:cxn modelId="{03ABA992-EE9C-4F98-93C7-C87148E7ED91}" type="presOf" srcId="{E5D92F74-BBFE-4753-8515-5EAC14745D01}" destId="{B459BDB1-2AC0-4403-B93E-D78C6BE297CA}" srcOrd="0" destOrd="0" presId="urn:microsoft.com/office/officeart/2005/8/layout/cycle8"/>
    <dgm:cxn modelId="{41456AEE-8F1E-4506-AFCB-2C82AFFEA6B5}" type="presParOf" srcId="{B459BDB1-2AC0-4403-B93E-D78C6BE297CA}" destId="{F1D08436-0DDA-4DB0-B9C4-7DE9EA991430}" srcOrd="0" destOrd="0" presId="urn:microsoft.com/office/officeart/2005/8/layout/cycle8"/>
    <dgm:cxn modelId="{BA7D316C-2E50-429C-90C7-09D31607AF75}" type="presParOf" srcId="{B459BDB1-2AC0-4403-B93E-D78C6BE297CA}" destId="{9EF44096-B6EC-4F12-8C74-2391E225545C}" srcOrd="1" destOrd="0" presId="urn:microsoft.com/office/officeart/2005/8/layout/cycle8"/>
    <dgm:cxn modelId="{D0E20672-0B79-4831-8267-87BCE4AD0BAF}" type="presParOf" srcId="{B459BDB1-2AC0-4403-B93E-D78C6BE297CA}" destId="{0916027A-ADB4-401B-8586-6A0A873AD78A}" srcOrd="2" destOrd="0" presId="urn:microsoft.com/office/officeart/2005/8/layout/cycle8"/>
    <dgm:cxn modelId="{E534253C-058F-4CC5-9FF1-1FCB1A982173}" type="presParOf" srcId="{B459BDB1-2AC0-4403-B93E-D78C6BE297CA}" destId="{93C19236-5163-475C-A1DD-9ED319952BC9}" srcOrd="3" destOrd="0" presId="urn:microsoft.com/office/officeart/2005/8/layout/cycle8"/>
    <dgm:cxn modelId="{54B74E32-4C13-4870-801C-41BC29F728AF}" type="presParOf" srcId="{B459BDB1-2AC0-4403-B93E-D78C6BE297CA}" destId="{00B442FF-FBCB-493B-87C1-6AD0DFEBF65B}" srcOrd="4" destOrd="0" presId="urn:microsoft.com/office/officeart/2005/8/layout/cycle8"/>
    <dgm:cxn modelId="{EDB5508E-7ECB-4903-A50A-3C541363DADA}" type="presParOf" srcId="{B459BDB1-2AC0-4403-B93E-D78C6BE297CA}" destId="{E26ABA3C-814E-434D-A4C2-6BB017F8673F}" srcOrd="5" destOrd="0" presId="urn:microsoft.com/office/officeart/2005/8/layout/cycle8"/>
    <dgm:cxn modelId="{4DBE6CDE-0B7A-4EA1-8B6F-BFAECB03E0D4}" type="presParOf" srcId="{B459BDB1-2AC0-4403-B93E-D78C6BE297CA}" destId="{8765600E-9052-41B1-B38C-7CF475B7581A}" srcOrd="6" destOrd="0" presId="urn:microsoft.com/office/officeart/2005/8/layout/cycle8"/>
    <dgm:cxn modelId="{75461AB5-157F-442E-8EF9-A746BF4FCB7F}" type="presParOf" srcId="{B459BDB1-2AC0-4403-B93E-D78C6BE297CA}" destId="{C76172F4-EB48-4C44-A9CA-95A046AC35F2}" srcOrd="7" destOrd="0" presId="urn:microsoft.com/office/officeart/2005/8/layout/cycle8"/>
    <dgm:cxn modelId="{3C52477B-D6E4-43BD-8C5C-F5FD8B54529F}" type="presParOf" srcId="{B459BDB1-2AC0-4403-B93E-D78C6BE297CA}" destId="{665011BE-D720-49E9-999E-4C213C5D3CF6}" srcOrd="8" destOrd="0" presId="urn:microsoft.com/office/officeart/2005/8/layout/cycle8"/>
    <dgm:cxn modelId="{B03C5ABF-8301-4563-9650-3AA28396E118}" type="presParOf" srcId="{B459BDB1-2AC0-4403-B93E-D78C6BE297CA}" destId="{53CC105F-6F1F-410F-81F2-A99C64D5938F}" srcOrd="9" destOrd="0" presId="urn:microsoft.com/office/officeart/2005/8/layout/cycle8"/>
    <dgm:cxn modelId="{5CFE9619-9B69-4307-B5BB-D918ADE49038}" type="presParOf" srcId="{B459BDB1-2AC0-4403-B93E-D78C6BE297CA}" destId="{536CF4C6-CD47-427D-A132-9F0DE8CAED2F}" srcOrd="10" destOrd="0" presId="urn:microsoft.com/office/officeart/2005/8/layout/cycle8"/>
    <dgm:cxn modelId="{7DB129B3-4EC1-4DFA-A39A-3450EAC53A2A}" type="presParOf" srcId="{B459BDB1-2AC0-4403-B93E-D78C6BE297CA}" destId="{B7D5C35C-CEB0-470F-A28A-B37486881488}" srcOrd="11" destOrd="0" presId="urn:microsoft.com/office/officeart/2005/8/layout/cycle8"/>
    <dgm:cxn modelId="{07005C7B-92FE-41D8-ABCB-2A6D8341E4DC}" type="presParOf" srcId="{B459BDB1-2AC0-4403-B93E-D78C6BE297CA}" destId="{452B7A2C-4010-441D-8602-3E37CC1FDD4A}" srcOrd="12" destOrd="0" presId="urn:microsoft.com/office/officeart/2005/8/layout/cycle8"/>
    <dgm:cxn modelId="{7B1FF685-FC7B-4658-80B0-2DBE2F958522}" type="presParOf" srcId="{B459BDB1-2AC0-4403-B93E-D78C6BE297CA}" destId="{2EFBE4FE-B905-4677-B125-F6470BDA1A5E}" srcOrd="13" destOrd="0" presId="urn:microsoft.com/office/officeart/2005/8/layout/cycle8"/>
    <dgm:cxn modelId="{496BA650-1CBE-4215-8778-CA50BF7EF707}" type="presParOf" srcId="{B459BDB1-2AC0-4403-B93E-D78C6BE297CA}" destId="{E6CE5890-D0AF-40B0-987C-5A02983E3FB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069-3EBC-41D0-94EF-EC485E87C3D2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F5441932-DFCB-4AB7-AA96-2946FE2BA7F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Major Healthcare Problems in Iran</a:t>
          </a:r>
          <a:endParaRPr lang="en-US" dirty="0">
            <a:solidFill>
              <a:schemeClr val="tx1"/>
            </a:solidFill>
          </a:endParaRPr>
        </a:p>
      </dgm:t>
    </dgm:pt>
    <dgm:pt modelId="{8D842EB5-F4C6-440F-971E-01CBDD1F03D8}" type="parTrans" cxnId="{056680F0-FCAB-4D8F-BE51-071B180FD71B}">
      <dgm:prSet/>
      <dgm:spPr/>
      <dgm:t>
        <a:bodyPr/>
        <a:lstStyle/>
        <a:p>
          <a:endParaRPr lang="en-US"/>
        </a:p>
      </dgm:t>
    </dgm:pt>
    <dgm:pt modelId="{81AEB762-69FD-427A-85C8-7C7B6C5B3E4C}" type="sibTrans" cxnId="{056680F0-FCAB-4D8F-BE51-071B180FD71B}">
      <dgm:prSet/>
      <dgm:spPr/>
      <dgm:t>
        <a:bodyPr/>
        <a:lstStyle/>
        <a:p>
          <a:endParaRPr lang="en-US"/>
        </a:p>
      </dgm:t>
    </dgm:pt>
    <dgm:pt modelId="{3903D0F9-1789-4314-AE5E-554078E9BA1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Solutions (Specifically </a:t>
          </a:r>
        </a:p>
        <a:p>
          <a:r>
            <a:rPr lang="en-US" dirty="0" smtClean="0">
              <a:solidFill>
                <a:schemeClr val="tx1"/>
              </a:solidFill>
            </a:rPr>
            <a:t>IT-Based)</a:t>
          </a:r>
          <a:endParaRPr lang="en-US" dirty="0">
            <a:solidFill>
              <a:schemeClr val="tx1"/>
            </a:solidFill>
          </a:endParaRPr>
        </a:p>
      </dgm:t>
    </dgm:pt>
    <dgm:pt modelId="{AC13B9BF-DD5E-437D-AC85-89F17BEA465D}" type="parTrans" cxnId="{8C479183-E281-43E2-8B04-5B35A1B846D4}">
      <dgm:prSet/>
      <dgm:spPr/>
      <dgm:t>
        <a:bodyPr/>
        <a:lstStyle/>
        <a:p>
          <a:endParaRPr lang="en-US"/>
        </a:p>
      </dgm:t>
    </dgm:pt>
    <dgm:pt modelId="{C0F16897-7B72-4ED1-98B8-65F81CE108B3}" type="sibTrans" cxnId="{8C479183-E281-43E2-8B04-5B35A1B846D4}">
      <dgm:prSet/>
      <dgm:spPr/>
      <dgm:t>
        <a:bodyPr/>
        <a:lstStyle/>
        <a:p>
          <a:endParaRPr lang="en-US"/>
        </a:p>
      </dgm:t>
    </dgm:pt>
    <dgm:pt modelId="{42D9C498-86B2-457A-AFF5-6918502602B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Defining </a:t>
          </a:r>
          <a:r>
            <a:rPr lang="en-US" b="1" dirty="0" smtClean="0">
              <a:solidFill>
                <a:schemeClr val="tx1"/>
              </a:solidFill>
            </a:rPr>
            <a:t>Project Scope</a:t>
          </a:r>
          <a:endParaRPr lang="en-US" b="1" dirty="0">
            <a:solidFill>
              <a:schemeClr val="tx1"/>
            </a:solidFill>
          </a:endParaRPr>
        </a:p>
      </dgm:t>
    </dgm:pt>
    <dgm:pt modelId="{27C08111-FA91-484E-B96A-C01D1BE371E5}" type="parTrans" cxnId="{1F7ACE32-94C9-4899-8DDA-7F1941DD551B}">
      <dgm:prSet/>
      <dgm:spPr/>
      <dgm:t>
        <a:bodyPr/>
        <a:lstStyle/>
        <a:p>
          <a:endParaRPr lang="en-US"/>
        </a:p>
      </dgm:t>
    </dgm:pt>
    <dgm:pt modelId="{66C20621-45A9-4D10-AA0D-0AB8E572FEA0}" type="sibTrans" cxnId="{1F7ACE32-94C9-4899-8DDA-7F1941DD551B}">
      <dgm:prSet/>
      <dgm:spPr/>
      <dgm:t>
        <a:bodyPr/>
        <a:lstStyle/>
        <a:p>
          <a:endParaRPr lang="en-US"/>
        </a:p>
      </dgm:t>
    </dgm:pt>
    <dgm:pt modelId="{CDCCAFCD-BE27-4AAC-88CA-169C98A7C88C}" type="pres">
      <dgm:prSet presAssocID="{A54D7069-3EBC-41D0-94EF-EC485E87C3D2}" presName="Name0" presStyleCnt="0">
        <dgm:presLayoutVars>
          <dgm:dir/>
          <dgm:resizeHandles val="exact"/>
        </dgm:presLayoutVars>
      </dgm:prSet>
      <dgm:spPr/>
    </dgm:pt>
    <dgm:pt modelId="{F9E91AB6-B9A7-45E1-8467-0A54E242A57E}" type="pres">
      <dgm:prSet presAssocID="{F5441932-DFCB-4AB7-AA96-2946FE2BA7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3387C-E67E-4309-AF6F-F50305497ED4}" type="pres">
      <dgm:prSet presAssocID="{81AEB762-69FD-427A-85C8-7C7B6C5B3E4C}" presName="sibTrans" presStyleLbl="sibTrans2D1" presStyleIdx="0" presStyleCnt="2" custLinFactNeighborX="-3407"/>
      <dgm:spPr/>
      <dgm:t>
        <a:bodyPr/>
        <a:lstStyle/>
        <a:p>
          <a:endParaRPr lang="en-US"/>
        </a:p>
      </dgm:t>
    </dgm:pt>
    <dgm:pt modelId="{15241593-3E6C-4BCD-9F4B-62DFC26726CD}" type="pres">
      <dgm:prSet presAssocID="{81AEB762-69FD-427A-85C8-7C7B6C5B3E4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D1830CB-B632-40B5-AA1C-0EA4F6D5D275}" type="pres">
      <dgm:prSet presAssocID="{3903D0F9-1789-4314-AE5E-554078E9BA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55492-2E8D-415D-885B-B7DCC1F6432C}" type="pres">
      <dgm:prSet presAssocID="{C0F16897-7B72-4ED1-98B8-65F81CE108B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9D6DF49-C310-4781-82C6-F4CE8CF2B3EF}" type="pres">
      <dgm:prSet presAssocID="{C0F16897-7B72-4ED1-98B8-65F81CE108B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7BB048B-BAE1-452A-A819-4FE8B1D1C78F}" type="pres">
      <dgm:prSet presAssocID="{42D9C498-86B2-457A-AFF5-6918502602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7ACE32-94C9-4899-8DDA-7F1941DD551B}" srcId="{A54D7069-3EBC-41D0-94EF-EC485E87C3D2}" destId="{42D9C498-86B2-457A-AFF5-6918502602BC}" srcOrd="2" destOrd="0" parTransId="{27C08111-FA91-484E-B96A-C01D1BE371E5}" sibTransId="{66C20621-45A9-4D10-AA0D-0AB8E572FEA0}"/>
    <dgm:cxn modelId="{9AC4BCFE-0D67-42A8-91DF-DA0F960795F0}" type="presOf" srcId="{81AEB762-69FD-427A-85C8-7C7B6C5B3E4C}" destId="{B6F3387C-E67E-4309-AF6F-F50305497ED4}" srcOrd="0" destOrd="0" presId="urn:microsoft.com/office/officeart/2005/8/layout/process1"/>
    <dgm:cxn modelId="{C4C80FA0-2FBE-4C7B-9F17-48BA6D667A84}" type="presOf" srcId="{3903D0F9-1789-4314-AE5E-554078E9BA1E}" destId="{CD1830CB-B632-40B5-AA1C-0EA4F6D5D275}" srcOrd="0" destOrd="0" presId="urn:microsoft.com/office/officeart/2005/8/layout/process1"/>
    <dgm:cxn modelId="{413B7CB3-7C0A-478D-9D88-6C0557181F60}" type="presOf" srcId="{F5441932-DFCB-4AB7-AA96-2946FE2BA7F8}" destId="{F9E91AB6-B9A7-45E1-8467-0A54E242A57E}" srcOrd="0" destOrd="0" presId="urn:microsoft.com/office/officeart/2005/8/layout/process1"/>
    <dgm:cxn modelId="{E8194A31-6432-4C1A-B9B3-2E2F9A195422}" type="presOf" srcId="{81AEB762-69FD-427A-85C8-7C7B6C5B3E4C}" destId="{15241593-3E6C-4BCD-9F4B-62DFC26726CD}" srcOrd="1" destOrd="0" presId="urn:microsoft.com/office/officeart/2005/8/layout/process1"/>
    <dgm:cxn modelId="{ECC6B80E-B461-431A-84CE-FC475439017B}" type="presOf" srcId="{C0F16897-7B72-4ED1-98B8-65F81CE108B3}" destId="{A9D6DF49-C310-4781-82C6-F4CE8CF2B3EF}" srcOrd="1" destOrd="0" presId="urn:microsoft.com/office/officeart/2005/8/layout/process1"/>
    <dgm:cxn modelId="{D1704AF6-6DCD-4C1F-A16D-FC19F32D2AC2}" type="presOf" srcId="{C0F16897-7B72-4ED1-98B8-65F81CE108B3}" destId="{E5E55492-2E8D-415D-885B-B7DCC1F6432C}" srcOrd="0" destOrd="0" presId="urn:microsoft.com/office/officeart/2005/8/layout/process1"/>
    <dgm:cxn modelId="{268ED266-7334-46C2-82DD-C8103F8798C9}" type="presOf" srcId="{A54D7069-3EBC-41D0-94EF-EC485E87C3D2}" destId="{CDCCAFCD-BE27-4AAC-88CA-169C98A7C88C}" srcOrd="0" destOrd="0" presId="urn:microsoft.com/office/officeart/2005/8/layout/process1"/>
    <dgm:cxn modelId="{8C479183-E281-43E2-8B04-5B35A1B846D4}" srcId="{A54D7069-3EBC-41D0-94EF-EC485E87C3D2}" destId="{3903D0F9-1789-4314-AE5E-554078E9BA1E}" srcOrd="1" destOrd="0" parTransId="{AC13B9BF-DD5E-437D-AC85-89F17BEA465D}" sibTransId="{C0F16897-7B72-4ED1-98B8-65F81CE108B3}"/>
    <dgm:cxn modelId="{056680F0-FCAB-4D8F-BE51-071B180FD71B}" srcId="{A54D7069-3EBC-41D0-94EF-EC485E87C3D2}" destId="{F5441932-DFCB-4AB7-AA96-2946FE2BA7F8}" srcOrd="0" destOrd="0" parTransId="{8D842EB5-F4C6-440F-971E-01CBDD1F03D8}" sibTransId="{81AEB762-69FD-427A-85C8-7C7B6C5B3E4C}"/>
    <dgm:cxn modelId="{A8802581-E3EB-4DC6-AE3A-93A0EACCEF80}" type="presOf" srcId="{42D9C498-86B2-457A-AFF5-6918502602BC}" destId="{97BB048B-BAE1-452A-A819-4FE8B1D1C78F}" srcOrd="0" destOrd="0" presId="urn:microsoft.com/office/officeart/2005/8/layout/process1"/>
    <dgm:cxn modelId="{B9AE7196-F512-4F1B-9BA2-34F64EC0A698}" type="presParOf" srcId="{CDCCAFCD-BE27-4AAC-88CA-169C98A7C88C}" destId="{F9E91AB6-B9A7-45E1-8467-0A54E242A57E}" srcOrd="0" destOrd="0" presId="urn:microsoft.com/office/officeart/2005/8/layout/process1"/>
    <dgm:cxn modelId="{E5A58FEF-96D9-4209-83D2-2E89E873CD54}" type="presParOf" srcId="{CDCCAFCD-BE27-4AAC-88CA-169C98A7C88C}" destId="{B6F3387C-E67E-4309-AF6F-F50305497ED4}" srcOrd="1" destOrd="0" presId="urn:microsoft.com/office/officeart/2005/8/layout/process1"/>
    <dgm:cxn modelId="{8DA7522C-B36C-435D-99DC-ADDA2CDC95A0}" type="presParOf" srcId="{B6F3387C-E67E-4309-AF6F-F50305497ED4}" destId="{15241593-3E6C-4BCD-9F4B-62DFC26726CD}" srcOrd="0" destOrd="0" presId="urn:microsoft.com/office/officeart/2005/8/layout/process1"/>
    <dgm:cxn modelId="{030C1A0E-7E4D-4323-AFFB-172603BA81BD}" type="presParOf" srcId="{CDCCAFCD-BE27-4AAC-88CA-169C98A7C88C}" destId="{CD1830CB-B632-40B5-AA1C-0EA4F6D5D275}" srcOrd="2" destOrd="0" presId="urn:microsoft.com/office/officeart/2005/8/layout/process1"/>
    <dgm:cxn modelId="{2548A649-9A80-436B-84D0-9D7B73ED9736}" type="presParOf" srcId="{CDCCAFCD-BE27-4AAC-88CA-169C98A7C88C}" destId="{E5E55492-2E8D-415D-885B-B7DCC1F6432C}" srcOrd="3" destOrd="0" presId="urn:microsoft.com/office/officeart/2005/8/layout/process1"/>
    <dgm:cxn modelId="{266D1E60-1200-4388-962C-8EB9B537196B}" type="presParOf" srcId="{E5E55492-2E8D-415D-885B-B7DCC1F6432C}" destId="{A9D6DF49-C310-4781-82C6-F4CE8CF2B3EF}" srcOrd="0" destOrd="0" presId="urn:microsoft.com/office/officeart/2005/8/layout/process1"/>
    <dgm:cxn modelId="{E79DD55F-2B07-4CCB-BC66-05EE370C96C6}" type="presParOf" srcId="{CDCCAFCD-BE27-4AAC-88CA-169C98A7C88C}" destId="{97BB048B-BAE1-452A-A819-4FE8B1D1C7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8436-0DDA-4DB0-B9C4-7DE9EA991430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Examination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280746" y="1316736"/>
        <a:ext cx="1625600" cy="1354666"/>
      </dsp:txXfrm>
    </dsp:sp>
    <dsp:sp modelId="{00B442FF-FBCB-493B-87C1-6AD0DFEBF65B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Definition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871893" y="3467946"/>
        <a:ext cx="2438400" cy="1192106"/>
      </dsp:txXfrm>
    </dsp:sp>
    <dsp:sp modelId="{665011BE-D720-49E9-999E-4C213C5D3CF6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Creation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21653" y="1316736"/>
        <a:ext cx="1625600" cy="1354666"/>
      </dsp:txXfrm>
    </dsp:sp>
    <dsp:sp modelId="{452B7A2C-4010-441D-8602-3E37CC1FDD4A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BE4FE-B905-4677-B125-F6470BDA1A5E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E5890-D0AF-40B0-987C-5A02983E3FBC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91AB6-B9A7-45E1-8467-0A54E242A57E}">
      <dsp:nvSpPr>
        <dsp:cNvPr id="0" name=""/>
        <dsp:cNvSpPr/>
      </dsp:nvSpPr>
      <dsp:spPr>
        <a:xfrm>
          <a:off x="5882" y="223958"/>
          <a:ext cx="1758193" cy="1054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Major Healthcare Problems in Iran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779" y="254855"/>
        <a:ext cx="1696399" cy="993122"/>
      </dsp:txXfrm>
    </dsp:sp>
    <dsp:sp modelId="{B6F3387C-E67E-4309-AF6F-F50305497ED4}">
      <dsp:nvSpPr>
        <dsp:cNvPr id="0" name=""/>
        <dsp:cNvSpPr/>
      </dsp:nvSpPr>
      <dsp:spPr>
        <a:xfrm>
          <a:off x="1927196" y="533400"/>
          <a:ext cx="372737" cy="436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27196" y="620606"/>
        <a:ext cx="260916" cy="261619"/>
      </dsp:txXfrm>
    </dsp:sp>
    <dsp:sp modelId="{CD1830CB-B632-40B5-AA1C-0EA4F6D5D275}">
      <dsp:nvSpPr>
        <dsp:cNvPr id="0" name=""/>
        <dsp:cNvSpPr/>
      </dsp:nvSpPr>
      <dsp:spPr>
        <a:xfrm>
          <a:off x="2467353" y="223958"/>
          <a:ext cx="1758193" cy="1054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Solutions (Specifically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IT-Based)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98250" y="254855"/>
        <a:ext cx="1696399" cy="993122"/>
      </dsp:txXfrm>
    </dsp:sp>
    <dsp:sp modelId="{E5E55492-2E8D-415D-885B-B7DCC1F6432C}">
      <dsp:nvSpPr>
        <dsp:cNvPr id="0" name=""/>
        <dsp:cNvSpPr/>
      </dsp:nvSpPr>
      <dsp:spPr>
        <a:xfrm>
          <a:off x="4401366" y="533400"/>
          <a:ext cx="372737" cy="436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401366" y="620606"/>
        <a:ext cx="260916" cy="261619"/>
      </dsp:txXfrm>
    </dsp:sp>
    <dsp:sp modelId="{97BB048B-BAE1-452A-A819-4FE8B1D1C78F}">
      <dsp:nvSpPr>
        <dsp:cNvPr id="0" name=""/>
        <dsp:cNvSpPr/>
      </dsp:nvSpPr>
      <dsp:spPr>
        <a:xfrm>
          <a:off x="4928824" y="223958"/>
          <a:ext cx="1758193" cy="1054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Defining </a:t>
          </a:r>
          <a:r>
            <a:rPr lang="en-US" sz="1800" b="1" kern="1200" dirty="0" smtClean="0">
              <a:solidFill>
                <a:schemeClr val="tx1"/>
              </a:solidFill>
            </a:rPr>
            <a:t>Project Scope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959721" y="254855"/>
        <a:ext cx="1696399" cy="993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634D-BDF9-4A79-B8F8-094EEB430F0D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A4A9-6305-4A3E-92E0-C568417D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1544979"/>
              </p:ext>
            </p:extLst>
          </p:nvPr>
        </p:nvGraphicFramePr>
        <p:xfrm>
          <a:off x="1828800" y="1422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3657600" y="2136125"/>
            <a:ext cx="7594600" cy="2755900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0920701"/>
              </p:ext>
            </p:extLst>
          </p:nvPr>
        </p:nvGraphicFramePr>
        <p:xfrm>
          <a:off x="4172099" y="2762658"/>
          <a:ext cx="6692900" cy="1502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2785782" y="88900"/>
            <a:ext cx="6917167" cy="2850239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Title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Design of a mobile healthcare application based on identified requirements in rural areas of </a:t>
            </a:r>
            <a:r>
              <a:rPr lang="en-US" dirty="0" smtClean="0">
                <a:solidFill>
                  <a:schemeClr val="tx1"/>
                </a:solidFill>
              </a:rPr>
              <a:t>IRAN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Primary Sketches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109882" y="236669"/>
            <a:ext cx="7014136" cy="2702470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Primary Title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Mobile Health Application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Questions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Users?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Features and Characteristics?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Requirements?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Barriers?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Final Goal?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Literature Review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Health Technology Assessment Study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375399" y="88900"/>
            <a:ext cx="5550049" cy="6616700"/>
          </a:xfrm>
          <a:prstGeom prst="borderCallout2">
            <a:avLst>
              <a:gd name="adj1" fmla="val 18942"/>
              <a:gd name="adj2" fmla="val 134"/>
              <a:gd name="adj3" fmla="val 18750"/>
              <a:gd name="adj4" fmla="val -16667"/>
              <a:gd name="adj5" fmla="val 47334"/>
              <a:gd name="adj6" fmla="val -16642"/>
            </a:avLst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Questionnaire:</a:t>
            </a:r>
          </a:p>
          <a:p>
            <a:r>
              <a:rPr lang="en-US" b="1" dirty="0" smtClean="0"/>
              <a:t>Place: </a:t>
            </a:r>
            <a:r>
              <a:rPr lang="en-US" dirty="0" smtClean="0"/>
              <a:t>a rural area near Kerman in Iran</a:t>
            </a:r>
          </a:p>
          <a:p>
            <a:r>
              <a:rPr lang="en-US" b="1" dirty="0" smtClean="0"/>
              <a:t>Participants: </a:t>
            </a:r>
            <a:r>
              <a:rPr lang="en-US" dirty="0" smtClean="0"/>
              <a:t>145 (100 female and 45 male)</a:t>
            </a:r>
          </a:p>
          <a:p>
            <a:r>
              <a:rPr lang="en-US" b="1" dirty="0" smtClean="0"/>
              <a:t>Results: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algn="ctr"/>
            <a:r>
              <a:rPr lang="en-US" dirty="0" smtClean="0"/>
              <a:t>Graph 1 - Comparison of hypertension between men and women according to age range based on the number of persons</a:t>
            </a:r>
          </a:p>
          <a:p>
            <a:pPr algn="ctr"/>
            <a:endParaRPr lang="en-US" dirty="0"/>
          </a:p>
          <a:p>
            <a:r>
              <a:rPr lang="en-US" b="1" dirty="0" smtClean="0"/>
              <a:t>Major Diseases:</a:t>
            </a:r>
          </a:p>
          <a:p>
            <a:pPr lvl="1"/>
            <a:r>
              <a:rPr lang="en-US" dirty="0" smtClean="0"/>
              <a:t>1. </a:t>
            </a:r>
            <a:r>
              <a:rPr lang="en-US" dirty="0"/>
              <a:t>Hypertension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Diabetes mellitus</a:t>
            </a:r>
          </a:p>
          <a:p>
            <a:pPr lvl="1"/>
            <a:r>
              <a:rPr lang="en-US" dirty="0" smtClean="0"/>
              <a:t>3. Mental Disorders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889841"/>
            <a:ext cx="5086424" cy="20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6" grpId="1" animBg="1"/>
      <p:bldGraphic spid="7" grpId="0">
        <p:bldAsOne/>
      </p:bldGraphic>
      <p:bldGraphic spid="7" grpId="1">
        <p:bldAsOne/>
      </p:bldGraphic>
      <p:bldP spid="9" grpId="0" animBg="1"/>
      <p:bldP spid="9" grpId="1" animBg="1"/>
      <p:bldP spid="5" grpId="0" animBg="1"/>
      <p:bldP spid="5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55" y="559398"/>
            <a:ext cx="3098203" cy="114031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First Page: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12" y="559398"/>
            <a:ext cx="5149993" cy="5149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8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22" y="574486"/>
            <a:ext cx="5297804" cy="5297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0155" y="559398"/>
            <a:ext cx="3098203" cy="114031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Sign up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4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87" y="543053"/>
            <a:ext cx="5300662" cy="5300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0155" y="559398"/>
            <a:ext cx="3098203" cy="114031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 Main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42" y="548232"/>
            <a:ext cx="5350313" cy="5350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0155" y="559397"/>
            <a:ext cx="3668358" cy="166743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Health Document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First Page:</vt:lpstr>
      <vt:lpstr>Sign up Page:</vt:lpstr>
      <vt:lpstr> Main Page:</vt:lpstr>
      <vt:lpstr> Health Document Page: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Shaghayegh Esmaeili</dc:creator>
  <cp:lastModifiedBy>Shaghayegh Esmaeili</cp:lastModifiedBy>
  <cp:revision>35</cp:revision>
  <dcterms:created xsi:type="dcterms:W3CDTF">2015-10-06T11:26:09Z</dcterms:created>
  <dcterms:modified xsi:type="dcterms:W3CDTF">2015-10-07T14:37:21Z</dcterms:modified>
</cp:coreProperties>
</file>