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305" r:id="rId5"/>
    <p:sldId id="296" r:id="rId6"/>
    <p:sldId id="317" r:id="rId7"/>
    <p:sldId id="321" r:id="rId8"/>
    <p:sldId id="319" r:id="rId9"/>
    <p:sldId id="320" r:id="rId10"/>
    <p:sldId id="322" r:id="rId11"/>
    <p:sldId id="323" r:id="rId12"/>
    <p:sldId id="310" r:id="rId13"/>
    <p:sldId id="31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D3D9"/>
    <a:srgbClr val="AAD6FF"/>
    <a:srgbClr val="4F5945"/>
    <a:srgbClr val="A9D7D9"/>
    <a:srgbClr val="B2C8CD"/>
    <a:srgbClr val="CCD8D6"/>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47DFFF-0E34-4247-9976-CD22A1DED962}" v="12" dt="2023-11-16T07:58:09.3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79" autoAdjust="0"/>
  </p:normalViewPr>
  <p:slideViewPr>
    <p:cSldViewPr snapToGrid="0">
      <p:cViewPr varScale="1">
        <p:scale>
          <a:sx n="82" d="100"/>
          <a:sy n="82" d="100"/>
        </p:scale>
        <p:origin x="720"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gufta Fathima" userId="b827b7996135d9ee" providerId="LiveId" clId="{CA47DFFF-0E34-4247-9976-CD22A1DED962}"/>
    <pc:docChg chg="modSld modMainMaster">
      <pc:chgData name="Shagufta Fathima" userId="b827b7996135d9ee" providerId="LiveId" clId="{CA47DFFF-0E34-4247-9976-CD22A1DED962}" dt="2023-11-16T07:58:09.368" v="11"/>
      <pc:docMkLst>
        <pc:docMk/>
      </pc:docMkLst>
      <pc:sldChg chg="modTransition">
        <pc:chgData name="Shagufta Fathima" userId="b827b7996135d9ee" providerId="LiveId" clId="{CA47DFFF-0E34-4247-9976-CD22A1DED962}" dt="2023-11-16T07:58:09.368" v="11"/>
        <pc:sldMkLst>
          <pc:docMk/>
          <pc:sldMk cId="1859527893" sldId="296"/>
        </pc:sldMkLst>
      </pc:sldChg>
      <pc:sldChg chg="modTransition">
        <pc:chgData name="Shagufta Fathima" userId="b827b7996135d9ee" providerId="LiveId" clId="{CA47DFFF-0E34-4247-9976-CD22A1DED962}" dt="2023-11-16T07:58:09.368" v="11"/>
        <pc:sldMkLst>
          <pc:docMk/>
          <pc:sldMk cId="317718070" sldId="305"/>
        </pc:sldMkLst>
      </pc:sldChg>
      <pc:sldChg chg="modTransition">
        <pc:chgData name="Shagufta Fathima" userId="b827b7996135d9ee" providerId="LiveId" clId="{CA47DFFF-0E34-4247-9976-CD22A1DED962}" dt="2023-11-16T07:58:09.368" v="11"/>
        <pc:sldMkLst>
          <pc:docMk/>
          <pc:sldMk cId="520700503" sldId="310"/>
        </pc:sldMkLst>
      </pc:sldChg>
      <pc:sldChg chg="modTransition">
        <pc:chgData name="Shagufta Fathima" userId="b827b7996135d9ee" providerId="LiveId" clId="{CA47DFFF-0E34-4247-9976-CD22A1DED962}" dt="2023-11-16T07:58:09.368" v="11"/>
        <pc:sldMkLst>
          <pc:docMk/>
          <pc:sldMk cId="2790251853" sldId="316"/>
        </pc:sldMkLst>
      </pc:sldChg>
      <pc:sldChg chg="modTransition">
        <pc:chgData name="Shagufta Fathima" userId="b827b7996135d9ee" providerId="LiveId" clId="{CA47DFFF-0E34-4247-9976-CD22A1DED962}" dt="2023-11-16T07:58:09.368" v="11"/>
        <pc:sldMkLst>
          <pc:docMk/>
          <pc:sldMk cId="993181792" sldId="317"/>
        </pc:sldMkLst>
      </pc:sldChg>
      <pc:sldChg chg="modTransition">
        <pc:chgData name="Shagufta Fathima" userId="b827b7996135d9ee" providerId="LiveId" clId="{CA47DFFF-0E34-4247-9976-CD22A1DED962}" dt="2023-11-16T07:58:09.368" v="11"/>
        <pc:sldMkLst>
          <pc:docMk/>
          <pc:sldMk cId="2340187845" sldId="319"/>
        </pc:sldMkLst>
      </pc:sldChg>
      <pc:sldChg chg="modTransition">
        <pc:chgData name="Shagufta Fathima" userId="b827b7996135d9ee" providerId="LiveId" clId="{CA47DFFF-0E34-4247-9976-CD22A1DED962}" dt="2023-11-16T07:58:09.368" v="11"/>
        <pc:sldMkLst>
          <pc:docMk/>
          <pc:sldMk cId="780246690" sldId="320"/>
        </pc:sldMkLst>
      </pc:sldChg>
      <pc:sldChg chg="modTransition">
        <pc:chgData name="Shagufta Fathima" userId="b827b7996135d9ee" providerId="LiveId" clId="{CA47DFFF-0E34-4247-9976-CD22A1DED962}" dt="2023-11-16T07:58:09.368" v="11"/>
        <pc:sldMkLst>
          <pc:docMk/>
          <pc:sldMk cId="3978558546" sldId="321"/>
        </pc:sldMkLst>
      </pc:sldChg>
      <pc:sldChg chg="modTransition">
        <pc:chgData name="Shagufta Fathima" userId="b827b7996135d9ee" providerId="LiveId" clId="{CA47DFFF-0E34-4247-9976-CD22A1DED962}" dt="2023-11-16T07:58:09.368" v="11"/>
        <pc:sldMkLst>
          <pc:docMk/>
          <pc:sldMk cId="4044836255" sldId="322"/>
        </pc:sldMkLst>
      </pc:sldChg>
      <pc:sldChg chg="modTransition">
        <pc:chgData name="Shagufta Fathima" userId="b827b7996135d9ee" providerId="LiveId" clId="{CA47DFFF-0E34-4247-9976-CD22A1DED962}" dt="2023-11-16T07:58:09.368" v="11"/>
        <pc:sldMkLst>
          <pc:docMk/>
          <pc:sldMk cId="81208005" sldId="323"/>
        </pc:sldMkLst>
      </pc:sldChg>
      <pc:sldMasterChg chg="modTransition modSldLayout">
        <pc:chgData name="Shagufta Fathima" userId="b827b7996135d9ee" providerId="LiveId" clId="{CA47DFFF-0E34-4247-9976-CD22A1DED962}" dt="2023-11-16T07:58:09.368" v="11"/>
        <pc:sldMasterMkLst>
          <pc:docMk/>
          <pc:sldMasterMk cId="1788353970" sldId="2147483648"/>
        </pc:sldMasterMkLst>
        <pc:sldLayoutChg chg="modTransition">
          <pc:chgData name="Shagufta Fathima" userId="b827b7996135d9ee" providerId="LiveId" clId="{CA47DFFF-0E34-4247-9976-CD22A1DED962}" dt="2023-11-16T07:58:09.368" v="11"/>
          <pc:sldLayoutMkLst>
            <pc:docMk/>
            <pc:sldMasterMk cId="1788353970" sldId="2147483648"/>
            <pc:sldLayoutMk cId="2916498579" sldId="2147483649"/>
          </pc:sldLayoutMkLst>
        </pc:sldLayoutChg>
        <pc:sldLayoutChg chg="modTransition">
          <pc:chgData name="Shagufta Fathima" userId="b827b7996135d9ee" providerId="LiveId" clId="{CA47DFFF-0E34-4247-9976-CD22A1DED962}" dt="2023-11-16T07:58:09.368" v="11"/>
          <pc:sldLayoutMkLst>
            <pc:docMk/>
            <pc:sldMasterMk cId="1788353970" sldId="2147483648"/>
            <pc:sldLayoutMk cId="2782271272" sldId="2147483650"/>
          </pc:sldLayoutMkLst>
        </pc:sldLayoutChg>
        <pc:sldLayoutChg chg="modTransition">
          <pc:chgData name="Shagufta Fathima" userId="b827b7996135d9ee" providerId="LiveId" clId="{CA47DFFF-0E34-4247-9976-CD22A1DED962}" dt="2023-11-16T07:58:09.368" v="11"/>
          <pc:sldLayoutMkLst>
            <pc:docMk/>
            <pc:sldMasterMk cId="1788353970" sldId="2147483648"/>
            <pc:sldLayoutMk cId="2802635032" sldId="2147483651"/>
          </pc:sldLayoutMkLst>
        </pc:sldLayoutChg>
        <pc:sldLayoutChg chg="modTransition">
          <pc:chgData name="Shagufta Fathima" userId="b827b7996135d9ee" providerId="LiveId" clId="{CA47DFFF-0E34-4247-9976-CD22A1DED962}" dt="2023-11-16T07:58:09.368" v="11"/>
          <pc:sldLayoutMkLst>
            <pc:docMk/>
            <pc:sldMasterMk cId="1788353970" sldId="2147483648"/>
            <pc:sldLayoutMk cId="3010694361" sldId="2147483652"/>
          </pc:sldLayoutMkLst>
        </pc:sldLayoutChg>
        <pc:sldLayoutChg chg="modTransition">
          <pc:chgData name="Shagufta Fathima" userId="b827b7996135d9ee" providerId="LiveId" clId="{CA47DFFF-0E34-4247-9976-CD22A1DED962}" dt="2023-11-16T07:58:09.368" v="11"/>
          <pc:sldLayoutMkLst>
            <pc:docMk/>
            <pc:sldMasterMk cId="1788353970" sldId="2147483648"/>
            <pc:sldLayoutMk cId="4062460032" sldId="2147483653"/>
          </pc:sldLayoutMkLst>
        </pc:sldLayoutChg>
        <pc:sldLayoutChg chg="modTransition">
          <pc:chgData name="Shagufta Fathima" userId="b827b7996135d9ee" providerId="LiveId" clId="{CA47DFFF-0E34-4247-9976-CD22A1DED962}" dt="2023-11-16T07:58:09.368" v="11"/>
          <pc:sldLayoutMkLst>
            <pc:docMk/>
            <pc:sldMasterMk cId="1788353970" sldId="2147483648"/>
            <pc:sldLayoutMk cId="1476947594" sldId="2147483654"/>
          </pc:sldLayoutMkLst>
        </pc:sldLayoutChg>
        <pc:sldLayoutChg chg="modTransition">
          <pc:chgData name="Shagufta Fathima" userId="b827b7996135d9ee" providerId="LiveId" clId="{CA47DFFF-0E34-4247-9976-CD22A1DED962}" dt="2023-11-16T07:58:09.368" v="11"/>
          <pc:sldLayoutMkLst>
            <pc:docMk/>
            <pc:sldMasterMk cId="1788353970" sldId="2147483648"/>
            <pc:sldLayoutMk cId="2875107226" sldId="2147483655"/>
          </pc:sldLayoutMkLst>
        </pc:sldLayoutChg>
        <pc:sldLayoutChg chg="modTransition">
          <pc:chgData name="Shagufta Fathima" userId="b827b7996135d9ee" providerId="LiveId" clId="{CA47DFFF-0E34-4247-9976-CD22A1DED962}" dt="2023-11-16T07:58:09.368" v="11"/>
          <pc:sldLayoutMkLst>
            <pc:docMk/>
            <pc:sldMasterMk cId="1788353970" sldId="2147483648"/>
            <pc:sldLayoutMk cId="799200540" sldId="2147483656"/>
          </pc:sldLayoutMkLst>
        </pc:sldLayoutChg>
        <pc:sldLayoutChg chg="modTransition">
          <pc:chgData name="Shagufta Fathima" userId="b827b7996135d9ee" providerId="LiveId" clId="{CA47DFFF-0E34-4247-9976-CD22A1DED962}" dt="2023-11-16T07:58:09.368" v="11"/>
          <pc:sldLayoutMkLst>
            <pc:docMk/>
            <pc:sldMasterMk cId="1788353970" sldId="2147483648"/>
            <pc:sldLayoutMk cId="435165984" sldId="2147483657"/>
          </pc:sldLayoutMkLst>
        </pc:sldLayoutChg>
        <pc:sldLayoutChg chg="modTransition">
          <pc:chgData name="Shagufta Fathima" userId="b827b7996135d9ee" providerId="LiveId" clId="{CA47DFFF-0E34-4247-9976-CD22A1DED962}" dt="2023-11-16T07:58:09.368" v="11"/>
          <pc:sldLayoutMkLst>
            <pc:docMk/>
            <pc:sldMasterMk cId="1788353970" sldId="2147483648"/>
            <pc:sldLayoutMk cId="1120268569" sldId="2147483659"/>
          </pc:sldLayoutMkLst>
        </pc:sldLayoutChg>
        <pc:sldLayoutChg chg="modTransition">
          <pc:chgData name="Shagufta Fathima" userId="b827b7996135d9ee" providerId="LiveId" clId="{CA47DFFF-0E34-4247-9976-CD22A1DED962}" dt="2023-11-16T07:58:09.368" v="11"/>
          <pc:sldLayoutMkLst>
            <pc:docMk/>
            <pc:sldMasterMk cId="1788353970" sldId="2147483648"/>
            <pc:sldLayoutMk cId="2519687159" sldId="2147483660"/>
          </pc:sldLayoutMkLst>
        </pc:sldLayoutChg>
        <pc:sldLayoutChg chg="modTransition">
          <pc:chgData name="Shagufta Fathima" userId="b827b7996135d9ee" providerId="LiveId" clId="{CA47DFFF-0E34-4247-9976-CD22A1DED962}" dt="2023-11-16T07:58:09.368" v="11"/>
          <pc:sldLayoutMkLst>
            <pc:docMk/>
            <pc:sldMasterMk cId="1788353970" sldId="2147483648"/>
            <pc:sldLayoutMk cId="362232398" sldId="2147483661"/>
          </pc:sldLayoutMkLst>
        </pc:sldLayoutChg>
        <pc:sldLayoutChg chg="modTransition">
          <pc:chgData name="Shagufta Fathima" userId="b827b7996135d9ee" providerId="LiveId" clId="{CA47DFFF-0E34-4247-9976-CD22A1DED962}" dt="2023-11-16T07:58:09.368" v="11"/>
          <pc:sldLayoutMkLst>
            <pc:docMk/>
            <pc:sldMasterMk cId="1788353970" sldId="2147483648"/>
            <pc:sldLayoutMk cId="3791044778" sldId="2147483662"/>
          </pc:sldLayoutMkLst>
        </pc:sldLayoutChg>
        <pc:sldLayoutChg chg="modTransition">
          <pc:chgData name="Shagufta Fathima" userId="b827b7996135d9ee" providerId="LiveId" clId="{CA47DFFF-0E34-4247-9976-CD22A1DED962}" dt="2023-11-16T07:58:09.368" v="11"/>
          <pc:sldLayoutMkLst>
            <pc:docMk/>
            <pc:sldMasterMk cId="1788353970" sldId="2147483648"/>
            <pc:sldLayoutMk cId="2925109492" sldId="2147483663"/>
          </pc:sldLayoutMkLst>
        </pc:sldLayoutChg>
        <pc:sldLayoutChg chg="modTransition">
          <pc:chgData name="Shagufta Fathima" userId="b827b7996135d9ee" providerId="LiveId" clId="{CA47DFFF-0E34-4247-9976-CD22A1DED962}" dt="2023-11-16T07:58:09.368" v="11"/>
          <pc:sldLayoutMkLst>
            <pc:docMk/>
            <pc:sldMasterMk cId="1788353970" sldId="2147483648"/>
            <pc:sldLayoutMk cId="3169908301" sldId="2147483664"/>
          </pc:sldLayoutMkLst>
        </pc:sldLayoutChg>
        <pc:sldLayoutChg chg="modTransition">
          <pc:chgData name="Shagufta Fathima" userId="b827b7996135d9ee" providerId="LiveId" clId="{CA47DFFF-0E34-4247-9976-CD22A1DED962}" dt="2023-11-16T07:58:09.368" v="11"/>
          <pc:sldLayoutMkLst>
            <pc:docMk/>
            <pc:sldMasterMk cId="1788353970" sldId="2147483648"/>
            <pc:sldLayoutMk cId="3178703259" sldId="2147483665"/>
          </pc:sldLayoutMkLst>
        </pc:sldLayoutChg>
        <pc:sldLayoutChg chg="modTransition">
          <pc:chgData name="Shagufta Fathima" userId="b827b7996135d9ee" providerId="LiveId" clId="{CA47DFFF-0E34-4247-9976-CD22A1DED962}" dt="2023-11-16T07:58:09.368" v="11"/>
          <pc:sldLayoutMkLst>
            <pc:docMk/>
            <pc:sldMasterMk cId="1788353970" sldId="2147483648"/>
            <pc:sldLayoutMk cId="2918034995" sldId="2147483666"/>
          </pc:sldLayoutMkLst>
        </pc:sldLayoutChg>
        <pc:sldLayoutChg chg="modTransition">
          <pc:chgData name="Shagufta Fathima" userId="b827b7996135d9ee" providerId="LiveId" clId="{CA47DFFF-0E34-4247-9976-CD22A1DED962}" dt="2023-11-16T07:58:09.368" v="11"/>
          <pc:sldLayoutMkLst>
            <pc:docMk/>
            <pc:sldMasterMk cId="1788353970" sldId="2147483648"/>
            <pc:sldLayoutMk cId="3482466982" sldId="2147483667"/>
          </pc:sldLayoutMkLst>
        </pc:sldLayoutChg>
        <pc:sldLayoutChg chg="modTransition">
          <pc:chgData name="Shagufta Fathima" userId="b827b7996135d9ee" providerId="LiveId" clId="{CA47DFFF-0E34-4247-9976-CD22A1DED962}" dt="2023-11-16T07:58:09.368" v="11"/>
          <pc:sldLayoutMkLst>
            <pc:docMk/>
            <pc:sldMasterMk cId="1788353970" sldId="2147483648"/>
            <pc:sldLayoutMk cId="953980513" sldId="214748366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11/16/2023</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11/16/2023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dirty="0"/>
              <a:t>Metaverse</a:t>
            </a:r>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dirty="0"/>
              <a:t>Metaverse</a:t>
            </a:r>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dirty="0"/>
              <a:t>Metaverse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dirty="0"/>
              <a:t>Metaverse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dirty="0"/>
              <a:t>Metaverse</a:t>
            </a:r>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dirty="0"/>
              <a:t>Metaverse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dirty="0"/>
              <a:t>Metaverse</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dirty="0"/>
              <a:t>Metaverse</a:t>
            </a:r>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dirty="0"/>
              <a:t>Metaverse</a:t>
            </a:r>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dirty="0"/>
              <a:t>Metaverse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dirty="0"/>
              <a:t>Metaverse</a:t>
            </a:r>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dirty="0"/>
              <a:t>Metaverse</a:t>
            </a:r>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dirty="0"/>
              <a:t>Metaverse</a:t>
            </a:r>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dirty="0"/>
              <a:t>Metaverse</a:t>
            </a:r>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dirty="0"/>
              <a:t>Metaverse</a:t>
            </a:r>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dirty="0"/>
              <a:t>Metaverse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p:txBody>
          <a:bodyPr/>
          <a:lstStyle/>
          <a:p>
            <a:r>
              <a:rPr lang="en-US" dirty="0"/>
              <a:t>Metaverse</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p:txBody>
          <a:bodyPr/>
          <a:lstStyle/>
          <a:p>
            <a:r>
              <a:rPr lang="en-US" dirty="0"/>
              <a:t>Immersive 3D</a:t>
            </a:r>
          </a:p>
        </p:txBody>
      </p:sp>
    </p:spTree>
    <p:extLst>
      <p:ext uri="{BB962C8B-B14F-4D97-AF65-F5344CB8AC3E}">
        <p14:creationId xmlns:p14="http://schemas.microsoft.com/office/powerpoint/2010/main" val="317718070"/>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p:txBody>
          <a:bodyPr>
            <a:normAutofit/>
          </a:bodyPr>
          <a:lstStyle/>
          <a:p>
            <a:pPr marL="457200" indent="-457200">
              <a:buFont typeface="+mj-lt"/>
              <a:buAutoNum type="arabicPeriod"/>
            </a:pPr>
            <a:r>
              <a:rPr lang="en-US" dirty="0"/>
              <a:t>B Swaroopa</a:t>
            </a:r>
          </a:p>
          <a:p>
            <a:pPr marL="457200" indent="-457200">
              <a:buFont typeface="+mj-lt"/>
              <a:buAutoNum type="arabicPeriod"/>
            </a:pPr>
            <a:r>
              <a:rPr lang="en-US" dirty="0"/>
              <a:t>M Shagufta Fathima</a:t>
            </a:r>
          </a:p>
          <a:p>
            <a:endParaRPr lang="en-US" dirty="0"/>
          </a:p>
        </p:txBody>
      </p:sp>
    </p:spTree>
    <p:extLst>
      <p:ext uri="{BB962C8B-B14F-4D97-AF65-F5344CB8AC3E}">
        <p14:creationId xmlns:p14="http://schemas.microsoft.com/office/powerpoint/2010/main" val="2790251853"/>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8118565" y="269281"/>
            <a:ext cx="3749040" cy="1325880"/>
          </a:xfrm>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8118565" y="1426464"/>
            <a:ext cx="3749040" cy="4825046"/>
          </a:xfrm>
        </p:spPr>
        <p:txBody>
          <a:bodyPr vert="horz" lIns="91440" tIns="45720" rIns="91440" bIns="45720" rtlCol="0" anchor="t">
            <a:normAutofit/>
          </a:bodyPr>
          <a:lstStyle/>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Introduction</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Metaverse concept</a:t>
            </a:r>
          </a:p>
          <a:p>
            <a:pPr marL="0" indent="0">
              <a:lnSpc>
                <a:spcPct val="150000"/>
              </a:lnSpc>
              <a:buNone/>
            </a:pPr>
            <a:r>
              <a:rPr lang="en-US" dirty="0">
                <a:latin typeface="Gill Sans Nova Light" panose="020B0302020104020203" pitchFamily="34" charset="0"/>
                <a:cs typeface="Gill Sans Light" panose="020B0302020104020203" pitchFamily="34" charset="-79"/>
              </a:rPr>
              <a:t>Layers of Metaverse</a:t>
            </a: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Companies deals</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Pro’s &amp; Con’s</a:t>
            </a:r>
          </a:p>
          <a:p>
            <a:pPr marL="0" indent="0">
              <a:lnSpc>
                <a:spcPct val="150000"/>
              </a:lnSpc>
              <a:buNone/>
            </a:pPr>
            <a:r>
              <a:rPr lang="en-US" dirty="0">
                <a:latin typeface="Gill Sans Nova Light" panose="020B0302020104020203" pitchFamily="34" charset="0"/>
                <a:cs typeface="Gill Sans Light" panose="020B0302020104020203" pitchFamily="34" charset="-79"/>
              </a:rPr>
              <a:t>Conclusion</a:t>
            </a:r>
            <a:endParaRPr lang="en-US" sz="2400" dirty="0">
              <a:solidFill>
                <a:schemeClr val="accent3"/>
              </a:solidFill>
              <a:latin typeface="Gill Sans Nova Light" panose="020B0302020104020203" pitchFamily="34" charset="0"/>
              <a:cs typeface="Gill Sans Light" panose="020B0302020104020203" pitchFamily="34" charset="-79"/>
            </a:endParaRP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dirty="0"/>
              <a:t>Metaverse</a:t>
            </a:r>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182A6-33C1-FBBD-C3B2-113465145B67}"/>
              </a:ext>
            </a:extLst>
          </p:cNvPr>
          <p:cNvSpPr>
            <a:spLocks noGrp="1"/>
          </p:cNvSpPr>
          <p:nvPr>
            <p:ph type="title"/>
          </p:nvPr>
        </p:nvSpPr>
        <p:spPr>
          <a:xfrm>
            <a:off x="903514" y="-154422"/>
            <a:ext cx="10515600" cy="1325880"/>
          </a:xfrm>
        </p:spPr>
        <p:txBody>
          <a:bodyPr/>
          <a:lstStyle/>
          <a:p>
            <a:r>
              <a:rPr lang="en-IN" dirty="0"/>
              <a:t>Introduction to Metaverse</a:t>
            </a:r>
          </a:p>
        </p:txBody>
      </p:sp>
      <p:sp>
        <p:nvSpPr>
          <p:cNvPr id="3" name="Content Placeholder 2">
            <a:extLst>
              <a:ext uri="{FF2B5EF4-FFF2-40B4-BE49-F238E27FC236}">
                <a16:creationId xmlns:a16="http://schemas.microsoft.com/office/drawing/2014/main" id="{2B86A542-89BC-A22B-F09D-D0049422024D}"/>
              </a:ext>
            </a:extLst>
          </p:cNvPr>
          <p:cNvSpPr>
            <a:spLocks noGrp="1"/>
          </p:cNvSpPr>
          <p:nvPr>
            <p:ph idx="1"/>
          </p:nvPr>
        </p:nvSpPr>
        <p:spPr>
          <a:xfrm>
            <a:off x="609600" y="891072"/>
            <a:ext cx="10972800" cy="5465277"/>
          </a:xfrm>
        </p:spPr>
        <p:txBody>
          <a:bodyPr/>
          <a:lstStyle/>
          <a:p>
            <a:r>
              <a:rPr lang="en-US" sz="2800" b="1" dirty="0">
                <a:solidFill>
                  <a:schemeClr val="bg2">
                    <a:lumMod val="50000"/>
                  </a:schemeClr>
                </a:solidFill>
                <a:latin typeface="+mn-lt"/>
              </a:rPr>
              <a:t>Metaverse will include elements from both physical and virtual worlds.</a:t>
            </a:r>
          </a:p>
          <a:p>
            <a:r>
              <a:rPr lang="en-US" sz="2800" b="1" dirty="0">
                <a:solidFill>
                  <a:schemeClr val="bg2">
                    <a:lumMod val="50000"/>
                  </a:schemeClr>
                </a:solidFill>
                <a:latin typeface="+mn-lt"/>
              </a:rPr>
              <a:t>A metaverse is a form of mixed reality i.e., a combination of augmented and virtual reality.</a:t>
            </a:r>
          </a:p>
          <a:p>
            <a:r>
              <a:rPr lang="en-US" sz="2800" b="1" dirty="0">
                <a:solidFill>
                  <a:schemeClr val="bg2">
                    <a:lumMod val="50000"/>
                  </a:schemeClr>
                </a:solidFill>
                <a:latin typeface="+mn-lt"/>
              </a:rPr>
              <a:t>The Metaverse is a network of virtual </a:t>
            </a:r>
            <a:r>
              <a:rPr lang="en-IN" b="1" dirty="0">
                <a:solidFill>
                  <a:schemeClr val="bg2">
                    <a:lumMod val="50000"/>
                  </a:schemeClr>
                </a:solidFill>
                <a:latin typeface="+mn-lt"/>
              </a:rPr>
              <a:t>Places</a:t>
            </a:r>
          </a:p>
          <a:p>
            <a:pPr marL="0" indent="0">
              <a:buNone/>
            </a:pPr>
            <a:r>
              <a:rPr lang="en-IN" b="1" dirty="0">
                <a:solidFill>
                  <a:schemeClr val="bg2">
                    <a:lumMod val="50000"/>
                  </a:schemeClr>
                </a:solidFill>
                <a:latin typeface="+mn-lt"/>
              </a:rPr>
              <a:t> that are linked into the virtual universe.</a:t>
            </a:r>
          </a:p>
          <a:p>
            <a:r>
              <a:rPr lang="en-IN" b="1" dirty="0">
                <a:solidFill>
                  <a:schemeClr val="bg2">
                    <a:lumMod val="50000"/>
                  </a:schemeClr>
                </a:solidFill>
                <a:latin typeface="+mn-lt"/>
              </a:rPr>
              <a:t>It often described as a future version of the</a:t>
            </a:r>
          </a:p>
          <a:p>
            <a:pPr marL="0" indent="0">
              <a:buNone/>
            </a:pPr>
            <a:r>
              <a:rPr lang="en-IN" b="1" dirty="0">
                <a:solidFill>
                  <a:schemeClr val="bg2">
                    <a:lumMod val="50000"/>
                  </a:schemeClr>
                </a:solidFill>
                <a:latin typeface="+mn-lt"/>
              </a:rPr>
              <a:t>Internet.</a:t>
            </a:r>
          </a:p>
          <a:p>
            <a:r>
              <a:rPr lang="en-IN" b="1" dirty="0">
                <a:solidFill>
                  <a:schemeClr val="bg2">
                    <a:lumMod val="50000"/>
                  </a:schemeClr>
                </a:solidFill>
                <a:latin typeface="+mn-lt"/>
              </a:rPr>
              <a:t>The word Metaverse derived from Greek </a:t>
            </a:r>
          </a:p>
          <a:p>
            <a:pPr marL="0" indent="0">
              <a:buNone/>
            </a:pPr>
            <a:r>
              <a:rPr lang="en-IN" b="1" dirty="0">
                <a:solidFill>
                  <a:schemeClr val="bg2">
                    <a:lumMod val="50000"/>
                  </a:schemeClr>
                </a:solidFill>
                <a:latin typeface="+mn-lt"/>
              </a:rPr>
              <a:t>Which means by META means BEYOND &amp;</a:t>
            </a:r>
          </a:p>
          <a:p>
            <a:pPr marL="0" indent="0">
              <a:buNone/>
            </a:pPr>
            <a:r>
              <a:rPr lang="en-IN" b="1" dirty="0">
                <a:solidFill>
                  <a:schemeClr val="bg2">
                    <a:lumMod val="50000"/>
                  </a:schemeClr>
                </a:solidFill>
                <a:latin typeface="+mn-lt"/>
              </a:rPr>
              <a:t>VERSE means UNIVERSE.</a:t>
            </a:r>
          </a:p>
          <a:p>
            <a:pPr marL="0" indent="0">
              <a:buNone/>
            </a:pPr>
            <a:endParaRPr lang="en-IN" b="1" dirty="0">
              <a:solidFill>
                <a:schemeClr val="bg2">
                  <a:lumMod val="50000"/>
                </a:schemeClr>
              </a:solidFill>
              <a:latin typeface="+mn-lt"/>
            </a:endParaRPr>
          </a:p>
        </p:txBody>
      </p:sp>
      <p:sp>
        <p:nvSpPr>
          <p:cNvPr id="4" name="Footer Placeholder 3">
            <a:extLst>
              <a:ext uri="{FF2B5EF4-FFF2-40B4-BE49-F238E27FC236}">
                <a16:creationId xmlns:a16="http://schemas.microsoft.com/office/drawing/2014/main" id="{A003C376-0127-260B-0FE0-8B63BBB6C011}"/>
              </a:ext>
            </a:extLst>
          </p:cNvPr>
          <p:cNvSpPr>
            <a:spLocks noGrp="1"/>
          </p:cNvSpPr>
          <p:nvPr>
            <p:ph type="ftr" sz="quarter" idx="10"/>
          </p:nvPr>
        </p:nvSpPr>
        <p:spPr/>
        <p:txBody>
          <a:bodyPr/>
          <a:lstStyle/>
          <a:p>
            <a:r>
              <a:rPr lang="en-US" dirty="0"/>
              <a:t>Metaverse</a:t>
            </a:r>
          </a:p>
        </p:txBody>
      </p:sp>
      <p:sp>
        <p:nvSpPr>
          <p:cNvPr id="5" name="Slide Number Placeholder 4">
            <a:extLst>
              <a:ext uri="{FF2B5EF4-FFF2-40B4-BE49-F238E27FC236}">
                <a16:creationId xmlns:a16="http://schemas.microsoft.com/office/drawing/2014/main" id="{752FD573-57EE-85BC-DA06-DC835ED5925D}"/>
              </a:ext>
            </a:extLst>
          </p:cNvPr>
          <p:cNvSpPr>
            <a:spLocks noGrp="1"/>
          </p:cNvSpPr>
          <p:nvPr>
            <p:ph type="sldNum" sz="quarter" idx="11"/>
          </p:nvPr>
        </p:nvSpPr>
        <p:spPr/>
        <p:txBody>
          <a:bodyPr/>
          <a:lstStyle/>
          <a:p>
            <a:fld id="{294A09A9-5501-47C1-A89A-A340965A2BE2}" type="slidenum">
              <a:rPr lang="en-US" smtClean="0"/>
              <a:pPr/>
              <a:t>3</a:t>
            </a:fld>
            <a:endParaRPr lang="en-US" dirty="0"/>
          </a:p>
        </p:txBody>
      </p:sp>
      <p:pic>
        <p:nvPicPr>
          <p:cNvPr id="6" name="Picture 5">
            <a:extLst>
              <a:ext uri="{FF2B5EF4-FFF2-40B4-BE49-F238E27FC236}">
                <a16:creationId xmlns:a16="http://schemas.microsoft.com/office/drawing/2014/main" id="{A7079F58-697B-947B-B8D4-6D0ED6CFA983}"/>
              </a:ext>
            </a:extLst>
          </p:cNvPr>
          <p:cNvPicPr>
            <a:picLocks noChangeAspect="1"/>
          </p:cNvPicPr>
          <p:nvPr/>
        </p:nvPicPr>
        <p:blipFill rotWithShape="1">
          <a:blip r:embed="rId2"/>
          <a:srcRect l="4464" t="18812" r="41784" b="13790"/>
          <a:stretch/>
        </p:blipFill>
        <p:spPr>
          <a:xfrm>
            <a:off x="7123050" y="2086206"/>
            <a:ext cx="4514027" cy="36089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993181792"/>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C13E4-286E-C9BE-B805-C906C886A11E}"/>
              </a:ext>
            </a:extLst>
          </p:cNvPr>
          <p:cNvSpPr>
            <a:spLocks noGrp="1"/>
          </p:cNvSpPr>
          <p:nvPr>
            <p:ph type="title"/>
          </p:nvPr>
        </p:nvSpPr>
        <p:spPr>
          <a:xfrm>
            <a:off x="716902" y="685800"/>
            <a:ext cx="10515600" cy="1325880"/>
          </a:xfrm>
        </p:spPr>
        <p:txBody>
          <a:bodyPr>
            <a:normAutofit fontScale="90000"/>
          </a:bodyPr>
          <a:lstStyle/>
          <a:p>
            <a:r>
              <a:rPr lang="en-US" sz="4400" b="1" dirty="0">
                <a:solidFill>
                  <a:schemeClr val="bg1"/>
                </a:solidFill>
                <a:effectLst>
                  <a:outerShdw blurRad="38100" dist="38100" dir="2700000" algn="tl">
                    <a:srgbClr val="000000">
                      <a:alpha val="43137"/>
                    </a:srgbClr>
                  </a:outerShdw>
                </a:effectLst>
                <a:highlight>
                  <a:srgbClr val="4F5945"/>
                </a:highlight>
                <a:latin typeface="Georgia" panose="02040502050405020303" pitchFamily="18" charset="0"/>
              </a:rPr>
              <a:t>Metaverse Will Be Future Technology</a:t>
            </a:r>
            <a:br>
              <a:rPr lang="en-US" sz="4400" b="1" dirty="0">
                <a:solidFill>
                  <a:schemeClr val="bg1"/>
                </a:solidFill>
                <a:effectLst>
                  <a:outerShdw blurRad="38100" dist="38100" dir="2700000" algn="tl">
                    <a:srgbClr val="000000">
                      <a:alpha val="43137"/>
                    </a:srgbClr>
                  </a:outerShdw>
                </a:effectLst>
                <a:highlight>
                  <a:srgbClr val="4F5945"/>
                </a:highlight>
                <a:latin typeface="Georgia" panose="02040502050405020303" pitchFamily="18" charset="0"/>
              </a:rPr>
            </a:br>
            <a:endParaRPr lang="en-IN" dirty="0">
              <a:highlight>
                <a:srgbClr val="4F5945"/>
              </a:highlight>
            </a:endParaRPr>
          </a:p>
        </p:txBody>
      </p:sp>
      <p:sp>
        <p:nvSpPr>
          <p:cNvPr id="3" name="Content Placeholder 2">
            <a:extLst>
              <a:ext uri="{FF2B5EF4-FFF2-40B4-BE49-F238E27FC236}">
                <a16:creationId xmlns:a16="http://schemas.microsoft.com/office/drawing/2014/main" id="{2B2772AF-6FA0-2368-198E-1AB50593A625}"/>
              </a:ext>
            </a:extLst>
          </p:cNvPr>
          <p:cNvSpPr>
            <a:spLocks noGrp="1"/>
          </p:cNvSpPr>
          <p:nvPr>
            <p:ph idx="1"/>
          </p:nvPr>
        </p:nvSpPr>
        <p:spPr/>
        <p:txBody>
          <a:bodyPr/>
          <a:lstStyle/>
          <a:p>
            <a:pPr marL="0" indent="0" algn="ctr">
              <a:buNone/>
            </a:pPr>
            <a:r>
              <a:rPr lang="en-US" b="1" i="0" dirty="0">
                <a:solidFill>
                  <a:schemeClr val="bg2">
                    <a:lumMod val="50000"/>
                  </a:schemeClr>
                </a:solidFill>
                <a:effectLst/>
                <a:latin typeface="+mn-lt"/>
              </a:rPr>
              <a:t>Meta defines the metaverse as "a set of virtual spaces where you can create and explore with other people who aren't in the same physical space as you.”</a:t>
            </a:r>
            <a:endParaRPr lang="en-US" b="1" dirty="0">
              <a:solidFill>
                <a:schemeClr val="bg2">
                  <a:lumMod val="50000"/>
                </a:schemeClr>
              </a:solidFill>
              <a:effectLst>
                <a:outerShdw blurRad="38100" dist="38100" dir="2700000" algn="tl">
                  <a:srgbClr val="000000">
                    <a:alpha val="43137"/>
                  </a:srgbClr>
                </a:outerShdw>
              </a:effectLst>
              <a:latin typeface="+mn-lt"/>
            </a:endParaRPr>
          </a:p>
          <a:p>
            <a:pPr marL="0" indent="0">
              <a:buNone/>
            </a:pPr>
            <a:endParaRPr lang="en-IN" dirty="0"/>
          </a:p>
        </p:txBody>
      </p:sp>
      <p:sp>
        <p:nvSpPr>
          <p:cNvPr id="4" name="Footer Placeholder 3">
            <a:extLst>
              <a:ext uri="{FF2B5EF4-FFF2-40B4-BE49-F238E27FC236}">
                <a16:creationId xmlns:a16="http://schemas.microsoft.com/office/drawing/2014/main" id="{28507DEF-0F8E-868E-B766-767BD6D0C6A0}"/>
              </a:ext>
            </a:extLst>
          </p:cNvPr>
          <p:cNvSpPr>
            <a:spLocks noGrp="1"/>
          </p:cNvSpPr>
          <p:nvPr>
            <p:ph type="ftr" sz="quarter" idx="10"/>
          </p:nvPr>
        </p:nvSpPr>
        <p:spPr/>
        <p:txBody>
          <a:bodyPr/>
          <a:lstStyle/>
          <a:p>
            <a:r>
              <a:rPr lang="en-US" dirty="0"/>
              <a:t>Metaverse</a:t>
            </a:r>
          </a:p>
        </p:txBody>
      </p:sp>
      <p:sp>
        <p:nvSpPr>
          <p:cNvPr id="5" name="Slide Number Placeholder 4">
            <a:extLst>
              <a:ext uri="{FF2B5EF4-FFF2-40B4-BE49-F238E27FC236}">
                <a16:creationId xmlns:a16="http://schemas.microsoft.com/office/drawing/2014/main" id="{016BAC2F-5EC4-2022-C3FC-E6A45626AABF}"/>
              </a:ext>
            </a:extLst>
          </p:cNvPr>
          <p:cNvSpPr>
            <a:spLocks noGrp="1"/>
          </p:cNvSpPr>
          <p:nvPr>
            <p:ph type="sldNum" sz="quarter" idx="11"/>
          </p:nvPr>
        </p:nvSpPr>
        <p:spPr/>
        <p:txBody>
          <a:bodyPr/>
          <a:lstStyle/>
          <a:p>
            <a:fld id="{294A09A9-5501-47C1-A89A-A340965A2BE2}" type="slidenum">
              <a:rPr lang="en-US" smtClean="0"/>
              <a:pPr/>
              <a:t>4</a:t>
            </a:fld>
            <a:endParaRPr lang="en-US" dirty="0"/>
          </a:p>
        </p:txBody>
      </p:sp>
      <p:pic>
        <p:nvPicPr>
          <p:cNvPr id="6" name="Picture 4" descr="slideegg">
            <a:extLst>
              <a:ext uri="{FF2B5EF4-FFF2-40B4-BE49-F238E27FC236}">
                <a16:creationId xmlns:a16="http://schemas.microsoft.com/office/drawing/2014/main" id="{D01E799B-FE31-640F-0897-AF11568471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6"/>
          <a:stretch/>
        </p:blipFill>
        <p:spPr bwMode="auto">
          <a:xfrm>
            <a:off x="554182" y="2786695"/>
            <a:ext cx="11083636" cy="30216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558546"/>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01753-502F-5681-62BC-33706DA1A9DC}"/>
              </a:ext>
            </a:extLst>
          </p:cNvPr>
          <p:cNvSpPr>
            <a:spLocks noGrp="1"/>
          </p:cNvSpPr>
          <p:nvPr>
            <p:ph type="title"/>
          </p:nvPr>
        </p:nvSpPr>
        <p:spPr/>
        <p:txBody>
          <a:bodyPr/>
          <a:lstStyle/>
          <a:p>
            <a:r>
              <a:rPr lang="en-IN" dirty="0"/>
              <a:t>Metaverse concept comes from…..???</a:t>
            </a:r>
          </a:p>
        </p:txBody>
      </p:sp>
      <p:sp>
        <p:nvSpPr>
          <p:cNvPr id="3" name="Content Placeholder 2">
            <a:extLst>
              <a:ext uri="{FF2B5EF4-FFF2-40B4-BE49-F238E27FC236}">
                <a16:creationId xmlns:a16="http://schemas.microsoft.com/office/drawing/2014/main" id="{1DA7A2B7-20E4-2D68-AAB2-E8193CA01B47}"/>
              </a:ext>
            </a:extLst>
          </p:cNvPr>
          <p:cNvSpPr>
            <a:spLocks noGrp="1"/>
          </p:cNvSpPr>
          <p:nvPr>
            <p:ph idx="1"/>
          </p:nvPr>
        </p:nvSpPr>
        <p:spPr>
          <a:xfrm>
            <a:off x="922175" y="2644856"/>
            <a:ext cx="10713098" cy="3728512"/>
          </a:xfrm>
        </p:spPr>
        <p:txBody>
          <a:bodyPr>
            <a:normAutofit/>
          </a:bodyPr>
          <a:lstStyle/>
          <a:p>
            <a:pPr marL="0" indent="0" algn="ctr">
              <a:buNone/>
            </a:pPr>
            <a:r>
              <a:rPr lang="en-US" sz="2400" b="1" dirty="0">
                <a:solidFill>
                  <a:schemeClr val="bg2">
                    <a:lumMod val="50000"/>
                  </a:schemeClr>
                </a:solidFill>
                <a:latin typeface="+mn-lt"/>
              </a:rPr>
              <a:t>The concept of the metaverse has roots in science fiction and has been evolving over several decades. The term itself was popularized by author Neal Stephenson in his 1992 science fiction novel "Snow Crash." In the novel, the metaverse is a virtual reality space where users interact with each other and digital environments using avatars. In recent years, the term "metaverse" has been brought into mainstream discussions by technology companies and entrepreneurs who are actively working on developing the technological infrastructure and applications that could bring about a more immersive and interconnected digital universe . While the metaverse as a concept has been around for a while, its practical realization is still in the early stages, with ongoing developments in virtual reality, augmented reality, artificial intelligence, and other technologies contributing to its evolution.</a:t>
            </a:r>
            <a:endParaRPr lang="en-IN" sz="2400" b="1" dirty="0">
              <a:solidFill>
                <a:schemeClr val="bg2">
                  <a:lumMod val="50000"/>
                </a:schemeClr>
              </a:solidFill>
              <a:latin typeface="+mn-lt"/>
            </a:endParaRPr>
          </a:p>
          <a:p>
            <a:pPr marL="0" indent="0" algn="ctr">
              <a:buNone/>
            </a:pPr>
            <a:endParaRPr lang="en-IN" sz="2400" b="1" dirty="0">
              <a:solidFill>
                <a:schemeClr val="bg2">
                  <a:lumMod val="50000"/>
                </a:schemeClr>
              </a:solidFill>
              <a:latin typeface="+mn-lt"/>
            </a:endParaRPr>
          </a:p>
        </p:txBody>
      </p:sp>
      <p:sp>
        <p:nvSpPr>
          <p:cNvPr id="4" name="Footer Placeholder 3">
            <a:extLst>
              <a:ext uri="{FF2B5EF4-FFF2-40B4-BE49-F238E27FC236}">
                <a16:creationId xmlns:a16="http://schemas.microsoft.com/office/drawing/2014/main" id="{B6C39383-CBBB-E648-2B2B-9847141F7A71}"/>
              </a:ext>
            </a:extLst>
          </p:cNvPr>
          <p:cNvSpPr>
            <a:spLocks noGrp="1"/>
          </p:cNvSpPr>
          <p:nvPr>
            <p:ph type="ftr" sz="quarter" idx="10"/>
          </p:nvPr>
        </p:nvSpPr>
        <p:spPr/>
        <p:txBody>
          <a:bodyPr/>
          <a:lstStyle/>
          <a:p>
            <a:r>
              <a:rPr lang="en-US" dirty="0"/>
              <a:t>Metaverse</a:t>
            </a:r>
          </a:p>
        </p:txBody>
      </p:sp>
      <p:sp>
        <p:nvSpPr>
          <p:cNvPr id="5" name="Slide Number Placeholder 4">
            <a:extLst>
              <a:ext uri="{FF2B5EF4-FFF2-40B4-BE49-F238E27FC236}">
                <a16:creationId xmlns:a16="http://schemas.microsoft.com/office/drawing/2014/main" id="{749035B6-7756-2247-CCC8-CCD70C3068D6}"/>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340187845"/>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99BE8-42D3-E424-B6D2-BFED526E6F13}"/>
              </a:ext>
            </a:extLst>
          </p:cNvPr>
          <p:cNvSpPr>
            <a:spLocks noGrp="1"/>
          </p:cNvSpPr>
          <p:nvPr>
            <p:ph type="title"/>
          </p:nvPr>
        </p:nvSpPr>
        <p:spPr>
          <a:xfrm>
            <a:off x="838200" y="0"/>
            <a:ext cx="10515600" cy="1325880"/>
          </a:xfrm>
        </p:spPr>
        <p:txBody>
          <a:bodyPr/>
          <a:lstStyle/>
          <a:p>
            <a:r>
              <a:rPr lang="en-IN" dirty="0">
                <a:highlight>
                  <a:srgbClr val="AAD6FF"/>
                </a:highlight>
              </a:rPr>
              <a:t>Layers of the Metaverse</a:t>
            </a:r>
          </a:p>
        </p:txBody>
      </p:sp>
      <p:pic>
        <p:nvPicPr>
          <p:cNvPr id="7" name="Content Placeholder 6">
            <a:extLst>
              <a:ext uri="{FF2B5EF4-FFF2-40B4-BE49-F238E27FC236}">
                <a16:creationId xmlns:a16="http://schemas.microsoft.com/office/drawing/2014/main" id="{751BA126-4542-509A-DCA1-923470AE2400}"/>
              </a:ext>
            </a:extLst>
          </p:cNvPr>
          <p:cNvPicPr>
            <a:picLocks noGrp="1" noChangeAspect="1"/>
          </p:cNvPicPr>
          <p:nvPr>
            <p:ph idx="1"/>
          </p:nvPr>
        </p:nvPicPr>
        <p:blipFill>
          <a:blip r:embed="rId2"/>
          <a:stretch>
            <a:fillRect/>
          </a:stretch>
        </p:blipFill>
        <p:spPr>
          <a:xfrm>
            <a:off x="905070" y="1278294"/>
            <a:ext cx="10515600" cy="491771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4" name="Footer Placeholder 3">
            <a:extLst>
              <a:ext uri="{FF2B5EF4-FFF2-40B4-BE49-F238E27FC236}">
                <a16:creationId xmlns:a16="http://schemas.microsoft.com/office/drawing/2014/main" id="{01EE13F9-9E16-7756-CA12-31C79CD2A1B0}"/>
              </a:ext>
            </a:extLst>
          </p:cNvPr>
          <p:cNvSpPr>
            <a:spLocks noGrp="1"/>
          </p:cNvSpPr>
          <p:nvPr>
            <p:ph type="ftr" sz="quarter" idx="10"/>
          </p:nvPr>
        </p:nvSpPr>
        <p:spPr/>
        <p:txBody>
          <a:bodyPr/>
          <a:lstStyle/>
          <a:p>
            <a:r>
              <a:rPr lang="en-US" dirty="0"/>
              <a:t>Metaverse</a:t>
            </a:r>
          </a:p>
        </p:txBody>
      </p:sp>
      <p:sp>
        <p:nvSpPr>
          <p:cNvPr id="5" name="Slide Number Placeholder 4">
            <a:extLst>
              <a:ext uri="{FF2B5EF4-FFF2-40B4-BE49-F238E27FC236}">
                <a16:creationId xmlns:a16="http://schemas.microsoft.com/office/drawing/2014/main" id="{37AFEB3F-3E8F-ADC4-641E-E360F6B5FE44}"/>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780246690"/>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D6B61-06F9-819B-01F5-25A9A371FFD0}"/>
              </a:ext>
            </a:extLst>
          </p:cNvPr>
          <p:cNvSpPr>
            <a:spLocks noGrp="1"/>
          </p:cNvSpPr>
          <p:nvPr>
            <p:ph type="title"/>
          </p:nvPr>
        </p:nvSpPr>
        <p:spPr>
          <a:xfrm>
            <a:off x="707571" y="-104192"/>
            <a:ext cx="10515600" cy="1325880"/>
          </a:xfrm>
        </p:spPr>
        <p:txBody>
          <a:bodyPr>
            <a:normAutofit/>
          </a:bodyPr>
          <a:lstStyle/>
          <a:p>
            <a:r>
              <a:rPr lang="en-IN" sz="3400" dirty="0"/>
              <a:t>COMPANIES DEALS WITH METAVERSE :</a:t>
            </a:r>
          </a:p>
        </p:txBody>
      </p:sp>
      <p:sp>
        <p:nvSpPr>
          <p:cNvPr id="3" name="Content Placeholder 2">
            <a:extLst>
              <a:ext uri="{FF2B5EF4-FFF2-40B4-BE49-F238E27FC236}">
                <a16:creationId xmlns:a16="http://schemas.microsoft.com/office/drawing/2014/main" id="{47203749-FAF2-286D-BFDE-F2008A76931C}"/>
              </a:ext>
            </a:extLst>
          </p:cNvPr>
          <p:cNvSpPr>
            <a:spLocks noGrp="1"/>
          </p:cNvSpPr>
          <p:nvPr>
            <p:ph idx="1"/>
          </p:nvPr>
        </p:nvSpPr>
        <p:spPr>
          <a:xfrm>
            <a:off x="609600" y="835090"/>
            <a:ext cx="10972800" cy="5521260"/>
          </a:xfrm>
        </p:spPr>
        <p:txBody>
          <a:bodyPr>
            <a:normAutofit/>
          </a:bodyPr>
          <a:lstStyle/>
          <a:p>
            <a:pPr marL="0" indent="0">
              <a:buNone/>
            </a:pPr>
            <a:r>
              <a:rPr lang="en-US" sz="2200" dirty="0">
                <a:latin typeface="+mn-lt"/>
              </a:rPr>
              <a:t>Several technology companies and platforms have been actively involved in or exploring opportunities related to the metaverse. Keep in mind that the metaverse landscape is dynamic, and new developments may have occurred since then. Here are some notable companies that have shown interest in or are actively working on metaverse-related projects:</a:t>
            </a:r>
          </a:p>
          <a:p>
            <a:pPr marL="457200" indent="-457200">
              <a:buFont typeface="+mj-lt"/>
              <a:buAutoNum type="arabicPeriod"/>
            </a:pPr>
            <a:r>
              <a:rPr lang="en-US" sz="2200" dirty="0">
                <a:latin typeface="+mn-lt"/>
              </a:rPr>
              <a:t> </a:t>
            </a:r>
            <a:r>
              <a:rPr lang="en-US" sz="2200" b="1" dirty="0">
                <a:latin typeface="+mn-lt"/>
              </a:rPr>
              <a:t>Facebook :  </a:t>
            </a:r>
            <a:r>
              <a:rPr lang="en-US" sz="2200" dirty="0">
                <a:latin typeface="+mn-lt"/>
              </a:rPr>
              <a:t>Meta, the parent company of Facebook, has been a major player in the development of the metaverse. They are investing heavily in virtual reality (VR) and augmented reality (AR) technologies, with projects like Oculus VR and the Horizon Workrooms.</a:t>
            </a:r>
          </a:p>
          <a:p>
            <a:pPr marL="457200" indent="-457200">
              <a:buFont typeface="+mj-lt"/>
              <a:buAutoNum type="arabicPeriod"/>
            </a:pPr>
            <a:r>
              <a:rPr lang="en-US" sz="2200" b="1" dirty="0">
                <a:latin typeface="+mn-lt"/>
              </a:rPr>
              <a:t>Google :  </a:t>
            </a:r>
            <a:r>
              <a:rPr lang="en-US" sz="2200" dirty="0">
                <a:latin typeface="+mn-lt"/>
              </a:rPr>
              <a:t>Google has been involved in various aspects of the metaverse, including AR development through projects like Google Glass. Additionally, Google has interests in virtual worlds and immersive experiences.</a:t>
            </a:r>
          </a:p>
          <a:p>
            <a:pPr marL="457200" indent="-457200">
              <a:buFont typeface="+mj-lt"/>
              <a:buAutoNum type="arabicPeriod"/>
            </a:pPr>
            <a:r>
              <a:rPr lang="en-US" sz="2200" b="1" dirty="0">
                <a:latin typeface="+mn-lt"/>
              </a:rPr>
              <a:t>Microsoft :   </a:t>
            </a:r>
            <a:r>
              <a:rPr lang="en-US" sz="2200" dirty="0">
                <a:latin typeface="+mn-lt"/>
              </a:rPr>
              <a:t>Microsoft has been actively exploring the metaverse space through its mixed reality platform, Microsoft Mesh. They are focusing on creating collaborative and immersive experiences for both work and play.</a:t>
            </a:r>
          </a:p>
          <a:p>
            <a:pPr marL="457200" indent="-457200">
              <a:buFont typeface="+mj-lt"/>
              <a:buAutoNum type="arabicPeriod"/>
            </a:pPr>
            <a:r>
              <a:rPr lang="en-US" sz="2200" b="1" dirty="0">
                <a:latin typeface="+mn-lt"/>
              </a:rPr>
              <a:t>Epic Games : </a:t>
            </a:r>
            <a:r>
              <a:rPr lang="en-US" sz="2200" dirty="0">
                <a:latin typeface="+mn-lt"/>
              </a:rPr>
              <a:t>The company behind the popular game engine Unreal Engine and the game Fortnite has expressed interest in the metaverse. They are working on building tools and platforms that enable developers to create immersive experiences.</a:t>
            </a:r>
            <a:endParaRPr lang="en-IN" sz="2200" dirty="0">
              <a:latin typeface="+mn-lt"/>
            </a:endParaRPr>
          </a:p>
        </p:txBody>
      </p:sp>
      <p:sp>
        <p:nvSpPr>
          <p:cNvPr id="4" name="Footer Placeholder 3">
            <a:extLst>
              <a:ext uri="{FF2B5EF4-FFF2-40B4-BE49-F238E27FC236}">
                <a16:creationId xmlns:a16="http://schemas.microsoft.com/office/drawing/2014/main" id="{B7BEA2BA-207D-A0BD-1EB3-52F7A8CF8200}"/>
              </a:ext>
            </a:extLst>
          </p:cNvPr>
          <p:cNvSpPr>
            <a:spLocks noGrp="1"/>
          </p:cNvSpPr>
          <p:nvPr>
            <p:ph type="ftr" sz="quarter" idx="10"/>
          </p:nvPr>
        </p:nvSpPr>
        <p:spPr/>
        <p:txBody>
          <a:bodyPr/>
          <a:lstStyle/>
          <a:p>
            <a:r>
              <a:rPr lang="en-US"/>
              <a:t>Metaverse</a:t>
            </a:r>
            <a:endParaRPr lang="en-US" dirty="0"/>
          </a:p>
        </p:txBody>
      </p:sp>
      <p:sp>
        <p:nvSpPr>
          <p:cNvPr id="5" name="Slide Number Placeholder 4">
            <a:extLst>
              <a:ext uri="{FF2B5EF4-FFF2-40B4-BE49-F238E27FC236}">
                <a16:creationId xmlns:a16="http://schemas.microsoft.com/office/drawing/2014/main" id="{CC7C356E-4D2D-A52D-F2E1-EACFDF9C9782}"/>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4044836255"/>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C9934-84EF-47C4-DD46-3613297E18EC}"/>
              </a:ext>
            </a:extLst>
          </p:cNvPr>
          <p:cNvSpPr>
            <a:spLocks noGrp="1"/>
          </p:cNvSpPr>
          <p:nvPr>
            <p:ph type="title"/>
          </p:nvPr>
        </p:nvSpPr>
        <p:spPr/>
        <p:txBody>
          <a:bodyPr/>
          <a:lstStyle/>
          <a:p>
            <a:r>
              <a:rPr lang="en-IN" dirty="0"/>
              <a:t>Pro’s &amp; Con’s</a:t>
            </a:r>
          </a:p>
        </p:txBody>
      </p:sp>
      <p:sp>
        <p:nvSpPr>
          <p:cNvPr id="3" name="Content Placeholder 2">
            <a:extLst>
              <a:ext uri="{FF2B5EF4-FFF2-40B4-BE49-F238E27FC236}">
                <a16:creationId xmlns:a16="http://schemas.microsoft.com/office/drawing/2014/main" id="{1CB2F5BD-C72A-5819-622C-A3D5A0B19A07}"/>
              </a:ext>
            </a:extLst>
          </p:cNvPr>
          <p:cNvSpPr>
            <a:spLocks noGrp="1"/>
          </p:cNvSpPr>
          <p:nvPr>
            <p:ph sz="half" idx="1"/>
          </p:nvPr>
        </p:nvSpPr>
        <p:spPr/>
        <p:txBody>
          <a:bodyPr>
            <a:normAutofit/>
          </a:bodyPr>
          <a:lstStyle/>
          <a:p>
            <a:pPr>
              <a:buFont typeface="Wingdings" panose="05000000000000000000" pitchFamily="2" charset="2"/>
              <a:buChar char="§"/>
            </a:pPr>
            <a:r>
              <a:rPr lang="en-US" sz="2400" dirty="0">
                <a:highlight>
                  <a:srgbClr val="93D3D9"/>
                </a:highlight>
                <a:latin typeface="+mj-lt"/>
              </a:rPr>
              <a:t>Boundless Exploration: </a:t>
            </a:r>
            <a:r>
              <a:rPr lang="en-US" sz="2400" dirty="0">
                <a:latin typeface="+mj-lt"/>
              </a:rPr>
              <a:t>The metaverse offers limitless opportunities for exploration and adventure in virtual worlds.</a:t>
            </a:r>
          </a:p>
          <a:p>
            <a:pPr>
              <a:buFont typeface="Wingdings" panose="05000000000000000000" pitchFamily="2" charset="2"/>
              <a:buChar char="§"/>
            </a:pPr>
            <a:r>
              <a:rPr lang="en-US" sz="2400" dirty="0">
                <a:highlight>
                  <a:srgbClr val="93D3D9"/>
                </a:highlight>
                <a:latin typeface="+mj-lt"/>
              </a:rPr>
              <a:t>Personalization:</a:t>
            </a:r>
            <a:r>
              <a:rPr lang="en-US" sz="2400" dirty="0">
                <a:latin typeface="+mj-lt"/>
              </a:rPr>
              <a:t> Users can customize their avatars and virtual spaces, allowing for self-expression and representation</a:t>
            </a:r>
            <a:r>
              <a:rPr lang="en-US" sz="2400" dirty="0"/>
              <a:t>.</a:t>
            </a:r>
            <a:endParaRPr lang="en-IN" sz="2400" dirty="0"/>
          </a:p>
        </p:txBody>
      </p:sp>
      <p:sp>
        <p:nvSpPr>
          <p:cNvPr id="4" name="Content Placeholder 3">
            <a:extLst>
              <a:ext uri="{FF2B5EF4-FFF2-40B4-BE49-F238E27FC236}">
                <a16:creationId xmlns:a16="http://schemas.microsoft.com/office/drawing/2014/main" id="{1583964B-AFA6-6514-2757-01B622617E42}"/>
              </a:ext>
            </a:extLst>
          </p:cNvPr>
          <p:cNvSpPr>
            <a:spLocks noGrp="1"/>
          </p:cNvSpPr>
          <p:nvPr>
            <p:ph sz="half" idx="2"/>
          </p:nvPr>
        </p:nvSpPr>
        <p:spPr>
          <a:xfrm>
            <a:off x="6172200" y="2628461"/>
            <a:ext cx="5565710" cy="3727889"/>
          </a:xfrm>
        </p:spPr>
        <p:txBody>
          <a:bodyPr>
            <a:normAutofit lnSpcReduction="10000"/>
          </a:bodyPr>
          <a:lstStyle/>
          <a:p>
            <a:pPr>
              <a:buFont typeface="Wingdings" panose="05000000000000000000" pitchFamily="2" charset="2"/>
              <a:buChar char="§"/>
            </a:pPr>
            <a:r>
              <a:rPr lang="en-US" sz="2400" dirty="0">
                <a:latin typeface="+mj-lt"/>
              </a:rPr>
              <a:t> </a:t>
            </a:r>
            <a:r>
              <a:rPr lang="en-US" sz="2400" dirty="0">
                <a:highlight>
                  <a:srgbClr val="93D3D9"/>
                </a:highlight>
                <a:latin typeface="+mj-lt"/>
              </a:rPr>
              <a:t>Digital Dependency: </a:t>
            </a:r>
            <a:r>
              <a:rPr lang="en-US" sz="2400" dirty="0">
                <a:latin typeface="+mj-lt"/>
              </a:rPr>
              <a:t>Spending excessive time in the metaverse may lead to a dependence on virtual experiences, potentially impacting real-world relationships and responsibilities.</a:t>
            </a:r>
          </a:p>
          <a:p>
            <a:pPr>
              <a:buFont typeface="Wingdings" panose="05000000000000000000" pitchFamily="2" charset="2"/>
              <a:buChar char="§"/>
            </a:pPr>
            <a:r>
              <a:rPr lang="en-US" sz="2400" dirty="0">
                <a:highlight>
                  <a:srgbClr val="93D3D9"/>
                </a:highlight>
                <a:latin typeface="+mj-lt"/>
              </a:rPr>
              <a:t>Privacy and Security Concerns: </a:t>
            </a:r>
            <a:r>
              <a:rPr lang="en-US" sz="2400" dirty="0">
                <a:latin typeface="+mj-lt"/>
              </a:rPr>
              <a:t>With increased connectivity and sharing of personal information, there is a need for robust privacy and security measures to protect users from potential risks and data breaches.</a:t>
            </a:r>
            <a:endParaRPr lang="en-IN" sz="2400" dirty="0">
              <a:latin typeface="+mj-lt"/>
            </a:endParaRPr>
          </a:p>
        </p:txBody>
      </p:sp>
      <p:sp>
        <p:nvSpPr>
          <p:cNvPr id="5" name="Footer Placeholder 4">
            <a:extLst>
              <a:ext uri="{FF2B5EF4-FFF2-40B4-BE49-F238E27FC236}">
                <a16:creationId xmlns:a16="http://schemas.microsoft.com/office/drawing/2014/main" id="{6BDBB6B6-2D7C-DB50-80AF-6A607C86029B}"/>
              </a:ext>
            </a:extLst>
          </p:cNvPr>
          <p:cNvSpPr>
            <a:spLocks noGrp="1"/>
          </p:cNvSpPr>
          <p:nvPr>
            <p:ph type="ftr" sz="quarter" idx="10"/>
          </p:nvPr>
        </p:nvSpPr>
        <p:spPr/>
        <p:txBody>
          <a:bodyPr/>
          <a:lstStyle/>
          <a:p>
            <a:r>
              <a:rPr lang="en-US"/>
              <a:t>Metaverse</a:t>
            </a:r>
            <a:endParaRPr lang="en-US" dirty="0"/>
          </a:p>
        </p:txBody>
      </p:sp>
      <p:sp>
        <p:nvSpPr>
          <p:cNvPr id="6" name="Slide Number Placeholder 5">
            <a:extLst>
              <a:ext uri="{FF2B5EF4-FFF2-40B4-BE49-F238E27FC236}">
                <a16:creationId xmlns:a16="http://schemas.microsoft.com/office/drawing/2014/main" id="{79760CFF-27B7-3E8D-A789-9E0BB41FCEA5}"/>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81208005"/>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1325880"/>
          </a:xfrm>
        </p:spPr>
        <p:txBody>
          <a:bodyPr/>
          <a:lstStyle/>
          <a:p>
            <a:r>
              <a:rPr lang="en-US" dirty="0">
                <a:latin typeface="Baskerville Old Face" panose="02020602080505020303" pitchFamily="18" charset="77"/>
              </a:rPr>
              <a:t>Conclusion</a:t>
            </a:r>
            <a:r>
              <a:rPr lang="en-US" dirty="0">
                <a:solidFill>
                  <a:schemeClr val="accent3"/>
                </a:solidFill>
              </a:rPr>
              <a:t> </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p:txBody>
          <a:bodyPr>
            <a:normAutofit fontScale="92500"/>
          </a:bodyPr>
          <a:lstStyle/>
          <a:p>
            <a:pPr marL="0" indent="0" algn="ctr">
              <a:lnSpc>
                <a:spcPct val="100000"/>
              </a:lnSpc>
              <a:buNone/>
            </a:pPr>
            <a:r>
              <a:rPr lang="en-US" sz="2400" dirty="0">
                <a:solidFill>
                  <a:schemeClr val="accent3"/>
                </a:solidFill>
                <a:latin typeface="Gill Sans Nova Light" panose="020B0302020104020203" pitchFamily="34" charset="0"/>
                <a:ea typeface="+mn-lt"/>
                <a:cs typeface="Gill Sans Light" panose="020B0302020104020203" pitchFamily="34" charset="-79"/>
              </a:rPr>
              <a:t>The metaverse is a fascinating concept that holds immense potential for the future. It promises to redefine how we connect, explore, and experience the digital realm. With its seamless integration of virtual and physical worlds, the metaverse offers endless possibilities for creativity, collaboration, and entertainment. From immersive gaming experiences to virtual social interactions, the metaverse has the power to revolutionize various aspects of our lives.</a:t>
            </a:r>
            <a:endParaRPr lang="en-US" sz="2400" dirty="0">
              <a:solidFill>
                <a:schemeClr val="accent3"/>
              </a:solidFill>
              <a:cs typeface="Calibri"/>
            </a:endParaRP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dirty="0"/>
              <a:t>Metaverse</a:t>
            </a:r>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520700503"/>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BB2F3B-6257-41BB-8B64-5AC7494F274B}">
  <ds:schemaRefs>
    <ds:schemaRef ds:uri="http://schemas.microsoft.com/office/2006/documentManagement/types"/>
    <ds:schemaRef ds:uri="http://schemas.microsoft.com/sharepoint/v3"/>
    <ds:schemaRef ds:uri="http://www.w3.org/XML/1998/namespace"/>
    <ds:schemaRef ds:uri="71af3243-3dd4-4a8d-8c0d-dd76da1f02a5"/>
    <ds:schemaRef ds:uri="16c05727-aa75-4e4a-9b5f-8a80a1165891"/>
    <ds:schemaRef ds:uri="http://purl.org/dc/elements/1.1/"/>
    <ds:schemaRef ds:uri="http://purl.org/dc/dcmitype/"/>
    <ds:schemaRef ds:uri="http://schemas.microsoft.com/office/2006/metadata/properties"/>
    <ds:schemaRef ds:uri="http://schemas.microsoft.com/office/infopath/2007/PartnerControls"/>
    <ds:schemaRef ds:uri="http://schemas.openxmlformats.org/package/2006/metadata/core-properties"/>
    <ds:schemaRef ds:uri="230e9df3-be65-4c73-a93b-d1236ebd677e"/>
    <ds:schemaRef ds:uri="http://purl.org/dc/terms/"/>
  </ds:schemaRefs>
</ds:datastoreItem>
</file>

<file path=customXml/itemProps2.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3.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{BD7221EB-6C8D-45D9-B555-DFCF4CC01A26}tf56410444_win32</Template>
  <TotalTime>119</TotalTime>
  <Words>702</Words>
  <Application>Microsoft Office PowerPoint</Application>
  <PresentationFormat>Widescreen</PresentationFormat>
  <Paragraphs>58</Paragraphs>
  <Slides>10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Baskerville</vt:lpstr>
      <vt:lpstr>Baskerville Old Face</vt:lpstr>
      <vt:lpstr>Calibri</vt:lpstr>
      <vt:lpstr>Georgia</vt:lpstr>
      <vt:lpstr>Gill Sans Light</vt:lpstr>
      <vt:lpstr>Gill Sans Nova</vt:lpstr>
      <vt:lpstr>Gill Sans Nova Light</vt:lpstr>
      <vt:lpstr>Wingdings</vt:lpstr>
      <vt:lpstr>Office Theme</vt:lpstr>
      <vt:lpstr>Metaverse</vt:lpstr>
      <vt:lpstr>Agenda</vt:lpstr>
      <vt:lpstr>Introduction to Metaverse</vt:lpstr>
      <vt:lpstr>Metaverse Will Be Future Technology </vt:lpstr>
      <vt:lpstr>Metaverse concept comes from…..???</vt:lpstr>
      <vt:lpstr>Layers of the Metaverse</vt:lpstr>
      <vt:lpstr>COMPANIES DEALS WITH METAVERSE :</vt:lpstr>
      <vt:lpstr>Pro’s &amp; Con’s</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Metaverse</dc:title>
  <dc:creator>Shagufta Fathima</dc:creator>
  <cp:lastModifiedBy>Shagufta Fathima</cp:lastModifiedBy>
  <cp:revision>1</cp:revision>
  <dcterms:created xsi:type="dcterms:W3CDTF">2023-11-16T05:59:12Z</dcterms:created>
  <dcterms:modified xsi:type="dcterms:W3CDTF">2023-11-16T07:58:18Z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