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9"/>
  </p:notesMasterIdLst>
  <p:handoutMasterIdLst>
    <p:handoutMasterId r:id="rId30"/>
  </p:handoutMasterIdLst>
  <p:sldIdLst>
    <p:sldId id="265" r:id="rId2"/>
    <p:sldId id="267" r:id="rId3"/>
    <p:sldId id="270" r:id="rId4"/>
    <p:sldId id="271" r:id="rId5"/>
    <p:sldId id="268" r:id="rId6"/>
    <p:sldId id="279" r:id="rId7"/>
    <p:sldId id="269" r:id="rId8"/>
    <p:sldId id="283" r:id="rId9"/>
    <p:sldId id="284" r:id="rId10"/>
    <p:sldId id="285" r:id="rId11"/>
    <p:sldId id="291" r:id="rId12"/>
    <p:sldId id="292" r:id="rId13"/>
    <p:sldId id="282" r:id="rId14"/>
    <p:sldId id="272" r:id="rId15"/>
    <p:sldId id="273" r:id="rId16"/>
    <p:sldId id="274" r:id="rId17"/>
    <p:sldId id="275" r:id="rId18"/>
    <p:sldId id="288" r:id="rId19"/>
    <p:sldId id="287" r:id="rId20"/>
    <p:sldId id="276" r:id="rId21"/>
    <p:sldId id="289" r:id="rId22"/>
    <p:sldId id="277" r:id="rId23"/>
    <p:sldId id="290" r:id="rId24"/>
    <p:sldId id="280" r:id="rId25"/>
    <p:sldId id="278" r:id="rId26"/>
    <p:sldId id="286"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showGuides="1">
      <p:cViewPr varScale="1">
        <p:scale>
          <a:sx n="85" d="100"/>
          <a:sy n="85" d="100"/>
        </p:scale>
        <p:origin x="581"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9/29/2024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9/29/2024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9/29/2024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9/29/2024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9/29/2024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9/29/2024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9/29/2024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9/29/2024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9/29/2024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9/29/2024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9/29/2024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9/29/2024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9/29/2024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9/29/2024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9/29/2024</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cd/E19504-01/802-5753/6i9g71m52/index.html" TargetMode="External" /><Relationship Id="rId2" Type="http://schemas.openxmlformats.org/officeDocument/2006/relationships/hyperlink" Target="https://www.sdxcentral.com/security/definitions/data-security-in-the-cloud-best-practices/virtual-network-security-works/" TargetMode="External" /><Relationship Id="rId1" Type="http://schemas.openxmlformats.org/officeDocument/2006/relationships/slideLayout" Target="../slideLayouts/slideLayout2.xml" /><Relationship Id="rId4" Type="http://schemas.openxmlformats.org/officeDocument/2006/relationships/hyperlink" Target="https://docstore.mik.ua/manuals/hp-ux/en/T2767-90141/ch08s01.html" TargetMode="Externa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965" y="1041400"/>
            <a:ext cx="9144000" cy="2387600"/>
          </a:xfrm>
        </p:spPr>
        <p:txBody>
          <a:bodyPr/>
          <a:lstStyle/>
          <a:p>
            <a:r>
              <a:rPr lang="en-US" u="sng" dirty="0">
                <a:solidFill>
                  <a:schemeClr val="accent1">
                    <a:lumMod val="50000"/>
                  </a:schemeClr>
                </a:solidFill>
              </a:rPr>
              <a:t>VIRTUAL NETWORK</a:t>
            </a:r>
            <a:br>
              <a:rPr lang="en-US" u="sng" dirty="0">
                <a:solidFill>
                  <a:schemeClr val="accent1">
                    <a:lumMod val="50000"/>
                  </a:schemeClr>
                </a:solidFill>
              </a:rPr>
            </a:br>
            <a:r>
              <a:rPr lang="en-US" u="sng" dirty="0">
                <a:solidFill>
                  <a:schemeClr val="accent1">
                    <a:lumMod val="50000"/>
                  </a:schemeClr>
                </a:solidFill>
              </a:rPr>
              <a:t>CONFIGURATION</a:t>
            </a:r>
          </a:p>
        </p:txBody>
      </p:sp>
      <p:sp>
        <p:nvSpPr>
          <p:cNvPr id="3" name="Subtitle 2"/>
          <p:cNvSpPr>
            <a:spLocks noGrp="1"/>
          </p:cNvSpPr>
          <p:nvPr>
            <p:ph type="subTitle" idx="1"/>
          </p:nvPr>
        </p:nvSpPr>
        <p:spPr>
          <a:xfrm>
            <a:off x="1371599" y="4160838"/>
            <a:ext cx="9144000" cy="1655762"/>
          </a:xfrm>
        </p:spPr>
        <p:txBody>
          <a:bodyPr>
            <a:normAutofit/>
          </a:bodyPr>
          <a:lstStyle/>
          <a:p>
            <a:pPr marL="285750" indent="-285750">
              <a:buFont typeface="Arial" panose="020B0604020202020204" pitchFamily="34" charset="0"/>
              <a:buChar char="•"/>
            </a:pPr>
            <a:r>
              <a:rPr lang="en-US" sz="1800" dirty="0"/>
              <a:t>ANKITHA BM - 3BR23CD006</a:t>
            </a:r>
          </a:p>
          <a:p>
            <a:pPr marL="285750" indent="-285750">
              <a:buFont typeface="Arial" panose="020B0604020202020204" pitchFamily="34" charset="0"/>
              <a:buChar char="•"/>
            </a:pPr>
            <a:r>
              <a:rPr lang="en-US" sz="1800" dirty="0"/>
              <a:t>SAMRUDDHI V MUNI - 3BR23CD084</a:t>
            </a:r>
          </a:p>
          <a:p>
            <a:pPr marL="285750" indent="-285750">
              <a:buFont typeface="Arial" panose="020B0604020202020204" pitchFamily="34" charset="0"/>
              <a:buChar char="•"/>
            </a:pPr>
            <a:r>
              <a:rPr lang="en-US" sz="1800" dirty="0"/>
              <a:t>SANJANA RAGHU - 3BR23CD085</a:t>
            </a:r>
          </a:p>
          <a:p>
            <a:pPr marL="285750" indent="-285750">
              <a:buFont typeface="Arial" panose="020B0604020202020204" pitchFamily="34" charset="0"/>
              <a:buChar char="•"/>
            </a:pPr>
            <a:r>
              <a:rPr lang="en-US" sz="1800" dirty="0"/>
              <a:t>SHAGUFTHA NIKHAR - 3BR23CD087</a:t>
            </a:r>
          </a:p>
          <a:p>
            <a:pPr marL="285750" indent="-285750">
              <a:buFont typeface="Arial" panose="020B0604020202020204" pitchFamily="34" charset="0"/>
              <a:buChar char="•"/>
            </a:pPr>
            <a:r>
              <a:rPr lang="en-US" sz="1800" dirty="0"/>
              <a:t>SHREYASREE MATH - 3BR23CD091</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2DE54C-6E6E-4C62-9229-733E16B8C67A}"/>
              </a:ext>
            </a:extLst>
          </p:cNvPr>
          <p:cNvSpPr>
            <a:spLocks noGrp="1"/>
          </p:cNvSpPr>
          <p:nvPr>
            <p:ph idx="1"/>
          </p:nvPr>
        </p:nvSpPr>
        <p:spPr>
          <a:xfrm>
            <a:off x="853889" y="457200"/>
            <a:ext cx="9791700" cy="6087035"/>
          </a:xfrm>
        </p:spPr>
        <p:txBody>
          <a:bodyPr>
            <a:normAutofit/>
          </a:bodyPr>
          <a:lstStyle/>
          <a:p>
            <a:pPr marL="0" indent="0">
              <a:buNone/>
            </a:pPr>
            <a:r>
              <a:rPr lang="en-US" sz="2000" b="1" i="1" u="sng" dirty="0"/>
              <a:t>Delete Network</a:t>
            </a:r>
            <a:r>
              <a:rPr lang="en-US" sz="2000" dirty="0"/>
              <a:t>:</a:t>
            </a:r>
          </a:p>
          <a:p>
            <a:pPr marL="0" indent="0">
              <a:buNone/>
            </a:pPr>
            <a:r>
              <a:rPr lang="en-US" sz="2000" dirty="0"/>
              <a:t>1.If </a:t>
            </a:r>
            <a:r>
              <a:rPr lang="en-US" sz="2000" dirty="0" err="1"/>
              <a:t>delete_network</a:t>
            </a:r>
            <a:r>
              <a:rPr lang="en-US" sz="2000" dirty="0"/>
              <a:t>(</a:t>
            </a:r>
            <a:r>
              <a:rPr lang="en-US" sz="2000" dirty="0" err="1"/>
              <a:t>network_id</a:t>
            </a:r>
            <a:r>
              <a:rPr lang="en-US" sz="2000" dirty="0"/>
              <a:t>) is called:</a:t>
            </a:r>
          </a:p>
          <a:p>
            <a:pPr marL="0" indent="0">
              <a:buNone/>
            </a:pPr>
            <a:r>
              <a:rPr lang="en-US" sz="2000" dirty="0"/>
              <a:t>	-Check if </a:t>
            </a:r>
            <a:r>
              <a:rPr lang="en-US" sz="2000" dirty="0" err="1"/>
              <a:t>network_id</a:t>
            </a:r>
            <a:r>
              <a:rPr lang="en-US" sz="2000" dirty="0"/>
              <a:t> exists in </a:t>
            </a:r>
            <a:r>
              <a:rPr lang="en-US" sz="2000" dirty="0" err="1"/>
              <a:t>network_settings</a:t>
            </a:r>
            <a:r>
              <a:rPr lang="en-US" sz="2000" dirty="0"/>
              <a:t>.</a:t>
            </a:r>
          </a:p>
          <a:p>
            <a:pPr marL="0" indent="0">
              <a:buNone/>
            </a:pPr>
            <a:r>
              <a:rPr lang="en-US" sz="2000" dirty="0"/>
              <a:t>		~If exists, delete the network from </a:t>
            </a:r>
            <a:r>
              <a:rPr lang="en-US" sz="2000" dirty="0" err="1"/>
              <a:t>network_settings</a:t>
            </a:r>
            <a:r>
              <a:rPr lang="en-US" sz="2000" dirty="0"/>
              <a:t> and print confirmation.</a:t>
            </a:r>
          </a:p>
          <a:p>
            <a:pPr marL="0" indent="0">
              <a:buNone/>
            </a:pPr>
            <a:r>
              <a:rPr lang="en-US" sz="2000" dirty="0"/>
              <a:t>		~If not, print "Network with ID does not exist.“</a:t>
            </a:r>
          </a:p>
          <a:p>
            <a:pPr marL="0" indent="0">
              <a:buNone/>
            </a:pPr>
            <a:r>
              <a:rPr lang="en-US" sz="2000" b="1" i="1" u="sng" dirty="0"/>
              <a:t>Setup Virtual Network:</a:t>
            </a:r>
          </a:p>
          <a:p>
            <a:pPr marL="0" indent="0">
              <a:buNone/>
            </a:pPr>
            <a:r>
              <a:rPr lang="en-US" sz="2000" dirty="0"/>
              <a:t>1.If </a:t>
            </a:r>
            <a:r>
              <a:rPr lang="en-US" sz="2000" dirty="0" err="1"/>
              <a:t>setup_virtual_network</a:t>
            </a:r>
            <a:r>
              <a:rPr lang="en-US" sz="2000" dirty="0"/>
              <a:t>(</a:t>
            </a:r>
            <a:r>
              <a:rPr lang="en-US" sz="2000" dirty="0" err="1"/>
              <a:t>network_id</a:t>
            </a:r>
            <a:r>
              <a:rPr lang="en-US" sz="2000" dirty="0"/>
              <a:t>, name, </a:t>
            </a:r>
            <a:r>
              <a:rPr lang="en-US" sz="2000" dirty="0" err="1"/>
              <a:t>ip_range</a:t>
            </a:r>
            <a:r>
              <a:rPr lang="en-US" sz="2000" dirty="0"/>
              <a:t>, status) is called:</a:t>
            </a:r>
          </a:p>
          <a:p>
            <a:pPr marL="0" indent="0">
              <a:buNone/>
            </a:pPr>
            <a:r>
              <a:rPr lang="en-US" sz="2000" dirty="0"/>
              <a:t>	-Check if </a:t>
            </a:r>
            <a:r>
              <a:rPr lang="en-US" sz="2000" dirty="0" err="1"/>
              <a:t>network_id</a:t>
            </a:r>
            <a:r>
              <a:rPr lang="en-US" sz="2000" dirty="0"/>
              <a:t> exists in </a:t>
            </a:r>
            <a:r>
              <a:rPr lang="en-US" sz="2000" dirty="0" err="1"/>
              <a:t>network_settings</a:t>
            </a:r>
            <a:r>
              <a:rPr lang="en-US" sz="2000" dirty="0"/>
              <a:t>.</a:t>
            </a:r>
          </a:p>
          <a:p>
            <a:pPr marL="0" indent="0">
              <a:buNone/>
            </a:pPr>
            <a:r>
              <a:rPr lang="en-US" sz="2000" dirty="0"/>
              <a:t>		~If not, call </a:t>
            </a:r>
            <a:r>
              <a:rPr lang="en-US" sz="2000" dirty="0" err="1"/>
              <a:t>create_network</a:t>
            </a:r>
            <a:r>
              <a:rPr lang="en-US" sz="2000" dirty="0"/>
              <a:t>() and set up the new network.</a:t>
            </a:r>
          </a:p>
          <a:p>
            <a:pPr marL="0" indent="0">
              <a:buNone/>
            </a:pPr>
            <a:r>
              <a:rPr lang="en-US" sz="2000" dirty="0"/>
              <a:t>		~Otherwise, print that the network already exists.</a:t>
            </a:r>
          </a:p>
          <a:p>
            <a:pPr marL="0" indent="0">
              <a:buNone/>
            </a:pPr>
            <a:r>
              <a:rPr lang="en-US" sz="2000" b="1" i="1" u="sng" dirty="0"/>
              <a:t>Update Network Settings:</a:t>
            </a:r>
          </a:p>
          <a:p>
            <a:pPr marL="0" indent="0">
              <a:buNone/>
            </a:pPr>
            <a:r>
              <a:rPr lang="en-US" sz="2000" dirty="0"/>
              <a:t>1.If </a:t>
            </a:r>
            <a:r>
              <a:rPr lang="en-US" sz="2000" dirty="0" err="1"/>
              <a:t>update_network_settings</a:t>
            </a:r>
            <a:r>
              <a:rPr lang="en-US" sz="2000" dirty="0"/>
              <a:t>(</a:t>
            </a:r>
            <a:r>
              <a:rPr lang="en-US" sz="2000" dirty="0" err="1"/>
              <a:t>settings_id</a:t>
            </a:r>
            <a:r>
              <a:rPr lang="en-US" sz="2000" dirty="0"/>
              <a:t>, </a:t>
            </a:r>
            <a:r>
              <a:rPr lang="en-US" sz="2000" dirty="0" err="1"/>
              <a:t>new_config</a:t>
            </a:r>
            <a:r>
              <a:rPr lang="en-US" sz="2000" dirty="0"/>
              <a:t>) is called:</a:t>
            </a:r>
          </a:p>
          <a:p>
            <a:pPr marL="0" indent="0">
              <a:buNone/>
            </a:pPr>
            <a:r>
              <a:rPr lang="en-US" sz="2000" dirty="0"/>
              <a:t>	-Check if </a:t>
            </a:r>
            <a:r>
              <a:rPr lang="en-US" sz="2000" dirty="0" err="1"/>
              <a:t>settings_id</a:t>
            </a:r>
            <a:r>
              <a:rPr lang="en-US" sz="2000" dirty="0"/>
              <a:t> exists in </a:t>
            </a:r>
            <a:r>
              <a:rPr lang="en-US" sz="2000" dirty="0" err="1"/>
              <a:t>network_settings</a:t>
            </a:r>
            <a:r>
              <a:rPr lang="en-US" sz="2000" dirty="0"/>
              <a:t>.</a:t>
            </a:r>
          </a:p>
          <a:p>
            <a:pPr marL="0" indent="0">
              <a:buNone/>
            </a:pPr>
            <a:r>
              <a:rPr lang="en-US" sz="2000" dirty="0"/>
              <a:t>		~If exists, update the network settings with </a:t>
            </a:r>
            <a:r>
              <a:rPr lang="en-US" sz="2000" dirty="0" err="1"/>
              <a:t>new_config</a:t>
            </a:r>
            <a:r>
              <a:rPr lang="en-US" sz="2000" dirty="0"/>
              <a:t> and print confirmation.</a:t>
            </a:r>
          </a:p>
          <a:p>
            <a:pPr marL="0" indent="0">
              <a:buNone/>
            </a:pPr>
            <a:r>
              <a:rPr lang="en-US" sz="2000" dirty="0"/>
              <a:t>		~If not, print "Network with ID does not </a:t>
            </a:r>
            <a:r>
              <a:rPr lang="en-US" sz="2000" dirty="0" err="1"/>
              <a:t>exist."End</a:t>
            </a:r>
            <a:endParaRPr lang="en-IN" sz="2000" dirty="0"/>
          </a:p>
        </p:txBody>
      </p:sp>
    </p:spTree>
    <p:extLst>
      <p:ext uri="{BB962C8B-B14F-4D97-AF65-F5344CB8AC3E}">
        <p14:creationId xmlns:p14="http://schemas.microsoft.com/office/powerpoint/2010/main" val="64887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9A752FA-BCCC-4D01-B594-F0FB8A213C17}"/>
              </a:ext>
            </a:extLst>
          </p:cNvPr>
          <p:cNvSpPr/>
          <p:nvPr/>
        </p:nvSpPr>
        <p:spPr>
          <a:xfrm>
            <a:off x="8098655" y="6158317"/>
            <a:ext cx="1439414" cy="460504"/>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1" name="Rectangle 50">
            <a:extLst>
              <a:ext uri="{FF2B5EF4-FFF2-40B4-BE49-F238E27FC236}">
                <a16:creationId xmlns:a16="http://schemas.microsoft.com/office/drawing/2014/main" id="{CAE2C285-3505-4A57-987D-2F3BB58234AC}"/>
              </a:ext>
            </a:extLst>
          </p:cNvPr>
          <p:cNvSpPr/>
          <p:nvPr/>
        </p:nvSpPr>
        <p:spPr>
          <a:xfrm>
            <a:off x="5990470" y="5949771"/>
            <a:ext cx="1803629" cy="80058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0" name="Rectangle 49">
            <a:extLst>
              <a:ext uri="{FF2B5EF4-FFF2-40B4-BE49-F238E27FC236}">
                <a16:creationId xmlns:a16="http://schemas.microsoft.com/office/drawing/2014/main" id="{7A052362-134F-44C6-8B11-8130169FD425}"/>
              </a:ext>
            </a:extLst>
          </p:cNvPr>
          <p:cNvSpPr/>
          <p:nvPr/>
        </p:nvSpPr>
        <p:spPr>
          <a:xfrm>
            <a:off x="8241323" y="5145054"/>
            <a:ext cx="582701" cy="31442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14641B44-2789-40F2-86C9-02BE711206A6}"/>
              </a:ext>
            </a:extLst>
          </p:cNvPr>
          <p:cNvSpPr/>
          <p:nvPr/>
        </p:nvSpPr>
        <p:spPr>
          <a:xfrm>
            <a:off x="6601718" y="4978914"/>
            <a:ext cx="810478" cy="57641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6" name="Rectangle 45">
            <a:extLst>
              <a:ext uri="{FF2B5EF4-FFF2-40B4-BE49-F238E27FC236}">
                <a16:creationId xmlns:a16="http://schemas.microsoft.com/office/drawing/2014/main" id="{8D70B2B6-8C2C-4F0D-ACF1-85AEB666D27C}"/>
              </a:ext>
            </a:extLst>
          </p:cNvPr>
          <p:cNvSpPr/>
          <p:nvPr/>
        </p:nvSpPr>
        <p:spPr>
          <a:xfrm>
            <a:off x="6378073" y="4059344"/>
            <a:ext cx="2559770" cy="543264"/>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4" name="Rectangle 43">
            <a:extLst>
              <a:ext uri="{FF2B5EF4-FFF2-40B4-BE49-F238E27FC236}">
                <a16:creationId xmlns:a16="http://schemas.microsoft.com/office/drawing/2014/main" id="{5AC6C057-E187-43B4-98EF-4BEF6F32EEA7}"/>
              </a:ext>
            </a:extLst>
          </p:cNvPr>
          <p:cNvSpPr/>
          <p:nvPr/>
        </p:nvSpPr>
        <p:spPr>
          <a:xfrm>
            <a:off x="6511026" y="2891456"/>
            <a:ext cx="1954237" cy="45170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5" name="Rectangle 44">
            <a:extLst>
              <a:ext uri="{FF2B5EF4-FFF2-40B4-BE49-F238E27FC236}">
                <a16:creationId xmlns:a16="http://schemas.microsoft.com/office/drawing/2014/main" id="{BF160ED5-0882-4609-9772-ABD99F043DEB}"/>
              </a:ext>
            </a:extLst>
          </p:cNvPr>
          <p:cNvSpPr/>
          <p:nvPr/>
        </p:nvSpPr>
        <p:spPr>
          <a:xfrm>
            <a:off x="8779696" y="2879420"/>
            <a:ext cx="1954237" cy="45170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3" name="Rectangle 42">
            <a:extLst>
              <a:ext uri="{FF2B5EF4-FFF2-40B4-BE49-F238E27FC236}">
                <a16:creationId xmlns:a16="http://schemas.microsoft.com/office/drawing/2014/main" id="{41887F5A-F770-48FB-923F-F180C07A878B}"/>
              </a:ext>
            </a:extLst>
          </p:cNvPr>
          <p:cNvSpPr/>
          <p:nvPr/>
        </p:nvSpPr>
        <p:spPr>
          <a:xfrm>
            <a:off x="9042899" y="1509610"/>
            <a:ext cx="713916" cy="45048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32AFC988-024B-4900-8BBE-3900DF9589CD}"/>
              </a:ext>
            </a:extLst>
          </p:cNvPr>
          <p:cNvSpPr/>
          <p:nvPr/>
        </p:nvSpPr>
        <p:spPr>
          <a:xfrm>
            <a:off x="7048039" y="1484848"/>
            <a:ext cx="1120309" cy="64633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BBB6B67D-2746-48F5-BFFA-2185025536FA}"/>
              </a:ext>
            </a:extLst>
          </p:cNvPr>
          <p:cNvSpPr/>
          <p:nvPr/>
        </p:nvSpPr>
        <p:spPr>
          <a:xfrm>
            <a:off x="6903132" y="228932"/>
            <a:ext cx="3025478" cy="46027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021969C0-C261-464D-B72B-89B45F332EB2}"/>
              </a:ext>
            </a:extLst>
          </p:cNvPr>
          <p:cNvSpPr/>
          <p:nvPr/>
        </p:nvSpPr>
        <p:spPr>
          <a:xfrm>
            <a:off x="1036920" y="5185496"/>
            <a:ext cx="1696718" cy="92333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59C34B16-0291-4835-918F-DE556762A207}"/>
              </a:ext>
            </a:extLst>
          </p:cNvPr>
          <p:cNvSpPr/>
          <p:nvPr/>
        </p:nvSpPr>
        <p:spPr>
          <a:xfrm>
            <a:off x="2930846" y="4056635"/>
            <a:ext cx="457750" cy="40370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33BF60F4-FF10-4E75-93BF-BA2C24A144F6}"/>
              </a:ext>
            </a:extLst>
          </p:cNvPr>
          <p:cNvSpPr/>
          <p:nvPr/>
        </p:nvSpPr>
        <p:spPr>
          <a:xfrm>
            <a:off x="1344469" y="3983161"/>
            <a:ext cx="930125" cy="59557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 name="Rectangle 1">
            <a:extLst>
              <a:ext uri="{FF2B5EF4-FFF2-40B4-BE49-F238E27FC236}">
                <a16:creationId xmlns:a16="http://schemas.microsoft.com/office/drawing/2014/main" id="{0E20EAD8-2C4A-4B71-97E3-715499D9358A}"/>
              </a:ext>
            </a:extLst>
          </p:cNvPr>
          <p:cNvSpPr/>
          <p:nvPr/>
        </p:nvSpPr>
        <p:spPr>
          <a:xfrm>
            <a:off x="1796657" y="158750"/>
            <a:ext cx="2123440" cy="41656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2E0A0865-9CF5-43D9-824A-876C83C638A8}"/>
              </a:ext>
            </a:extLst>
          </p:cNvPr>
          <p:cNvSpPr txBox="1"/>
          <p:nvPr/>
        </p:nvSpPr>
        <p:spPr>
          <a:xfrm>
            <a:off x="2031100" y="142339"/>
            <a:ext cx="1371600" cy="369332"/>
          </a:xfrm>
          <a:prstGeom prst="rect">
            <a:avLst/>
          </a:prstGeom>
          <a:noFill/>
          <a:ln>
            <a:solidFill>
              <a:schemeClr val="bg2"/>
            </a:solidFill>
          </a:ln>
        </p:spPr>
        <p:txBody>
          <a:bodyPr wrap="square" rtlCol="0" anchor="ctr" anchorCtr="1">
            <a:spAutoFit/>
          </a:bodyPr>
          <a:lstStyle/>
          <a:p>
            <a:r>
              <a:rPr lang="en-IN" dirty="0"/>
              <a:t>start</a:t>
            </a:r>
          </a:p>
        </p:txBody>
      </p:sp>
      <p:sp>
        <p:nvSpPr>
          <p:cNvPr id="4" name="Arrow: Down 3">
            <a:extLst>
              <a:ext uri="{FF2B5EF4-FFF2-40B4-BE49-F238E27FC236}">
                <a16:creationId xmlns:a16="http://schemas.microsoft.com/office/drawing/2014/main" id="{07EFF9EE-1563-405A-B5D8-44F2408ACE44}"/>
              </a:ext>
            </a:extLst>
          </p:cNvPr>
          <p:cNvSpPr/>
          <p:nvPr/>
        </p:nvSpPr>
        <p:spPr>
          <a:xfrm>
            <a:off x="2371556" y="605429"/>
            <a:ext cx="518160" cy="629920"/>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48CE9265-1954-4106-9676-C4184A581A6D}"/>
              </a:ext>
            </a:extLst>
          </p:cNvPr>
          <p:cNvSpPr/>
          <p:nvPr/>
        </p:nvSpPr>
        <p:spPr>
          <a:xfrm>
            <a:off x="1405796" y="1279449"/>
            <a:ext cx="2733040" cy="62992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 name="TextBox 5">
            <a:extLst>
              <a:ext uri="{FF2B5EF4-FFF2-40B4-BE49-F238E27FC236}">
                <a16:creationId xmlns:a16="http://schemas.microsoft.com/office/drawing/2014/main" id="{A969B10D-71A9-42FA-ABA9-6BB355126228}"/>
              </a:ext>
            </a:extLst>
          </p:cNvPr>
          <p:cNvSpPr txBox="1"/>
          <p:nvPr/>
        </p:nvSpPr>
        <p:spPr>
          <a:xfrm>
            <a:off x="1620518" y="1247091"/>
            <a:ext cx="1945641" cy="646331"/>
          </a:xfrm>
          <a:prstGeom prst="rect">
            <a:avLst/>
          </a:prstGeom>
          <a:noFill/>
          <a:ln>
            <a:solidFill>
              <a:schemeClr val="bg2"/>
            </a:solidFill>
          </a:ln>
        </p:spPr>
        <p:txBody>
          <a:bodyPr wrap="square" rtlCol="0" anchor="ctr" anchorCtr="1">
            <a:spAutoFit/>
          </a:bodyPr>
          <a:lstStyle/>
          <a:p>
            <a:r>
              <a:rPr lang="en-IN" dirty="0"/>
              <a:t>Initialize network settings,</a:t>
            </a:r>
          </a:p>
        </p:txBody>
      </p:sp>
      <p:sp>
        <p:nvSpPr>
          <p:cNvPr id="7" name="Arrow: Down 6">
            <a:extLst>
              <a:ext uri="{FF2B5EF4-FFF2-40B4-BE49-F238E27FC236}">
                <a16:creationId xmlns:a16="http://schemas.microsoft.com/office/drawing/2014/main" id="{EE62CA46-5517-4D0F-A632-02B9003C03AA}"/>
              </a:ext>
            </a:extLst>
          </p:cNvPr>
          <p:cNvSpPr/>
          <p:nvPr/>
        </p:nvSpPr>
        <p:spPr>
          <a:xfrm>
            <a:off x="2412686" y="1931766"/>
            <a:ext cx="518160" cy="646331"/>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FF7627DA-06DC-4061-85DE-EEF8DD857F29}"/>
              </a:ext>
            </a:extLst>
          </p:cNvPr>
          <p:cNvSpPr/>
          <p:nvPr/>
        </p:nvSpPr>
        <p:spPr>
          <a:xfrm>
            <a:off x="1262157" y="2641290"/>
            <a:ext cx="3017520" cy="62992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9" name="TextBox 8">
            <a:extLst>
              <a:ext uri="{FF2B5EF4-FFF2-40B4-BE49-F238E27FC236}">
                <a16:creationId xmlns:a16="http://schemas.microsoft.com/office/drawing/2014/main" id="{2D25820F-F7D1-415F-97D1-27ACDBA3C7D8}"/>
              </a:ext>
            </a:extLst>
          </p:cNvPr>
          <p:cNvSpPr txBox="1"/>
          <p:nvPr/>
        </p:nvSpPr>
        <p:spPr>
          <a:xfrm>
            <a:off x="1543382" y="2639328"/>
            <a:ext cx="2326640" cy="646331"/>
          </a:xfrm>
          <a:prstGeom prst="rect">
            <a:avLst/>
          </a:prstGeom>
          <a:noFill/>
          <a:ln>
            <a:solidFill>
              <a:schemeClr val="bg2"/>
            </a:solidFill>
          </a:ln>
        </p:spPr>
        <p:txBody>
          <a:bodyPr wrap="square" rtlCol="0" anchor="ctr" anchorCtr="1">
            <a:spAutoFit/>
          </a:bodyPr>
          <a:lstStyle/>
          <a:p>
            <a:r>
              <a:rPr lang="en-IN" dirty="0"/>
              <a:t>Create network(check if exists)</a:t>
            </a:r>
          </a:p>
        </p:txBody>
      </p:sp>
      <p:sp>
        <p:nvSpPr>
          <p:cNvPr id="10" name="Arrow: Down 9">
            <a:extLst>
              <a:ext uri="{FF2B5EF4-FFF2-40B4-BE49-F238E27FC236}">
                <a16:creationId xmlns:a16="http://schemas.microsoft.com/office/drawing/2014/main" id="{BAACC88C-C731-4D3D-A554-D8184DDB8367}"/>
              </a:ext>
            </a:extLst>
          </p:cNvPr>
          <p:cNvSpPr/>
          <p:nvPr/>
        </p:nvSpPr>
        <p:spPr>
          <a:xfrm>
            <a:off x="1760067" y="3310448"/>
            <a:ext cx="375920" cy="646331"/>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1" name="Arrow: Down 10">
            <a:extLst>
              <a:ext uri="{FF2B5EF4-FFF2-40B4-BE49-F238E27FC236}">
                <a16:creationId xmlns:a16="http://schemas.microsoft.com/office/drawing/2014/main" id="{D6BAD26C-0580-47E6-AF3C-391304DEDA77}"/>
              </a:ext>
            </a:extLst>
          </p:cNvPr>
          <p:cNvSpPr/>
          <p:nvPr/>
        </p:nvSpPr>
        <p:spPr>
          <a:xfrm>
            <a:off x="3037315" y="3317623"/>
            <a:ext cx="375920" cy="656927"/>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BE76CB02-988A-4B4B-AA6C-09DAC0319C6A}"/>
              </a:ext>
            </a:extLst>
          </p:cNvPr>
          <p:cNvSpPr txBox="1"/>
          <p:nvPr/>
        </p:nvSpPr>
        <p:spPr>
          <a:xfrm>
            <a:off x="855534" y="3923140"/>
            <a:ext cx="2026782" cy="646331"/>
          </a:xfrm>
          <a:prstGeom prst="rect">
            <a:avLst/>
          </a:prstGeom>
          <a:noFill/>
          <a:ln>
            <a:solidFill>
              <a:schemeClr val="bg2"/>
            </a:solidFill>
          </a:ln>
        </p:spPr>
        <p:txBody>
          <a:bodyPr wrap="square" rtlCol="0" anchor="ctr" anchorCtr="1">
            <a:spAutoFit/>
          </a:bodyPr>
          <a:lstStyle/>
          <a:p>
            <a:r>
              <a:rPr lang="en-IN" dirty="0"/>
              <a:t>Exists?</a:t>
            </a:r>
          </a:p>
          <a:p>
            <a:r>
              <a:rPr lang="en-IN" dirty="0"/>
              <a:t>yes</a:t>
            </a:r>
          </a:p>
        </p:txBody>
      </p:sp>
      <p:sp>
        <p:nvSpPr>
          <p:cNvPr id="13" name="TextBox 12">
            <a:extLst>
              <a:ext uri="{FF2B5EF4-FFF2-40B4-BE49-F238E27FC236}">
                <a16:creationId xmlns:a16="http://schemas.microsoft.com/office/drawing/2014/main" id="{6D495AB7-A02F-45D6-861A-FAD1BD21FB32}"/>
              </a:ext>
            </a:extLst>
          </p:cNvPr>
          <p:cNvSpPr txBox="1"/>
          <p:nvPr/>
        </p:nvSpPr>
        <p:spPr>
          <a:xfrm>
            <a:off x="2984913" y="4026560"/>
            <a:ext cx="428322" cy="369332"/>
          </a:xfrm>
          <a:prstGeom prst="rect">
            <a:avLst/>
          </a:prstGeom>
          <a:noFill/>
          <a:ln>
            <a:solidFill>
              <a:schemeClr val="bg2"/>
            </a:solidFill>
          </a:ln>
        </p:spPr>
        <p:txBody>
          <a:bodyPr wrap="none" rtlCol="0" anchor="ctr" anchorCtr="1">
            <a:spAutoFit/>
          </a:bodyPr>
          <a:lstStyle/>
          <a:p>
            <a:r>
              <a:rPr lang="en-IN" dirty="0"/>
              <a:t>no</a:t>
            </a:r>
          </a:p>
        </p:txBody>
      </p:sp>
      <p:sp>
        <p:nvSpPr>
          <p:cNvPr id="14" name="TextBox 13">
            <a:extLst>
              <a:ext uri="{FF2B5EF4-FFF2-40B4-BE49-F238E27FC236}">
                <a16:creationId xmlns:a16="http://schemas.microsoft.com/office/drawing/2014/main" id="{EBD73747-30E7-4BC4-8D31-A6DDACAE811A}"/>
              </a:ext>
            </a:extLst>
          </p:cNvPr>
          <p:cNvSpPr txBox="1"/>
          <p:nvPr/>
        </p:nvSpPr>
        <p:spPr>
          <a:xfrm>
            <a:off x="1007008" y="5179622"/>
            <a:ext cx="1696718" cy="923330"/>
          </a:xfrm>
          <a:prstGeom prst="rect">
            <a:avLst/>
          </a:prstGeom>
          <a:noFill/>
          <a:ln>
            <a:solidFill>
              <a:schemeClr val="bg2"/>
            </a:solidFill>
          </a:ln>
        </p:spPr>
        <p:txBody>
          <a:bodyPr wrap="square" rtlCol="0" anchor="ctr" anchorCtr="1">
            <a:spAutoFit/>
          </a:bodyPr>
          <a:lstStyle/>
          <a:p>
            <a:r>
              <a:rPr lang="en-IN" dirty="0"/>
              <a:t>Print already </a:t>
            </a:r>
          </a:p>
          <a:p>
            <a:r>
              <a:rPr lang="en-IN" dirty="0"/>
              <a:t>Exist network to settings</a:t>
            </a:r>
          </a:p>
        </p:txBody>
      </p:sp>
      <p:sp>
        <p:nvSpPr>
          <p:cNvPr id="17" name="TextBox 16">
            <a:extLst>
              <a:ext uri="{FF2B5EF4-FFF2-40B4-BE49-F238E27FC236}">
                <a16:creationId xmlns:a16="http://schemas.microsoft.com/office/drawing/2014/main" id="{B61E95B8-6A8A-42D9-83EB-FD07F179DDAF}"/>
              </a:ext>
            </a:extLst>
          </p:cNvPr>
          <p:cNvSpPr txBox="1"/>
          <p:nvPr/>
        </p:nvSpPr>
        <p:spPr>
          <a:xfrm>
            <a:off x="6805511" y="258838"/>
            <a:ext cx="3220720" cy="369332"/>
          </a:xfrm>
          <a:prstGeom prst="rect">
            <a:avLst/>
          </a:prstGeom>
          <a:noFill/>
          <a:ln>
            <a:solidFill>
              <a:schemeClr val="bg2"/>
            </a:solidFill>
          </a:ln>
        </p:spPr>
        <p:txBody>
          <a:bodyPr wrap="square" rtlCol="0" anchor="ctr" anchorCtr="1">
            <a:spAutoFit/>
          </a:bodyPr>
          <a:lstStyle/>
          <a:p>
            <a:r>
              <a:rPr lang="en-IN" dirty="0"/>
              <a:t>Read network(check if exists)</a:t>
            </a:r>
          </a:p>
        </p:txBody>
      </p:sp>
      <p:sp>
        <p:nvSpPr>
          <p:cNvPr id="18" name="TextBox 17">
            <a:extLst>
              <a:ext uri="{FF2B5EF4-FFF2-40B4-BE49-F238E27FC236}">
                <a16:creationId xmlns:a16="http://schemas.microsoft.com/office/drawing/2014/main" id="{AF4ABDF6-CAFC-4159-B1E9-84C1AC78076D}"/>
              </a:ext>
            </a:extLst>
          </p:cNvPr>
          <p:cNvSpPr txBox="1"/>
          <p:nvPr/>
        </p:nvSpPr>
        <p:spPr>
          <a:xfrm>
            <a:off x="7205325" y="1463076"/>
            <a:ext cx="833120" cy="646331"/>
          </a:xfrm>
          <a:prstGeom prst="rect">
            <a:avLst/>
          </a:prstGeom>
          <a:noFill/>
          <a:ln>
            <a:solidFill>
              <a:schemeClr val="bg2"/>
            </a:solidFill>
          </a:ln>
        </p:spPr>
        <p:txBody>
          <a:bodyPr wrap="square" rtlCol="0" anchor="ctr" anchorCtr="1">
            <a:spAutoFit/>
          </a:bodyPr>
          <a:lstStyle/>
          <a:p>
            <a:r>
              <a:rPr lang="en-IN" dirty="0"/>
              <a:t>Exists?</a:t>
            </a:r>
          </a:p>
          <a:p>
            <a:r>
              <a:rPr lang="en-IN" dirty="0"/>
              <a:t>yes</a:t>
            </a:r>
          </a:p>
        </p:txBody>
      </p:sp>
      <p:sp>
        <p:nvSpPr>
          <p:cNvPr id="20" name="TextBox 19">
            <a:extLst>
              <a:ext uri="{FF2B5EF4-FFF2-40B4-BE49-F238E27FC236}">
                <a16:creationId xmlns:a16="http://schemas.microsoft.com/office/drawing/2014/main" id="{C805C207-57C6-4AD8-BAC6-5D8DD8FBD486}"/>
              </a:ext>
            </a:extLst>
          </p:cNvPr>
          <p:cNvSpPr txBox="1"/>
          <p:nvPr/>
        </p:nvSpPr>
        <p:spPr>
          <a:xfrm>
            <a:off x="9161213" y="1585698"/>
            <a:ext cx="428322" cy="369332"/>
          </a:xfrm>
          <a:prstGeom prst="rect">
            <a:avLst/>
          </a:prstGeom>
          <a:noFill/>
          <a:ln>
            <a:solidFill>
              <a:schemeClr val="bg2"/>
            </a:solidFill>
          </a:ln>
        </p:spPr>
        <p:txBody>
          <a:bodyPr wrap="none" rtlCol="0" anchor="ctr" anchorCtr="1">
            <a:spAutoFit/>
          </a:bodyPr>
          <a:lstStyle/>
          <a:p>
            <a:r>
              <a:rPr lang="en-IN" dirty="0"/>
              <a:t>no</a:t>
            </a:r>
          </a:p>
        </p:txBody>
      </p:sp>
      <p:sp>
        <p:nvSpPr>
          <p:cNvPr id="21" name="TextBox 20">
            <a:extLst>
              <a:ext uri="{FF2B5EF4-FFF2-40B4-BE49-F238E27FC236}">
                <a16:creationId xmlns:a16="http://schemas.microsoft.com/office/drawing/2014/main" id="{28396E2C-6AB1-49AF-ABCD-4A7AC5BCD86B}"/>
              </a:ext>
            </a:extLst>
          </p:cNvPr>
          <p:cNvSpPr txBox="1"/>
          <p:nvPr/>
        </p:nvSpPr>
        <p:spPr>
          <a:xfrm>
            <a:off x="6355556" y="2920606"/>
            <a:ext cx="2113280" cy="369332"/>
          </a:xfrm>
          <a:prstGeom prst="rect">
            <a:avLst/>
          </a:prstGeom>
          <a:noFill/>
          <a:ln>
            <a:solidFill>
              <a:schemeClr val="bg2"/>
            </a:solidFill>
          </a:ln>
        </p:spPr>
        <p:txBody>
          <a:bodyPr wrap="square" rtlCol="0" anchor="ctr" anchorCtr="1">
            <a:spAutoFit/>
          </a:bodyPr>
          <a:lstStyle/>
          <a:p>
            <a:r>
              <a:rPr lang="en-IN" dirty="0"/>
              <a:t>Print network info</a:t>
            </a:r>
          </a:p>
        </p:txBody>
      </p:sp>
      <p:sp>
        <p:nvSpPr>
          <p:cNvPr id="22" name="TextBox 21">
            <a:extLst>
              <a:ext uri="{FF2B5EF4-FFF2-40B4-BE49-F238E27FC236}">
                <a16:creationId xmlns:a16="http://schemas.microsoft.com/office/drawing/2014/main" id="{B7DB2930-C972-4E1C-83DE-949F7EE9ADFD}"/>
              </a:ext>
            </a:extLst>
          </p:cNvPr>
          <p:cNvSpPr txBox="1"/>
          <p:nvPr/>
        </p:nvSpPr>
        <p:spPr>
          <a:xfrm>
            <a:off x="8739647" y="2939283"/>
            <a:ext cx="1999918" cy="369332"/>
          </a:xfrm>
          <a:prstGeom prst="rect">
            <a:avLst/>
          </a:prstGeom>
          <a:noFill/>
          <a:ln>
            <a:solidFill>
              <a:schemeClr val="bg2"/>
            </a:solidFill>
          </a:ln>
        </p:spPr>
        <p:txBody>
          <a:bodyPr wrap="square" rtlCol="0" anchor="ctr" anchorCtr="1">
            <a:spAutoFit/>
          </a:bodyPr>
          <a:lstStyle/>
          <a:p>
            <a:r>
              <a:rPr lang="en-IN" dirty="0"/>
              <a:t>Print id not found</a:t>
            </a:r>
          </a:p>
        </p:txBody>
      </p:sp>
      <p:sp>
        <p:nvSpPr>
          <p:cNvPr id="23" name="TextBox 22">
            <a:extLst>
              <a:ext uri="{FF2B5EF4-FFF2-40B4-BE49-F238E27FC236}">
                <a16:creationId xmlns:a16="http://schemas.microsoft.com/office/drawing/2014/main" id="{E58CCE84-6AA5-4EA3-B6F1-20381FBE20BD}"/>
              </a:ext>
            </a:extLst>
          </p:cNvPr>
          <p:cNvSpPr txBox="1"/>
          <p:nvPr/>
        </p:nvSpPr>
        <p:spPr>
          <a:xfrm>
            <a:off x="6037087" y="5995690"/>
            <a:ext cx="1869440" cy="646331"/>
          </a:xfrm>
          <a:prstGeom prst="rect">
            <a:avLst/>
          </a:prstGeom>
          <a:noFill/>
          <a:ln>
            <a:solidFill>
              <a:schemeClr val="bg2"/>
            </a:solidFill>
          </a:ln>
        </p:spPr>
        <p:txBody>
          <a:bodyPr wrap="square" rtlCol="0" anchor="ctr" anchorCtr="1">
            <a:spAutoFit/>
          </a:bodyPr>
          <a:lstStyle/>
          <a:p>
            <a:r>
              <a:rPr lang="en-IN" dirty="0"/>
              <a:t>Update fields</a:t>
            </a:r>
          </a:p>
          <a:p>
            <a:r>
              <a:rPr lang="en-IN" dirty="0"/>
              <a:t>(</a:t>
            </a:r>
            <a:r>
              <a:rPr lang="en-IN" dirty="0" err="1"/>
              <a:t>name,ip,status</a:t>
            </a:r>
            <a:r>
              <a:rPr lang="en-IN" dirty="0"/>
              <a:t>)</a:t>
            </a:r>
          </a:p>
        </p:txBody>
      </p:sp>
      <p:sp>
        <p:nvSpPr>
          <p:cNvPr id="24" name="TextBox 23">
            <a:extLst>
              <a:ext uri="{FF2B5EF4-FFF2-40B4-BE49-F238E27FC236}">
                <a16:creationId xmlns:a16="http://schemas.microsoft.com/office/drawing/2014/main" id="{F23EEDE8-19F9-44AA-A839-83EDEEA4EDEA}"/>
              </a:ext>
            </a:extLst>
          </p:cNvPr>
          <p:cNvSpPr txBox="1"/>
          <p:nvPr/>
        </p:nvSpPr>
        <p:spPr>
          <a:xfrm>
            <a:off x="6497384" y="4026560"/>
            <a:ext cx="2326640" cy="646331"/>
          </a:xfrm>
          <a:prstGeom prst="rect">
            <a:avLst/>
          </a:prstGeom>
          <a:noFill/>
          <a:ln>
            <a:solidFill>
              <a:schemeClr val="bg2"/>
            </a:solidFill>
          </a:ln>
        </p:spPr>
        <p:txBody>
          <a:bodyPr wrap="square" rtlCol="0" anchor="ctr" anchorCtr="1">
            <a:spAutoFit/>
          </a:bodyPr>
          <a:lstStyle/>
          <a:p>
            <a:r>
              <a:rPr lang="en-IN" dirty="0"/>
              <a:t>Update network(check if exists)</a:t>
            </a:r>
          </a:p>
        </p:txBody>
      </p:sp>
      <p:sp>
        <p:nvSpPr>
          <p:cNvPr id="25" name="TextBox 24">
            <a:extLst>
              <a:ext uri="{FF2B5EF4-FFF2-40B4-BE49-F238E27FC236}">
                <a16:creationId xmlns:a16="http://schemas.microsoft.com/office/drawing/2014/main" id="{BF78CDF4-B178-464E-8236-77EB542DAAE6}"/>
              </a:ext>
            </a:extLst>
          </p:cNvPr>
          <p:cNvSpPr txBox="1"/>
          <p:nvPr/>
        </p:nvSpPr>
        <p:spPr>
          <a:xfrm>
            <a:off x="6541895" y="4943957"/>
            <a:ext cx="930125" cy="646331"/>
          </a:xfrm>
          <a:prstGeom prst="rect">
            <a:avLst/>
          </a:prstGeom>
          <a:noFill/>
          <a:ln>
            <a:solidFill>
              <a:schemeClr val="bg2"/>
            </a:solidFill>
          </a:ln>
        </p:spPr>
        <p:txBody>
          <a:bodyPr wrap="square" rtlCol="0" anchor="ctr" anchorCtr="1">
            <a:spAutoFit/>
          </a:bodyPr>
          <a:lstStyle/>
          <a:p>
            <a:r>
              <a:rPr lang="en-IN" dirty="0"/>
              <a:t>Exists?</a:t>
            </a:r>
          </a:p>
          <a:p>
            <a:r>
              <a:rPr lang="en-IN" dirty="0"/>
              <a:t>yes</a:t>
            </a:r>
          </a:p>
        </p:txBody>
      </p:sp>
      <p:sp>
        <p:nvSpPr>
          <p:cNvPr id="26" name="TextBox 25">
            <a:extLst>
              <a:ext uri="{FF2B5EF4-FFF2-40B4-BE49-F238E27FC236}">
                <a16:creationId xmlns:a16="http://schemas.microsoft.com/office/drawing/2014/main" id="{AE0BA147-389C-44DC-B821-CD4D53D41FA1}"/>
              </a:ext>
            </a:extLst>
          </p:cNvPr>
          <p:cNvSpPr txBox="1"/>
          <p:nvPr/>
        </p:nvSpPr>
        <p:spPr>
          <a:xfrm>
            <a:off x="8292144" y="5099078"/>
            <a:ext cx="428322" cy="369332"/>
          </a:xfrm>
          <a:prstGeom prst="rect">
            <a:avLst/>
          </a:prstGeom>
          <a:noFill/>
          <a:ln>
            <a:solidFill>
              <a:schemeClr val="bg2"/>
            </a:solidFill>
          </a:ln>
        </p:spPr>
        <p:txBody>
          <a:bodyPr wrap="none" rtlCol="0" anchor="ctr" anchorCtr="1">
            <a:spAutoFit/>
          </a:bodyPr>
          <a:lstStyle/>
          <a:p>
            <a:r>
              <a:rPr lang="en-IN" dirty="0"/>
              <a:t>no</a:t>
            </a:r>
          </a:p>
        </p:txBody>
      </p:sp>
      <p:sp>
        <p:nvSpPr>
          <p:cNvPr id="27" name="TextBox 26">
            <a:extLst>
              <a:ext uri="{FF2B5EF4-FFF2-40B4-BE49-F238E27FC236}">
                <a16:creationId xmlns:a16="http://schemas.microsoft.com/office/drawing/2014/main" id="{255E5992-2390-4369-8107-F2DF90CB5F71}"/>
              </a:ext>
            </a:extLst>
          </p:cNvPr>
          <p:cNvSpPr txBox="1"/>
          <p:nvPr/>
        </p:nvSpPr>
        <p:spPr>
          <a:xfrm>
            <a:off x="8045981" y="6233220"/>
            <a:ext cx="1609450" cy="369332"/>
          </a:xfrm>
          <a:prstGeom prst="rect">
            <a:avLst/>
          </a:prstGeom>
          <a:noFill/>
          <a:ln>
            <a:solidFill>
              <a:schemeClr val="bg2"/>
            </a:solidFill>
          </a:ln>
        </p:spPr>
        <p:txBody>
          <a:bodyPr wrap="square" rtlCol="0" anchor="ctr" anchorCtr="1">
            <a:spAutoFit/>
          </a:bodyPr>
          <a:lstStyle/>
          <a:p>
            <a:r>
              <a:rPr lang="en-IN" dirty="0"/>
              <a:t>Id not found</a:t>
            </a:r>
          </a:p>
        </p:txBody>
      </p:sp>
      <p:sp>
        <p:nvSpPr>
          <p:cNvPr id="34" name="TextBox 33">
            <a:extLst>
              <a:ext uri="{FF2B5EF4-FFF2-40B4-BE49-F238E27FC236}">
                <a16:creationId xmlns:a16="http://schemas.microsoft.com/office/drawing/2014/main" id="{3D36420E-9498-4F20-BC74-5CC5131365F5}"/>
              </a:ext>
            </a:extLst>
          </p:cNvPr>
          <p:cNvSpPr txBox="1"/>
          <p:nvPr/>
        </p:nvSpPr>
        <p:spPr>
          <a:xfrm>
            <a:off x="7906527" y="4252334"/>
            <a:ext cx="833120" cy="369332"/>
          </a:xfrm>
          <a:prstGeom prst="rect">
            <a:avLst/>
          </a:prstGeom>
          <a:noFill/>
          <a:ln>
            <a:solidFill>
              <a:schemeClr val="bg2"/>
            </a:solidFill>
          </a:ln>
        </p:spPr>
        <p:txBody>
          <a:bodyPr wrap="square" rtlCol="0" anchor="ctr" anchorCtr="1">
            <a:spAutoFit/>
          </a:bodyPr>
          <a:lstStyle/>
          <a:p>
            <a:endParaRPr lang="en-IN" dirty="0"/>
          </a:p>
        </p:txBody>
      </p:sp>
      <p:sp>
        <p:nvSpPr>
          <p:cNvPr id="36" name="TextBox 35">
            <a:extLst>
              <a:ext uri="{FF2B5EF4-FFF2-40B4-BE49-F238E27FC236}">
                <a16:creationId xmlns:a16="http://schemas.microsoft.com/office/drawing/2014/main" id="{7A363A42-9D22-4362-AA33-37813D1A093F}"/>
              </a:ext>
            </a:extLst>
          </p:cNvPr>
          <p:cNvSpPr txBox="1"/>
          <p:nvPr/>
        </p:nvSpPr>
        <p:spPr>
          <a:xfrm>
            <a:off x="7794099" y="5256124"/>
            <a:ext cx="1463040" cy="369332"/>
          </a:xfrm>
          <a:prstGeom prst="rect">
            <a:avLst/>
          </a:prstGeom>
          <a:noFill/>
          <a:ln>
            <a:solidFill>
              <a:schemeClr val="bg2"/>
            </a:solidFill>
          </a:ln>
        </p:spPr>
        <p:txBody>
          <a:bodyPr wrap="square" rtlCol="0" anchor="ctr" anchorCtr="1">
            <a:spAutoFit/>
          </a:bodyPr>
          <a:lstStyle/>
          <a:p>
            <a:endParaRPr lang="en-IN" dirty="0"/>
          </a:p>
        </p:txBody>
      </p:sp>
      <p:sp>
        <p:nvSpPr>
          <p:cNvPr id="47" name="Rectangle 46">
            <a:extLst>
              <a:ext uri="{FF2B5EF4-FFF2-40B4-BE49-F238E27FC236}">
                <a16:creationId xmlns:a16="http://schemas.microsoft.com/office/drawing/2014/main" id="{F6B1BE7C-A17A-43C9-9B8D-5E52C26C2A0F}"/>
              </a:ext>
            </a:extLst>
          </p:cNvPr>
          <p:cNvSpPr/>
          <p:nvPr/>
        </p:nvSpPr>
        <p:spPr>
          <a:xfrm>
            <a:off x="4016072" y="3714951"/>
            <a:ext cx="45719" cy="457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61235874-E247-4CB0-B5F5-B2D867FAA646}"/>
              </a:ext>
            </a:extLst>
          </p:cNvPr>
          <p:cNvSpPr/>
          <p:nvPr/>
        </p:nvSpPr>
        <p:spPr>
          <a:xfrm>
            <a:off x="4094481" y="3714951"/>
            <a:ext cx="45719" cy="457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2" name="Rectangle 51">
            <a:extLst>
              <a:ext uri="{FF2B5EF4-FFF2-40B4-BE49-F238E27FC236}">
                <a16:creationId xmlns:a16="http://schemas.microsoft.com/office/drawing/2014/main" id="{C3C6F94E-469D-477D-85FA-C74F2734EBC1}"/>
              </a:ext>
            </a:extLst>
          </p:cNvPr>
          <p:cNvSpPr/>
          <p:nvPr/>
        </p:nvSpPr>
        <p:spPr>
          <a:xfrm>
            <a:off x="3253895" y="5402638"/>
            <a:ext cx="914400" cy="38856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9" name="Rectangle 58">
            <a:extLst>
              <a:ext uri="{FF2B5EF4-FFF2-40B4-BE49-F238E27FC236}">
                <a16:creationId xmlns:a16="http://schemas.microsoft.com/office/drawing/2014/main" id="{EEC8F38C-8649-42C1-9E7B-2C90A8DA207E}"/>
              </a:ext>
            </a:extLst>
          </p:cNvPr>
          <p:cNvSpPr/>
          <p:nvPr/>
        </p:nvSpPr>
        <p:spPr>
          <a:xfrm>
            <a:off x="8308034" y="3760670"/>
            <a:ext cx="45719" cy="457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6" name="Arrow: Down 15">
            <a:extLst>
              <a:ext uri="{FF2B5EF4-FFF2-40B4-BE49-F238E27FC236}">
                <a16:creationId xmlns:a16="http://schemas.microsoft.com/office/drawing/2014/main" id="{A1530F47-77E7-426E-B1F2-FB6DF554FA46}"/>
              </a:ext>
            </a:extLst>
          </p:cNvPr>
          <p:cNvSpPr/>
          <p:nvPr/>
        </p:nvSpPr>
        <p:spPr>
          <a:xfrm>
            <a:off x="243840" y="286871"/>
            <a:ext cx="45719" cy="45719"/>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9" name="Arrow: Down 18">
            <a:extLst>
              <a:ext uri="{FF2B5EF4-FFF2-40B4-BE49-F238E27FC236}">
                <a16:creationId xmlns:a16="http://schemas.microsoft.com/office/drawing/2014/main" id="{E356D49F-CF56-4A5D-89C3-A84951C8A3F4}"/>
              </a:ext>
            </a:extLst>
          </p:cNvPr>
          <p:cNvSpPr/>
          <p:nvPr/>
        </p:nvSpPr>
        <p:spPr>
          <a:xfrm>
            <a:off x="1633204" y="4705579"/>
            <a:ext cx="352654" cy="439475"/>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5" name="Arrow: Down 64">
            <a:extLst>
              <a:ext uri="{FF2B5EF4-FFF2-40B4-BE49-F238E27FC236}">
                <a16:creationId xmlns:a16="http://schemas.microsoft.com/office/drawing/2014/main" id="{3FFDC2A9-9431-42AB-8019-CAC596B7BC49}"/>
              </a:ext>
            </a:extLst>
          </p:cNvPr>
          <p:cNvSpPr/>
          <p:nvPr/>
        </p:nvSpPr>
        <p:spPr>
          <a:xfrm>
            <a:off x="2975084" y="4498662"/>
            <a:ext cx="369273" cy="646331"/>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03ADDD0D-09F8-4BEC-A7E3-902B97668684}"/>
              </a:ext>
            </a:extLst>
          </p:cNvPr>
          <p:cNvSpPr txBox="1"/>
          <p:nvPr/>
        </p:nvSpPr>
        <p:spPr>
          <a:xfrm>
            <a:off x="3068606" y="5370663"/>
            <a:ext cx="1249680" cy="369332"/>
          </a:xfrm>
          <a:prstGeom prst="rect">
            <a:avLst/>
          </a:prstGeom>
          <a:noFill/>
          <a:ln>
            <a:solidFill>
              <a:schemeClr val="bg2"/>
            </a:solidFill>
          </a:ln>
        </p:spPr>
        <p:txBody>
          <a:bodyPr wrap="square" rtlCol="0" anchor="ctr" anchorCtr="1">
            <a:spAutoFit/>
          </a:bodyPr>
          <a:lstStyle/>
          <a:p>
            <a:r>
              <a:rPr lang="en-IN" dirty="0"/>
              <a:t>Add</a:t>
            </a:r>
          </a:p>
        </p:txBody>
      </p:sp>
      <p:cxnSp>
        <p:nvCxnSpPr>
          <p:cNvPr id="67" name="Connector: Curved 66">
            <a:extLst>
              <a:ext uri="{FF2B5EF4-FFF2-40B4-BE49-F238E27FC236}">
                <a16:creationId xmlns:a16="http://schemas.microsoft.com/office/drawing/2014/main" id="{D906ADA1-B939-4F86-87B2-47E9B622BB26}"/>
              </a:ext>
            </a:extLst>
          </p:cNvPr>
          <p:cNvCxnSpPr/>
          <p:nvPr/>
        </p:nvCxnSpPr>
        <p:spPr>
          <a:xfrm flipV="1">
            <a:off x="912662" y="5862918"/>
            <a:ext cx="10703" cy="609"/>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9" name="Connector: Curved 68">
            <a:extLst>
              <a:ext uri="{FF2B5EF4-FFF2-40B4-BE49-F238E27FC236}">
                <a16:creationId xmlns:a16="http://schemas.microsoft.com/office/drawing/2014/main" id="{6DE65595-E891-401D-93CE-A9F02DDF82AD}"/>
              </a:ext>
            </a:extLst>
          </p:cNvPr>
          <p:cNvCxnSpPr/>
          <p:nvPr/>
        </p:nvCxnSpPr>
        <p:spPr>
          <a:xfrm rot="5400000">
            <a:off x="1163950" y="5774383"/>
            <a:ext cx="27244" cy="6391"/>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70" name="Arrow: Down 69">
            <a:extLst>
              <a:ext uri="{FF2B5EF4-FFF2-40B4-BE49-F238E27FC236}">
                <a16:creationId xmlns:a16="http://schemas.microsoft.com/office/drawing/2014/main" id="{D91889D8-3DDD-491B-98A1-52EBD8AA2C01}"/>
              </a:ext>
            </a:extLst>
          </p:cNvPr>
          <p:cNvSpPr/>
          <p:nvPr/>
        </p:nvSpPr>
        <p:spPr>
          <a:xfrm>
            <a:off x="7449671" y="741888"/>
            <a:ext cx="344428" cy="690281"/>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1" name="Arrow: Down 70">
            <a:extLst>
              <a:ext uri="{FF2B5EF4-FFF2-40B4-BE49-F238E27FC236}">
                <a16:creationId xmlns:a16="http://schemas.microsoft.com/office/drawing/2014/main" id="{9A24A3DE-C9A8-4093-B7B8-A148BB487C15}"/>
              </a:ext>
            </a:extLst>
          </p:cNvPr>
          <p:cNvSpPr/>
          <p:nvPr/>
        </p:nvSpPr>
        <p:spPr>
          <a:xfrm>
            <a:off x="9227643" y="717713"/>
            <a:ext cx="344428" cy="763393"/>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2" name="Arrow: Down 71">
            <a:extLst>
              <a:ext uri="{FF2B5EF4-FFF2-40B4-BE49-F238E27FC236}">
                <a16:creationId xmlns:a16="http://schemas.microsoft.com/office/drawing/2014/main" id="{6F198B2E-7201-43C6-984A-896D4AE97023}"/>
              </a:ext>
            </a:extLst>
          </p:cNvPr>
          <p:cNvSpPr/>
          <p:nvPr/>
        </p:nvSpPr>
        <p:spPr>
          <a:xfrm>
            <a:off x="7418179" y="2170061"/>
            <a:ext cx="375920" cy="742960"/>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3" name="Arrow: Down 72">
            <a:extLst>
              <a:ext uri="{FF2B5EF4-FFF2-40B4-BE49-F238E27FC236}">
                <a16:creationId xmlns:a16="http://schemas.microsoft.com/office/drawing/2014/main" id="{76B15040-536B-4895-8917-269020AB7197}"/>
              </a:ext>
            </a:extLst>
          </p:cNvPr>
          <p:cNvSpPr/>
          <p:nvPr/>
        </p:nvSpPr>
        <p:spPr>
          <a:xfrm>
            <a:off x="9250945" y="2054697"/>
            <a:ext cx="441821" cy="772538"/>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4" name="Arrow: Down 73">
            <a:extLst>
              <a:ext uri="{FF2B5EF4-FFF2-40B4-BE49-F238E27FC236}">
                <a16:creationId xmlns:a16="http://schemas.microsoft.com/office/drawing/2014/main" id="{CE23BDFB-68EE-487F-8F48-5D370F2D9F90}"/>
              </a:ext>
            </a:extLst>
          </p:cNvPr>
          <p:cNvSpPr/>
          <p:nvPr/>
        </p:nvSpPr>
        <p:spPr>
          <a:xfrm>
            <a:off x="7381021" y="3353127"/>
            <a:ext cx="400095" cy="620877"/>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5" name="Arrow: Down 74">
            <a:extLst>
              <a:ext uri="{FF2B5EF4-FFF2-40B4-BE49-F238E27FC236}">
                <a16:creationId xmlns:a16="http://schemas.microsoft.com/office/drawing/2014/main" id="{8E6405C4-7BF3-4A1E-9E1A-3D843FFD4F98}"/>
              </a:ext>
            </a:extLst>
          </p:cNvPr>
          <p:cNvSpPr/>
          <p:nvPr/>
        </p:nvSpPr>
        <p:spPr>
          <a:xfrm>
            <a:off x="6829249" y="4644431"/>
            <a:ext cx="355416" cy="393232"/>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6" name="Arrow: Down 75">
            <a:extLst>
              <a:ext uri="{FF2B5EF4-FFF2-40B4-BE49-F238E27FC236}">
                <a16:creationId xmlns:a16="http://schemas.microsoft.com/office/drawing/2014/main" id="{0854843D-C5A8-4ED7-9167-F8FA99E4E801}"/>
              </a:ext>
            </a:extLst>
          </p:cNvPr>
          <p:cNvSpPr/>
          <p:nvPr/>
        </p:nvSpPr>
        <p:spPr>
          <a:xfrm>
            <a:off x="8344432" y="4646793"/>
            <a:ext cx="252337" cy="470719"/>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7" name="Arrow: Down 76">
            <a:extLst>
              <a:ext uri="{FF2B5EF4-FFF2-40B4-BE49-F238E27FC236}">
                <a16:creationId xmlns:a16="http://schemas.microsoft.com/office/drawing/2014/main" id="{7AD238D2-C88A-408D-981B-06248FEEFD57}"/>
              </a:ext>
            </a:extLst>
          </p:cNvPr>
          <p:cNvSpPr/>
          <p:nvPr/>
        </p:nvSpPr>
        <p:spPr>
          <a:xfrm>
            <a:off x="6868940" y="5560849"/>
            <a:ext cx="242039" cy="342833"/>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8" name="Arrow: Down 77">
            <a:extLst>
              <a:ext uri="{FF2B5EF4-FFF2-40B4-BE49-F238E27FC236}">
                <a16:creationId xmlns:a16="http://schemas.microsoft.com/office/drawing/2014/main" id="{AA35D795-E6A3-4956-B17D-ADB48AC41AA7}"/>
              </a:ext>
            </a:extLst>
          </p:cNvPr>
          <p:cNvSpPr/>
          <p:nvPr/>
        </p:nvSpPr>
        <p:spPr>
          <a:xfrm>
            <a:off x="8506305" y="5514386"/>
            <a:ext cx="286960" cy="643931"/>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96733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8482E69-4F3A-4124-BC26-BF36124C05FB}"/>
              </a:ext>
            </a:extLst>
          </p:cNvPr>
          <p:cNvSpPr/>
          <p:nvPr/>
        </p:nvSpPr>
        <p:spPr>
          <a:xfrm>
            <a:off x="27755" y="6055672"/>
            <a:ext cx="1917586" cy="36933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05D3CC3-D4FF-42A6-BBA1-2D0A78AF248F}"/>
              </a:ext>
            </a:extLst>
          </p:cNvPr>
          <p:cNvSpPr/>
          <p:nvPr/>
        </p:nvSpPr>
        <p:spPr>
          <a:xfrm>
            <a:off x="610461" y="4768834"/>
            <a:ext cx="886645" cy="62111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48C853B5-224C-406C-B16C-1B637DF57DFA}"/>
              </a:ext>
            </a:extLst>
          </p:cNvPr>
          <p:cNvSpPr/>
          <p:nvPr/>
        </p:nvSpPr>
        <p:spPr>
          <a:xfrm>
            <a:off x="2587489" y="6008130"/>
            <a:ext cx="2772939" cy="36933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D65DF429-375B-4E6E-B5B9-28D20C62F38F}"/>
              </a:ext>
            </a:extLst>
          </p:cNvPr>
          <p:cNvSpPr/>
          <p:nvPr/>
        </p:nvSpPr>
        <p:spPr>
          <a:xfrm>
            <a:off x="2707341" y="4779580"/>
            <a:ext cx="591671" cy="306094"/>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61DA67F6-1CFE-41AC-BC95-D3095CA29C29}"/>
              </a:ext>
            </a:extLst>
          </p:cNvPr>
          <p:cNvSpPr/>
          <p:nvPr/>
        </p:nvSpPr>
        <p:spPr>
          <a:xfrm>
            <a:off x="610461" y="3635623"/>
            <a:ext cx="3271257" cy="38865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8E554AA3-21B0-499A-ACE3-861E1A90A275}"/>
              </a:ext>
            </a:extLst>
          </p:cNvPr>
          <p:cNvSpPr/>
          <p:nvPr/>
        </p:nvSpPr>
        <p:spPr>
          <a:xfrm>
            <a:off x="674110" y="2494672"/>
            <a:ext cx="1727534" cy="41549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F2E0C94C-41CC-44A6-8B4C-DC85D19312D3}"/>
              </a:ext>
            </a:extLst>
          </p:cNvPr>
          <p:cNvSpPr/>
          <p:nvPr/>
        </p:nvSpPr>
        <p:spPr>
          <a:xfrm>
            <a:off x="2851672" y="2483717"/>
            <a:ext cx="2545081" cy="41593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10890B1F-5A40-4801-8C16-2864E869DEF2}"/>
              </a:ext>
            </a:extLst>
          </p:cNvPr>
          <p:cNvSpPr/>
          <p:nvPr/>
        </p:nvSpPr>
        <p:spPr>
          <a:xfrm>
            <a:off x="10434918" y="2613434"/>
            <a:ext cx="1156447" cy="60117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0AD146DA-D5F2-47C8-8C3E-500116EA4291}"/>
              </a:ext>
            </a:extLst>
          </p:cNvPr>
          <p:cNvSpPr/>
          <p:nvPr/>
        </p:nvSpPr>
        <p:spPr>
          <a:xfrm>
            <a:off x="7252447" y="2568273"/>
            <a:ext cx="2770095" cy="55601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94E57FA3-AF84-4570-9CAC-6E44843C3481}"/>
              </a:ext>
            </a:extLst>
          </p:cNvPr>
          <p:cNvSpPr/>
          <p:nvPr/>
        </p:nvSpPr>
        <p:spPr>
          <a:xfrm>
            <a:off x="10699825" y="1523143"/>
            <a:ext cx="591671" cy="306094"/>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EA0652A0-823C-4450-9CA5-FF5287CBCE12}"/>
              </a:ext>
            </a:extLst>
          </p:cNvPr>
          <p:cNvSpPr/>
          <p:nvPr/>
        </p:nvSpPr>
        <p:spPr>
          <a:xfrm>
            <a:off x="7978590" y="476982"/>
            <a:ext cx="3827930" cy="29042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AEF05B4F-92D5-42E9-9BF7-CC820EB36E60}"/>
              </a:ext>
            </a:extLst>
          </p:cNvPr>
          <p:cNvSpPr/>
          <p:nvPr/>
        </p:nvSpPr>
        <p:spPr>
          <a:xfrm>
            <a:off x="8077510" y="1506072"/>
            <a:ext cx="914400" cy="64633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DFA8DF63-19D0-417C-89C3-B6C8577809A6}"/>
              </a:ext>
            </a:extLst>
          </p:cNvPr>
          <p:cNvSpPr/>
          <p:nvPr/>
        </p:nvSpPr>
        <p:spPr>
          <a:xfrm flipH="1" flipV="1">
            <a:off x="8077510" y="3699303"/>
            <a:ext cx="645458" cy="36933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BF172F9B-40A1-4A3E-A6F2-D71E123384CD}"/>
              </a:ext>
            </a:extLst>
          </p:cNvPr>
          <p:cNvSpPr/>
          <p:nvPr/>
        </p:nvSpPr>
        <p:spPr>
          <a:xfrm>
            <a:off x="1030941" y="1355260"/>
            <a:ext cx="914400" cy="60260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E7297B8F-9DD1-42A1-A5CE-9297004A65F4}"/>
              </a:ext>
            </a:extLst>
          </p:cNvPr>
          <p:cNvSpPr/>
          <p:nvPr/>
        </p:nvSpPr>
        <p:spPr>
          <a:xfrm>
            <a:off x="1030941" y="480538"/>
            <a:ext cx="3182471" cy="41593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AC7740B0-BF12-44D7-A438-4C8C55CF6480}"/>
              </a:ext>
            </a:extLst>
          </p:cNvPr>
          <p:cNvSpPr/>
          <p:nvPr/>
        </p:nvSpPr>
        <p:spPr>
          <a:xfrm>
            <a:off x="3227294" y="1355260"/>
            <a:ext cx="654424" cy="296512"/>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 name="TextBox 1">
            <a:extLst>
              <a:ext uri="{FF2B5EF4-FFF2-40B4-BE49-F238E27FC236}">
                <a16:creationId xmlns:a16="http://schemas.microsoft.com/office/drawing/2014/main" id="{74068DEF-C615-4300-9DB5-3CDADE789835}"/>
              </a:ext>
            </a:extLst>
          </p:cNvPr>
          <p:cNvSpPr txBox="1"/>
          <p:nvPr/>
        </p:nvSpPr>
        <p:spPr>
          <a:xfrm>
            <a:off x="1004047" y="480538"/>
            <a:ext cx="3113096" cy="1477328"/>
          </a:xfrm>
          <a:prstGeom prst="rect">
            <a:avLst/>
          </a:prstGeom>
          <a:noFill/>
          <a:ln>
            <a:solidFill>
              <a:schemeClr val="bg2"/>
            </a:solidFill>
          </a:ln>
        </p:spPr>
        <p:txBody>
          <a:bodyPr wrap="none" rtlCol="0" anchor="ctr" anchorCtr="1">
            <a:spAutoFit/>
          </a:bodyPr>
          <a:lstStyle/>
          <a:p>
            <a:r>
              <a:rPr lang="en-US" dirty="0"/>
              <a:t>Delete network (check if exists)</a:t>
            </a:r>
            <a:endParaRPr lang="en-IN" dirty="0"/>
          </a:p>
          <a:p>
            <a:endParaRPr lang="en-IN" dirty="0"/>
          </a:p>
          <a:p>
            <a:endParaRPr lang="en-IN" dirty="0"/>
          </a:p>
          <a:p>
            <a:r>
              <a:rPr lang="en-IN" dirty="0"/>
              <a:t>Exists?                                no</a:t>
            </a:r>
          </a:p>
          <a:p>
            <a:r>
              <a:rPr lang="en-IN" dirty="0"/>
              <a:t>yes</a:t>
            </a:r>
            <a:endParaRPr lang="en-US" dirty="0"/>
          </a:p>
        </p:txBody>
      </p:sp>
      <p:sp>
        <p:nvSpPr>
          <p:cNvPr id="3" name="TextBox 2">
            <a:extLst>
              <a:ext uri="{FF2B5EF4-FFF2-40B4-BE49-F238E27FC236}">
                <a16:creationId xmlns:a16="http://schemas.microsoft.com/office/drawing/2014/main" id="{9874799C-B9F2-461D-98F1-2F81B92843E1}"/>
              </a:ext>
            </a:extLst>
          </p:cNvPr>
          <p:cNvSpPr txBox="1"/>
          <p:nvPr/>
        </p:nvSpPr>
        <p:spPr>
          <a:xfrm>
            <a:off x="573740" y="2466201"/>
            <a:ext cx="1891553" cy="369332"/>
          </a:xfrm>
          <a:prstGeom prst="rect">
            <a:avLst/>
          </a:prstGeom>
          <a:noFill/>
          <a:ln>
            <a:solidFill>
              <a:schemeClr val="bg2"/>
            </a:solidFill>
          </a:ln>
        </p:spPr>
        <p:txBody>
          <a:bodyPr wrap="square" rtlCol="0" anchor="ctr" anchorCtr="1">
            <a:spAutoFit/>
          </a:bodyPr>
          <a:lstStyle/>
          <a:p>
            <a:r>
              <a:rPr lang="en-US" dirty="0"/>
              <a:t>Delete network</a:t>
            </a:r>
            <a:endParaRPr lang="en-IN" dirty="0"/>
          </a:p>
        </p:txBody>
      </p:sp>
      <p:sp>
        <p:nvSpPr>
          <p:cNvPr id="4" name="TextBox 3">
            <a:extLst>
              <a:ext uri="{FF2B5EF4-FFF2-40B4-BE49-F238E27FC236}">
                <a16:creationId xmlns:a16="http://schemas.microsoft.com/office/drawing/2014/main" id="{859450BC-EFA6-4B68-A7C8-B5EF1C259C16}"/>
              </a:ext>
            </a:extLst>
          </p:cNvPr>
          <p:cNvSpPr txBox="1"/>
          <p:nvPr/>
        </p:nvSpPr>
        <p:spPr>
          <a:xfrm>
            <a:off x="7336676" y="2555005"/>
            <a:ext cx="2447365" cy="646331"/>
          </a:xfrm>
          <a:prstGeom prst="rect">
            <a:avLst/>
          </a:prstGeom>
          <a:noFill/>
          <a:ln>
            <a:solidFill>
              <a:schemeClr val="bg2"/>
            </a:solidFill>
          </a:ln>
        </p:spPr>
        <p:txBody>
          <a:bodyPr wrap="square" rtlCol="0" anchor="ctr" anchorCtr="1">
            <a:spAutoFit/>
          </a:bodyPr>
          <a:lstStyle/>
          <a:p>
            <a:r>
              <a:rPr lang="en-US" dirty="0"/>
              <a:t>Update settings with new config</a:t>
            </a:r>
            <a:endParaRPr lang="en-IN" dirty="0"/>
          </a:p>
        </p:txBody>
      </p:sp>
      <p:sp>
        <p:nvSpPr>
          <p:cNvPr id="5" name="TextBox 4">
            <a:extLst>
              <a:ext uri="{FF2B5EF4-FFF2-40B4-BE49-F238E27FC236}">
                <a16:creationId xmlns:a16="http://schemas.microsoft.com/office/drawing/2014/main" id="{9B2C056B-B4B3-48DA-8B69-E093FFCF743F}"/>
              </a:ext>
            </a:extLst>
          </p:cNvPr>
          <p:cNvSpPr txBox="1"/>
          <p:nvPr/>
        </p:nvSpPr>
        <p:spPr>
          <a:xfrm>
            <a:off x="2788023" y="2484666"/>
            <a:ext cx="2608730" cy="381890"/>
          </a:xfrm>
          <a:prstGeom prst="rect">
            <a:avLst/>
          </a:prstGeom>
          <a:noFill/>
          <a:ln>
            <a:solidFill>
              <a:schemeClr val="bg2"/>
            </a:solidFill>
          </a:ln>
        </p:spPr>
        <p:txBody>
          <a:bodyPr wrap="square" rtlCol="0" anchor="ctr" anchorCtr="1">
            <a:spAutoFit/>
          </a:bodyPr>
          <a:lstStyle/>
          <a:p>
            <a:r>
              <a:rPr lang="en-US" dirty="0"/>
              <a:t>Print id not found</a:t>
            </a:r>
            <a:endParaRPr lang="en-IN" dirty="0"/>
          </a:p>
        </p:txBody>
      </p:sp>
      <p:sp>
        <p:nvSpPr>
          <p:cNvPr id="6" name="TextBox 5">
            <a:extLst>
              <a:ext uri="{FF2B5EF4-FFF2-40B4-BE49-F238E27FC236}">
                <a16:creationId xmlns:a16="http://schemas.microsoft.com/office/drawing/2014/main" id="{51AB7368-E62C-4C83-B787-A14C3C816130}"/>
              </a:ext>
            </a:extLst>
          </p:cNvPr>
          <p:cNvSpPr txBox="1"/>
          <p:nvPr/>
        </p:nvSpPr>
        <p:spPr>
          <a:xfrm>
            <a:off x="295835" y="3590834"/>
            <a:ext cx="3848202" cy="1754326"/>
          </a:xfrm>
          <a:prstGeom prst="rect">
            <a:avLst/>
          </a:prstGeom>
          <a:noFill/>
          <a:ln>
            <a:solidFill>
              <a:schemeClr val="bg2"/>
            </a:solidFill>
          </a:ln>
        </p:spPr>
        <p:txBody>
          <a:bodyPr wrap="square" rtlCol="0" anchor="ctr" anchorCtr="1">
            <a:spAutoFit/>
          </a:bodyPr>
          <a:lstStyle/>
          <a:p>
            <a:r>
              <a:rPr lang="en-US" dirty="0"/>
              <a:t>Setup virtual network(check if id)</a:t>
            </a:r>
          </a:p>
          <a:p>
            <a:endParaRPr lang="en-US" dirty="0"/>
          </a:p>
          <a:p>
            <a:endParaRPr lang="en-US" dirty="0"/>
          </a:p>
          <a:p>
            <a:endParaRPr lang="en-US" dirty="0"/>
          </a:p>
          <a:p>
            <a:r>
              <a:rPr lang="en-US" dirty="0"/>
              <a:t>Exists?                             no</a:t>
            </a:r>
          </a:p>
          <a:p>
            <a:r>
              <a:rPr lang="en-US" dirty="0"/>
              <a:t>yes</a:t>
            </a:r>
            <a:endParaRPr lang="en-IN" dirty="0"/>
          </a:p>
        </p:txBody>
      </p:sp>
      <p:sp>
        <p:nvSpPr>
          <p:cNvPr id="7" name="TextBox 6">
            <a:extLst>
              <a:ext uri="{FF2B5EF4-FFF2-40B4-BE49-F238E27FC236}">
                <a16:creationId xmlns:a16="http://schemas.microsoft.com/office/drawing/2014/main" id="{5C962D67-37F1-4AAB-809C-4717AC06BFDB}"/>
              </a:ext>
            </a:extLst>
          </p:cNvPr>
          <p:cNvSpPr txBox="1"/>
          <p:nvPr/>
        </p:nvSpPr>
        <p:spPr>
          <a:xfrm>
            <a:off x="0" y="6008130"/>
            <a:ext cx="1949636" cy="369332"/>
          </a:xfrm>
          <a:prstGeom prst="rect">
            <a:avLst/>
          </a:prstGeom>
          <a:noFill/>
          <a:ln>
            <a:solidFill>
              <a:schemeClr val="bg2"/>
            </a:solidFill>
          </a:ln>
        </p:spPr>
        <p:txBody>
          <a:bodyPr wrap="none" rtlCol="0" anchor="ctr" anchorCtr="1">
            <a:spAutoFit/>
          </a:bodyPr>
          <a:lstStyle/>
          <a:p>
            <a:r>
              <a:rPr lang="en-US" dirty="0"/>
              <a:t>Print already exists</a:t>
            </a:r>
            <a:endParaRPr lang="en-IN" dirty="0"/>
          </a:p>
        </p:txBody>
      </p:sp>
      <p:sp>
        <p:nvSpPr>
          <p:cNvPr id="8" name="TextBox 7">
            <a:extLst>
              <a:ext uri="{FF2B5EF4-FFF2-40B4-BE49-F238E27FC236}">
                <a16:creationId xmlns:a16="http://schemas.microsoft.com/office/drawing/2014/main" id="{A4C9BA6F-77AE-47C5-8CD1-000859C88166}"/>
              </a:ext>
            </a:extLst>
          </p:cNvPr>
          <p:cNvSpPr txBox="1"/>
          <p:nvPr/>
        </p:nvSpPr>
        <p:spPr>
          <a:xfrm>
            <a:off x="2587489" y="6008130"/>
            <a:ext cx="2772939" cy="369332"/>
          </a:xfrm>
          <a:prstGeom prst="rect">
            <a:avLst/>
          </a:prstGeom>
          <a:noFill/>
          <a:ln>
            <a:solidFill>
              <a:schemeClr val="bg2"/>
            </a:solidFill>
          </a:ln>
        </p:spPr>
        <p:txBody>
          <a:bodyPr wrap="none" rtlCol="0" anchor="ctr" anchorCtr="1">
            <a:spAutoFit/>
          </a:bodyPr>
          <a:lstStyle/>
          <a:p>
            <a:r>
              <a:rPr lang="en-US" dirty="0"/>
              <a:t>Create network with details</a:t>
            </a:r>
            <a:endParaRPr lang="en-IN" dirty="0"/>
          </a:p>
        </p:txBody>
      </p:sp>
      <p:sp>
        <p:nvSpPr>
          <p:cNvPr id="9" name="TextBox 8">
            <a:extLst>
              <a:ext uri="{FF2B5EF4-FFF2-40B4-BE49-F238E27FC236}">
                <a16:creationId xmlns:a16="http://schemas.microsoft.com/office/drawing/2014/main" id="{DC9D3CEE-C6C2-4510-8B66-755E338AF767}"/>
              </a:ext>
            </a:extLst>
          </p:cNvPr>
          <p:cNvSpPr txBox="1"/>
          <p:nvPr/>
        </p:nvSpPr>
        <p:spPr>
          <a:xfrm>
            <a:off x="8074859" y="396270"/>
            <a:ext cx="3395866" cy="1754326"/>
          </a:xfrm>
          <a:prstGeom prst="rect">
            <a:avLst/>
          </a:prstGeom>
          <a:noFill/>
          <a:ln>
            <a:solidFill>
              <a:schemeClr val="bg2"/>
            </a:solidFill>
          </a:ln>
        </p:spPr>
        <p:txBody>
          <a:bodyPr wrap="none" rtlCol="0" anchor="ctr" anchorCtr="1">
            <a:spAutoFit/>
          </a:bodyPr>
          <a:lstStyle/>
          <a:p>
            <a:r>
              <a:rPr lang="en-US" dirty="0"/>
              <a:t>Update network settings(check id)</a:t>
            </a:r>
          </a:p>
          <a:p>
            <a:endParaRPr lang="en-US" dirty="0"/>
          </a:p>
          <a:p>
            <a:endParaRPr lang="en-US" dirty="0"/>
          </a:p>
          <a:p>
            <a:endParaRPr lang="en-US" dirty="0"/>
          </a:p>
          <a:p>
            <a:r>
              <a:rPr lang="en-US" dirty="0"/>
              <a:t>Exists?                                       no</a:t>
            </a:r>
          </a:p>
          <a:p>
            <a:r>
              <a:rPr lang="en-US" dirty="0"/>
              <a:t>yes</a:t>
            </a:r>
          </a:p>
        </p:txBody>
      </p:sp>
      <p:sp>
        <p:nvSpPr>
          <p:cNvPr id="10" name="TextBox 9">
            <a:extLst>
              <a:ext uri="{FF2B5EF4-FFF2-40B4-BE49-F238E27FC236}">
                <a16:creationId xmlns:a16="http://schemas.microsoft.com/office/drawing/2014/main" id="{7099901E-91FC-4CA8-B8D3-B7C234BB0446}"/>
              </a:ext>
            </a:extLst>
          </p:cNvPr>
          <p:cNvSpPr txBox="1"/>
          <p:nvPr/>
        </p:nvSpPr>
        <p:spPr>
          <a:xfrm>
            <a:off x="10373062" y="2523113"/>
            <a:ext cx="1245198" cy="646331"/>
          </a:xfrm>
          <a:prstGeom prst="rect">
            <a:avLst/>
          </a:prstGeom>
          <a:noFill/>
          <a:ln>
            <a:solidFill>
              <a:schemeClr val="bg2"/>
            </a:solidFill>
          </a:ln>
        </p:spPr>
        <p:txBody>
          <a:bodyPr wrap="square" rtlCol="0" anchor="ctr" anchorCtr="1">
            <a:spAutoFit/>
          </a:bodyPr>
          <a:lstStyle/>
          <a:p>
            <a:r>
              <a:rPr lang="en-US" dirty="0"/>
              <a:t>Print id not found</a:t>
            </a:r>
            <a:endParaRPr lang="en-IN" dirty="0"/>
          </a:p>
        </p:txBody>
      </p:sp>
      <p:sp>
        <p:nvSpPr>
          <p:cNvPr id="11" name="TextBox 10">
            <a:extLst>
              <a:ext uri="{FF2B5EF4-FFF2-40B4-BE49-F238E27FC236}">
                <a16:creationId xmlns:a16="http://schemas.microsoft.com/office/drawing/2014/main" id="{88924C50-4DAA-4A25-A6ED-A65A2B1125C5}"/>
              </a:ext>
            </a:extLst>
          </p:cNvPr>
          <p:cNvSpPr txBox="1"/>
          <p:nvPr/>
        </p:nvSpPr>
        <p:spPr>
          <a:xfrm>
            <a:off x="8077510" y="3669288"/>
            <a:ext cx="540533" cy="369332"/>
          </a:xfrm>
          <a:prstGeom prst="rect">
            <a:avLst/>
          </a:prstGeom>
          <a:noFill/>
          <a:ln>
            <a:solidFill>
              <a:schemeClr val="bg2"/>
            </a:solidFill>
          </a:ln>
        </p:spPr>
        <p:txBody>
          <a:bodyPr wrap="none" rtlCol="0" anchor="ctr" anchorCtr="1">
            <a:spAutoFit/>
          </a:bodyPr>
          <a:lstStyle/>
          <a:p>
            <a:r>
              <a:rPr lang="en-US" dirty="0"/>
              <a:t>End</a:t>
            </a:r>
          </a:p>
        </p:txBody>
      </p:sp>
      <p:sp>
        <p:nvSpPr>
          <p:cNvPr id="27" name="Rectangle 26">
            <a:extLst>
              <a:ext uri="{FF2B5EF4-FFF2-40B4-BE49-F238E27FC236}">
                <a16:creationId xmlns:a16="http://schemas.microsoft.com/office/drawing/2014/main" id="{9888141C-FD3A-499A-8B54-7A280DF0C586}"/>
              </a:ext>
            </a:extLst>
          </p:cNvPr>
          <p:cNvSpPr/>
          <p:nvPr/>
        </p:nvSpPr>
        <p:spPr>
          <a:xfrm>
            <a:off x="10373062" y="2568273"/>
            <a:ext cx="61856" cy="457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D7FC7317-9801-43C9-A040-0D7903EE584C}"/>
              </a:ext>
            </a:extLst>
          </p:cNvPr>
          <p:cNvSpPr/>
          <p:nvPr/>
        </p:nvSpPr>
        <p:spPr>
          <a:xfrm>
            <a:off x="10434918" y="2522554"/>
            <a:ext cx="45719" cy="457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0" name="Arrow: Down 29">
            <a:extLst>
              <a:ext uri="{FF2B5EF4-FFF2-40B4-BE49-F238E27FC236}">
                <a16:creationId xmlns:a16="http://schemas.microsoft.com/office/drawing/2014/main" id="{202DF287-33C0-456E-907C-C26A96374C30}"/>
              </a:ext>
            </a:extLst>
          </p:cNvPr>
          <p:cNvSpPr/>
          <p:nvPr/>
        </p:nvSpPr>
        <p:spPr>
          <a:xfrm>
            <a:off x="1301515" y="914861"/>
            <a:ext cx="259054" cy="414061"/>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1" name="Arrow: Down 30">
            <a:extLst>
              <a:ext uri="{FF2B5EF4-FFF2-40B4-BE49-F238E27FC236}">
                <a16:creationId xmlns:a16="http://schemas.microsoft.com/office/drawing/2014/main" id="{84C19838-2419-43AE-B61D-98142EAB187E}"/>
              </a:ext>
            </a:extLst>
          </p:cNvPr>
          <p:cNvSpPr/>
          <p:nvPr/>
        </p:nvSpPr>
        <p:spPr>
          <a:xfrm>
            <a:off x="3379695" y="894032"/>
            <a:ext cx="322730" cy="463667"/>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2" name="Arrow: Down 31">
            <a:extLst>
              <a:ext uri="{FF2B5EF4-FFF2-40B4-BE49-F238E27FC236}">
                <a16:creationId xmlns:a16="http://schemas.microsoft.com/office/drawing/2014/main" id="{4A08123A-15E6-49B8-8BC4-C4A2B95276B7}"/>
              </a:ext>
            </a:extLst>
          </p:cNvPr>
          <p:cNvSpPr/>
          <p:nvPr/>
        </p:nvSpPr>
        <p:spPr>
          <a:xfrm>
            <a:off x="1329657" y="1952371"/>
            <a:ext cx="268205" cy="518530"/>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3" name="Arrow: Down 32">
            <a:extLst>
              <a:ext uri="{FF2B5EF4-FFF2-40B4-BE49-F238E27FC236}">
                <a16:creationId xmlns:a16="http://schemas.microsoft.com/office/drawing/2014/main" id="{77149241-27CB-466C-9C07-27D9F808DB6A}"/>
              </a:ext>
            </a:extLst>
          </p:cNvPr>
          <p:cNvSpPr/>
          <p:nvPr/>
        </p:nvSpPr>
        <p:spPr>
          <a:xfrm>
            <a:off x="3379695" y="1658836"/>
            <a:ext cx="268205" cy="812065"/>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4" name="Arrow: Down 33">
            <a:extLst>
              <a:ext uri="{FF2B5EF4-FFF2-40B4-BE49-F238E27FC236}">
                <a16:creationId xmlns:a16="http://schemas.microsoft.com/office/drawing/2014/main" id="{F371DA14-FBDD-4FCF-8944-24C21A740331}"/>
              </a:ext>
            </a:extLst>
          </p:cNvPr>
          <p:cNvSpPr/>
          <p:nvPr/>
        </p:nvSpPr>
        <p:spPr>
          <a:xfrm>
            <a:off x="1421616" y="2981538"/>
            <a:ext cx="277906" cy="644956"/>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5" name="Arrow: Down 34">
            <a:extLst>
              <a:ext uri="{FF2B5EF4-FFF2-40B4-BE49-F238E27FC236}">
                <a16:creationId xmlns:a16="http://schemas.microsoft.com/office/drawing/2014/main" id="{7EC022A4-A3B6-4224-BD5A-4192262C539B}"/>
              </a:ext>
            </a:extLst>
          </p:cNvPr>
          <p:cNvSpPr/>
          <p:nvPr/>
        </p:nvSpPr>
        <p:spPr>
          <a:xfrm>
            <a:off x="964238" y="4067839"/>
            <a:ext cx="308030" cy="697013"/>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6" name="Arrow: Down 35">
            <a:extLst>
              <a:ext uri="{FF2B5EF4-FFF2-40B4-BE49-F238E27FC236}">
                <a16:creationId xmlns:a16="http://schemas.microsoft.com/office/drawing/2014/main" id="{4FAD30CC-57CA-4E13-B70E-CD8CD753607C}"/>
              </a:ext>
            </a:extLst>
          </p:cNvPr>
          <p:cNvSpPr/>
          <p:nvPr/>
        </p:nvSpPr>
        <p:spPr>
          <a:xfrm>
            <a:off x="2967318" y="4033408"/>
            <a:ext cx="45719" cy="45719"/>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7" name="Arrow: Down 36">
            <a:extLst>
              <a:ext uri="{FF2B5EF4-FFF2-40B4-BE49-F238E27FC236}">
                <a16:creationId xmlns:a16="http://schemas.microsoft.com/office/drawing/2014/main" id="{22BC6CFF-32F7-497A-A182-6DCDED6B893A}"/>
              </a:ext>
            </a:extLst>
          </p:cNvPr>
          <p:cNvSpPr/>
          <p:nvPr/>
        </p:nvSpPr>
        <p:spPr>
          <a:xfrm>
            <a:off x="2854362" y="4026189"/>
            <a:ext cx="297627" cy="735426"/>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8" name="Arrow: Down 37">
            <a:extLst>
              <a:ext uri="{FF2B5EF4-FFF2-40B4-BE49-F238E27FC236}">
                <a16:creationId xmlns:a16="http://schemas.microsoft.com/office/drawing/2014/main" id="{F8861A19-4456-46A2-805B-8CCA33F3A2E4}"/>
              </a:ext>
            </a:extLst>
          </p:cNvPr>
          <p:cNvSpPr/>
          <p:nvPr/>
        </p:nvSpPr>
        <p:spPr>
          <a:xfrm>
            <a:off x="2819846" y="5099712"/>
            <a:ext cx="366658" cy="854744"/>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9" name="Arrow: Down 38">
            <a:extLst>
              <a:ext uri="{FF2B5EF4-FFF2-40B4-BE49-F238E27FC236}">
                <a16:creationId xmlns:a16="http://schemas.microsoft.com/office/drawing/2014/main" id="{87F70A09-CBCC-4F40-84A6-C2464FB084EB}"/>
              </a:ext>
            </a:extLst>
          </p:cNvPr>
          <p:cNvSpPr/>
          <p:nvPr/>
        </p:nvSpPr>
        <p:spPr>
          <a:xfrm>
            <a:off x="896299" y="5408066"/>
            <a:ext cx="314967" cy="644853"/>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0" name="Arrow: Down 39">
            <a:extLst>
              <a:ext uri="{FF2B5EF4-FFF2-40B4-BE49-F238E27FC236}">
                <a16:creationId xmlns:a16="http://schemas.microsoft.com/office/drawing/2014/main" id="{0EAA60EC-D55C-48A1-8645-96CCF83A4E52}"/>
              </a:ext>
            </a:extLst>
          </p:cNvPr>
          <p:cNvSpPr/>
          <p:nvPr/>
        </p:nvSpPr>
        <p:spPr>
          <a:xfrm>
            <a:off x="8288533" y="759842"/>
            <a:ext cx="375192" cy="727406"/>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1" name="Arrow: Down 40">
            <a:extLst>
              <a:ext uri="{FF2B5EF4-FFF2-40B4-BE49-F238E27FC236}">
                <a16:creationId xmlns:a16="http://schemas.microsoft.com/office/drawing/2014/main" id="{18A74F97-9AE5-451C-BA5D-EBBB1126FD73}"/>
              </a:ext>
            </a:extLst>
          </p:cNvPr>
          <p:cNvSpPr/>
          <p:nvPr/>
        </p:nvSpPr>
        <p:spPr>
          <a:xfrm>
            <a:off x="10877854" y="776674"/>
            <a:ext cx="270574" cy="710574"/>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2" name="Arrow: Down 41">
            <a:extLst>
              <a:ext uri="{FF2B5EF4-FFF2-40B4-BE49-F238E27FC236}">
                <a16:creationId xmlns:a16="http://schemas.microsoft.com/office/drawing/2014/main" id="{0FEC5D0A-1AD3-4CCE-8F2C-DADFB6C4C742}"/>
              </a:ext>
            </a:extLst>
          </p:cNvPr>
          <p:cNvSpPr/>
          <p:nvPr/>
        </p:nvSpPr>
        <p:spPr>
          <a:xfrm>
            <a:off x="8374008" y="2177514"/>
            <a:ext cx="263486" cy="381890"/>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3" name="Arrow: Down 42">
            <a:extLst>
              <a:ext uri="{FF2B5EF4-FFF2-40B4-BE49-F238E27FC236}">
                <a16:creationId xmlns:a16="http://schemas.microsoft.com/office/drawing/2014/main" id="{2C8874BF-73A1-45C5-BEE7-1AC95522C8BF}"/>
              </a:ext>
            </a:extLst>
          </p:cNvPr>
          <p:cNvSpPr/>
          <p:nvPr/>
        </p:nvSpPr>
        <p:spPr>
          <a:xfrm>
            <a:off x="10877854" y="1829237"/>
            <a:ext cx="337889" cy="812065"/>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4" name="Arrow: Down 43">
            <a:extLst>
              <a:ext uri="{FF2B5EF4-FFF2-40B4-BE49-F238E27FC236}">
                <a16:creationId xmlns:a16="http://schemas.microsoft.com/office/drawing/2014/main" id="{99DDA6A4-0792-4CF0-BE1A-964CC9016E43}"/>
              </a:ext>
            </a:extLst>
          </p:cNvPr>
          <p:cNvSpPr/>
          <p:nvPr/>
        </p:nvSpPr>
        <p:spPr>
          <a:xfrm>
            <a:off x="8146859" y="3150250"/>
            <a:ext cx="484632" cy="549053"/>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28020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A1FA46-7329-4140-B4FF-0006AE301C3E}"/>
              </a:ext>
            </a:extLst>
          </p:cNvPr>
          <p:cNvSpPr/>
          <p:nvPr/>
        </p:nvSpPr>
        <p:spPr>
          <a:xfrm>
            <a:off x="1927413" y="3101374"/>
            <a:ext cx="7817222" cy="1754325"/>
          </a:xfrm>
          <a:prstGeom prst="rect">
            <a:avLst/>
          </a:prstGeom>
          <a:solidFill>
            <a:schemeClr val="tx1">
              <a:lumMod val="95000"/>
              <a:lumOff val="5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C3A8DDAC-E244-435A-B4F1-139499D26C32}"/>
              </a:ext>
            </a:extLst>
          </p:cNvPr>
          <p:cNvSpPr>
            <a:spLocks noGrp="1"/>
          </p:cNvSpPr>
          <p:nvPr>
            <p:ph type="title"/>
          </p:nvPr>
        </p:nvSpPr>
        <p:spPr>
          <a:xfrm>
            <a:off x="1581150" y="1586753"/>
            <a:ext cx="9029700" cy="170329"/>
          </a:xfrm>
        </p:spPr>
        <p:txBody>
          <a:bodyPr>
            <a:normAutofit fontScale="90000"/>
          </a:bodyPr>
          <a:lstStyle/>
          <a:p>
            <a:r>
              <a:rPr lang="en-IN" i="1" u="sng" dirty="0">
                <a:effectLst>
                  <a:outerShdw blurRad="38100" dist="38100" dir="2700000" algn="tl">
                    <a:srgbClr val="000000">
                      <a:alpha val="43137"/>
                    </a:srgbClr>
                  </a:outerShdw>
                </a:effectLst>
              </a:rPr>
              <a:t>NETWORK SETTING</a:t>
            </a:r>
            <a:r>
              <a:rPr lang="en-IN" dirty="0"/>
              <a:t>:</a:t>
            </a:r>
            <a:br>
              <a:rPr lang="en-IN" dirty="0"/>
            </a:br>
            <a:br>
              <a:rPr lang="en-IN" dirty="0"/>
            </a:br>
            <a:endParaRPr lang="en-IN" dirty="0"/>
          </a:p>
        </p:txBody>
      </p:sp>
      <p:sp>
        <p:nvSpPr>
          <p:cNvPr id="3" name="Content Placeholder 2">
            <a:extLst>
              <a:ext uri="{FF2B5EF4-FFF2-40B4-BE49-F238E27FC236}">
                <a16:creationId xmlns:a16="http://schemas.microsoft.com/office/drawing/2014/main" id="{1E239855-8EAB-43A7-984D-816DB1FF5DBD}"/>
              </a:ext>
            </a:extLst>
          </p:cNvPr>
          <p:cNvSpPr>
            <a:spLocks noGrp="1"/>
          </p:cNvSpPr>
          <p:nvPr>
            <p:ph idx="1"/>
          </p:nvPr>
        </p:nvSpPr>
        <p:spPr>
          <a:xfrm>
            <a:off x="1562100" y="1825625"/>
            <a:ext cx="9791700" cy="1240304"/>
          </a:xfrm>
        </p:spPr>
        <p:txBody>
          <a:bodyPr>
            <a:normAutofit lnSpcReduction="10000"/>
          </a:bodyPr>
          <a:lstStyle/>
          <a:p>
            <a:pPr marL="0" indent="0">
              <a:buNone/>
            </a:pPr>
            <a:r>
              <a:rPr lang="en-US" dirty="0"/>
              <a:t>We'll use a Python dictionary to represent our network configurations. Each network will have a unique </a:t>
            </a:r>
            <a:r>
              <a:rPr lang="en-US" dirty="0" err="1"/>
              <a:t>network_id</a:t>
            </a:r>
            <a:r>
              <a:rPr lang="en-US" dirty="0"/>
              <a:t> and associated configuration</a:t>
            </a:r>
            <a:endParaRPr lang="en-IN" dirty="0"/>
          </a:p>
        </p:txBody>
      </p:sp>
      <p:sp>
        <p:nvSpPr>
          <p:cNvPr id="4" name="TextBox 3">
            <a:extLst>
              <a:ext uri="{FF2B5EF4-FFF2-40B4-BE49-F238E27FC236}">
                <a16:creationId xmlns:a16="http://schemas.microsoft.com/office/drawing/2014/main" id="{179C9CF3-C6A4-4E8C-938B-8A43685F397F}"/>
              </a:ext>
            </a:extLst>
          </p:cNvPr>
          <p:cNvSpPr txBox="1"/>
          <p:nvPr/>
        </p:nvSpPr>
        <p:spPr>
          <a:xfrm>
            <a:off x="2366683" y="3101374"/>
            <a:ext cx="6302188" cy="1754326"/>
          </a:xfrm>
          <a:prstGeom prst="rect">
            <a:avLst/>
          </a:prstGeom>
          <a:noFill/>
          <a:ln>
            <a:solidFill>
              <a:schemeClr val="bg2"/>
            </a:solidFill>
          </a:ln>
        </p:spPr>
        <p:txBody>
          <a:bodyPr wrap="square" rtlCol="0" anchor="ctr" anchorCtr="1">
            <a:spAutoFit/>
          </a:bodyPr>
          <a:lstStyle/>
          <a:p>
            <a:r>
              <a:rPr lang="en-IN" dirty="0" err="1">
                <a:solidFill>
                  <a:schemeClr val="bg1"/>
                </a:solidFill>
              </a:rPr>
              <a:t>network_settings</a:t>
            </a:r>
            <a:r>
              <a:rPr lang="en-IN" dirty="0">
                <a:solidFill>
                  <a:schemeClr val="bg1"/>
                </a:solidFill>
              </a:rPr>
              <a:t> = {   </a:t>
            </a:r>
          </a:p>
          <a:p>
            <a:r>
              <a:rPr lang="en-IN" dirty="0">
                <a:solidFill>
                  <a:schemeClr val="bg1"/>
                </a:solidFill>
              </a:rPr>
              <a:t> 1: {'name': 'Network_1', '</a:t>
            </a:r>
            <a:r>
              <a:rPr lang="en-IN" dirty="0" err="1">
                <a:solidFill>
                  <a:schemeClr val="bg1"/>
                </a:solidFill>
              </a:rPr>
              <a:t>ip_range</a:t>
            </a:r>
            <a:r>
              <a:rPr lang="en-IN" dirty="0">
                <a:solidFill>
                  <a:schemeClr val="bg1"/>
                </a:solidFill>
              </a:rPr>
              <a:t>': '192.168.1.0/24', 'status': 'active'},  </a:t>
            </a:r>
          </a:p>
          <a:p>
            <a:r>
              <a:rPr lang="en-IN" dirty="0">
                <a:solidFill>
                  <a:schemeClr val="bg1"/>
                </a:solidFill>
              </a:rPr>
              <a:t>  2: {'name': 'Network_2', '</a:t>
            </a:r>
            <a:r>
              <a:rPr lang="en-IN" dirty="0" err="1">
                <a:solidFill>
                  <a:schemeClr val="bg1"/>
                </a:solidFill>
              </a:rPr>
              <a:t>ip_range</a:t>
            </a:r>
            <a:r>
              <a:rPr lang="en-IN" dirty="0">
                <a:solidFill>
                  <a:schemeClr val="bg1"/>
                </a:solidFill>
              </a:rPr>
              <a:t>': '192.168.2.0/24', 'status': 'inactive’}</a:t>
            </a:r>
          </a:p>
          <a:p>
            <a:r>
              <a:rPr lang="en-IN" dirty="0">
                <a:solidFill>
                  <a:schemeClr val="bg1"/>
                </a:solidFill>
              </a:rPr>
              <a:t>}</a:t>
            </a:r>
          </a:p>
        </p:txBody>
      </p:sp>
    </p:spTree>
    <p:extLst>
      <p:ext uri="{BB962C8B-B14F-4D97-AF65-F5344CB8AC3E}">
        <p14:creationId xmlns:p14="http://schemas.microsoft.com/office/powerpoint/2010/main" val="258412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B7BF4-6C50-4F53-B218-5C45E6B1F322}"/>
              </a:ext>
            </a:extLst>
          </p:cNvPr>
          <p:cNvSpPr/>
          <p:nvPr/>
        </p:nvSpPr>
        <p:spPr>
          <a:xfrm>
            <a:off x="1039907" y="3607457"/>
            <a:ext cx="10466294" cy="2650938"/>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04A225A4-3A7C-45CB-8A81-66B772EF83CE}"/>
              </a:ext>
            </a:extLst>
          </p:cNvPr>
          <p:cNvSpPr>
            <a:spLocks noGrp="1"/>
          </p:cNvSpPr>
          <p:nvPr>
            <p:ph idx="1"/>
          </p:nvPr>
        </p:nvSpPr>
        <p:spPr>
          <a:xfrm>
            <a:off x="1073523" y="3725533"/>
            <a:ext cx="10078570" cy="2650938"/>
          </a:xfrm>
        </p:spPr>
        <p:txBody>
          <a:bodyPr>
            <a:normAutofit/>
          </a:bodyPr>
          <a:lstStyle/>
          <a:p>
            <a:pPr marL="0" indent="0">
              <a:buNone/>
            </a:pPr>
            <a:r>
              <a:rPr lang="en-IN" sz="2000" dirty="0">
                <a:solidFill>
                  <a:schemeClr val="bg1"/>
                </a:solidFill>
              </a:rPr>
              <a:t>def </a:t>
            </a:r>
            <a:r>
              <a:rPr lang="en-IN" sz="2000" dirty="0" err="1">
                <a:solidFill>
                  <a:schemeClr val="bg1"/>
                </a:solidFill>
              </a:rPr>
              <a:t>create_network</a:t>
            </a:r>
            <a:r>
              <a:rPr lang="en-IN" sz="2000" dirty="0">
                <a:solidFill>
                  <a:schemeClr val="bg1"/>
                </a:solidFill>
              </a:rPr>
              <a:t>(</a:t>
            </a:r>
            <a:r>
              <a:rPr lang="en-IN" sz="2000" dirty="0" err="1">
                <a:solidFill>
                  <a:schemeClr val="bg1"/>
                </a:solidFill>
              </a:rPr>
              <a:t>network_id</a:t>
            </a:r>
            <a:r>
              <a:rPr lang="en-IN" sz="2000" dirty="0">
                <a:solidFill>
                  <a:schemeClr val="bg1"/>
                </a:solidFill>
              </a:rPr>
              <a:t>, name, </a:t>
            </a:r>
            <a:r>
              <a:rPr lang="en-IN" sz="2000" dirty="0" err="1">
                <a:solidFill>
                  <a:schemeClr val="bg1"/>
                </a:solidFill>
              </a:rPr>
              <a:t>ip_range</a:t>
            </a:r>
            <a:r>
              <a:rPr lang="en-IN" sz="2000" dirty="0">
                <a:solidFill>
                  <a:schemeClr val="bg1"/>
                </a:solidFill>
              </a:rPr>
              <a:t>, status):   </a:t>
            </a:r>
          </a:p>
          <a:p>
            <a:pPr marL="0" indent="0">
              <a:buNone/>
            </a:pPr>
            <a:r>
              <a:rPr lang="en-IN" sz="2000" dirty="0">
                <a:solidFill>
                  <a:schemeClr val="bg1"/>
                </a:solidFill>
              </a:rPr>
              <a:t>	 if </a:t>
            </a:r>
            <a:r>
              <a:rPr lang="en-IN" sz="2000" dirty="0" err="1">
                <a:solidFill>
                  <a:schemeClr val="bg1"/>
                </a:solidFill>
              </a:rPr>
              <a:t>network_id</a:t>
            </a:r>
            <a:r>
              <a:rPr lang="en-IN" sz="2000" dirty="0">
                <a:solidFill>
                  <a:schemeClr val="bg1"/>
                </a:solidFill>
              </a:rPr>
              <a:t> in </a:t>
            </a:r>
            <a:r>
              <a:rPr lang="en-IN" sz="2000" dirty="0" err="1">
                <a:solidFill>
                  <a:schemeClr val="bg1"/>
                </a:solidFill>
              </a:rPr>
              <a:t>network_settings</a:t>
            </a:r>
            <a:r>
              <a:rPr lang="en-IN" sz="2000" dirty="0">
                <a:solidFill>
                  <a:schemeClr val="bg1"/>
                </a:solidFill>
              </a:rPr>
              <a:t>:</a:t>
            </a:r>
          </a:p>
          <a:p>
            <a:pPr marL="0" indent="0">
              <a:buNone/>
            </a:pPr>
            <a:r>
              <a:rPr lang="en-IN" sz="2000" dirty="0">
                <a:solidFill>
                  <a:schemeClr val="bg1"/>
                </a:solidFill>
              </a:rPr>
              <a:t> 		print(</a:t>
            </a:r>
            <a:r>
              <a:rPr lang="en-IN" sz="2000" dirty="0" err="1">
                <a:solidFill>
                  <a:schemeClr val="bg1"/>
                </a:solidFill>
              </a:rPr>
              <a:t>f"Network</a:t>
            </a:r>
            <a:r>
              <a:rPr lang="en-IN" sz="2000" dirty="0">
                <a:solidFill>
                  <a:schemeClr val="bg1"/>
                </a:solidFill>
              </a:rPr>
              <a:t> with ID {</a:t>
            </a:r>
            <a:r>
              <a:rPr lang="en-IN" sz="2000" dirty="0" err="1">
                <a:solidFill>
                  <a:schemeClr val="bg1"/>
                </a:solidFill>
              </a:rPr>
              <a:t>network_id</a:t>
            </a:r>
            <a:r>
              <a:rPr lang="en-IN" sz="2000" dirty="0">
                <a:solidFill>
                  <a:schemeClr val="bg1"/>
                </a:solidFill>
              </a:rPr>
              <a:t>} already exists.")    	</a:t>
            </a:r>
          </a:p>
          <a:p>
            <a:pPr marL="0" indent="0">
              <a:buNone/>
            </a:pPr>
            <a:r>
              <a:rPr lang="en-IN" sz="2000" dirty="0">
                <a:solidFill>
                  <a:schemeClr val="bg1"/>
                </a:solidFill>
              </a:rPr>
              <a:t>	else:        </a:t>
            </a:r>
          </a:p>
          <a:p>
            <a:pPr marL="0" indent="0">
              <a:buNone/>
            </a:pPr>
            <a:r>
              <a:rPr lang="en-IN" sz="2000" dirty="0">
                <a:solidFill>
                  <a:schemeClr val="bg1"/>
                </a:solidFill>
              </a:rPr>
              <a:t>		</a:t>
            </a:r>
            <a:r>
              <a:rPr lang="en-IN" sz="2000" dirty="0" err="1">
                <a:solidFill>
                  <a:schemeClr val="bg1"/>
                </a:solidFill>
              </a:rPr>
              <a:t>network_settings</a:t>
            </a:r>
            <a:r>
              <a:rPr lang="en-IN" sz="2000" dirty="0">
                <a:solidFill>
                  <a:schemeClr val="bg1"/>
                </a:solidFill>
              </a:rPr>
              <a:t>[</a:t>
            </a:r>
            <a:r>
              <a:rPr lang="en-IN" sz="2000" dirty="0" err="1">
                <a:solidFill>
                  <a:schemeClr val="bg1"/>
                </a:solidFill>
              </a:rPr>
              <a:t>network_id</a:t>
            </a:r>
            <a:r>
              <a:rPr lang="en-IN" sz="2000" dirty="0">
                <a:solidFill>
                  <a:schemeClr val="bg1"/>
                </a:solidFill>
              </a:rPr>
              <a:t>] = {'name': name, '</a:t>
            </a:r>
            <a:r>
              <a:rPr lang="en-IN" sz="2000" dirty="0" err="1">
                <a:solidFill>
                  <a:schemeClr val="bg1"/>
                </a:solidFill>
              </a:rPr>
              <a:t>ip_range</a:t>
            </a:r>
            <a:r>
              <a:rPr lang="en-IN" sz="2000" dirty="0">
                <a:solidFill>
                  <a:schemeClr val="bg1"/>
                </a:solidFill>
              </a:rPr>
              <a:t>': </a:t>
            </a:r>
            <a:r>
              <a:rPr lang="en-IN" sz="2000" dirty="0" err="1">
                <a:solidFill>
                  <a:schemeClr val="bg1"/>
                </a:solidFill>
              </a:rPr>
              <a:t>ip_range</a:t>
            </a:r>
            <a:r>
              <a:rPr lang="en-IN" sz="2000" dirty="0">
                <a:solidFill>
                  <a:schemeClr val="bg1"/>
                </a:solidFill>
              </a:rPr>
              <a:t>, 'status': status}</a:t>
            </a:r>
          </a:p>
          <a:p>
            <a:pPr marL="0" indent="0">
              <a:buNone/>
            </a:pPr>
            <a:r>
              <a:rPr lang="en-IN" sz="2000" dirty="0">
                <a:solidFill>
                  <a:schemeClr val="bg1"/>
                </a:solidFill>
              </a:rPr>
              <a:t> 		print(</a:t>
            </a:r>
            <a:r>
              <a:rPr lang="en-IN" sz="2000" dirty="0" err="1">
                <a:solidFill>
                  <a:schemeClr val="bg1"/>
                </a:solidFill>
              </a:rPr>
              <a:t>f"Network</a:t>
            </a:r>
            <a:r>
              <a:rPr lang="en-IN" sz="2000" dirty="0">
                <a:solidFill>
                  <a:schemeClr val="bg1"/>
                </a:solidFill>
              </a:rPr>
              <a:t> '{name}' created with ID {</a:t>
            </a:r>
            <a:r>
              <a:rPr lang="en-IN" sz="2000" dirty="0" err="1">
                <a:solidFill>
                  <a:schemeClr val="bg1"/>
                </a:solidFill>
              </a:rPr>
              <a:t>network_id</a:t>
            </a:r>
            <a:r>
              <a:rPr lang="en-IN" sz="2000" dirty="0">
                <a:solidFill>
                  <a:schemeClr val="bg1"/>
                </a:solidFill>
              </a:rPr>
              <a:t>}.”)</a:t>
            </a:r>
          </a:p>
        </p:txBody>
      </p:sp>
      <p:sp>
        <p:nvSpPr>
          <p:cNvPr id="2" name="Title 1">
            <a:extLst>
              <a:ext uri="{FF2B5EF4-FFF2-40B4-BE49-F238E27FC236}">
                <a16:creationId xmlns:a16="http://schemas.microsoft.com/office/drawing/2014/main" id="{1BB41963-C640-464B-BE88-678A29C360DC}"/>
              </a:ext>
            </a:extLst>
          </p:cNvPr>
          <p:cNvSpPr>
            <a:spLocks noGrp="1"/>
          </p:cNvSpPr>
          <p:nvPr>
            <p:ph type="title"/>
          </p:nvPr>
        </p:nvSpPr>
        <p:spPr>
          <a:xfrm>
            <a:off x="1073523" y="347193"/>
            <a:ext cx="9029700" cy="1325563"/>
          </a:xfrm>
        </p:spPr>
        <p:txBody>
          <a:bodyPr/>
          <a:lstStyle/>
          <a:p>
            <a:r>
              <a:rPr lang="en-US" b="1" i="1" u="sng" dirty="0"/>
              <a:t>CRUD OPERATIONS:</a:t>
            </a:r>
            <a:endParaRPr lang="en-IN" b="1" i="1" u="sng" dirty="0"/>
          </a:p>
        </p:txBody>
      </p:sp>
      <p:sp>
        <p:nvSpPr>
          <p:cNvPr id="5" name="TextBox 4">
            <a:extLst>
              <a:ext uri="{FF2B5EF4-FFF2-40B4-BE49-F238E27FC236}">
                <a16:creationId xmlns:a16="http://schemas.microsoft.com/office/drawing/2014/main" id="{2C2F7571-FCD7-4799-BF55-8C749398F74B}"/>
              </a:ext>
            </a:extLst>
          </p:cNvPr>
          <p:cNvSpPr txBox="1"/>
          <p:nvPr/>
        </p:nvSpPr>
        <p:spPr>
          <a:xfrm>
            <a:off x="956983" y="2789333"/>
            <a:ext cx="5746894" cy="584775"/>
          </a:xfrm>
          <a:prstGeom prst="rect">
            <a:avLst/>
          </a:prstGeom>
          <a:noFill/>
          <a:ln>
            <a:solidFill>
              <a:schemeClr val="bg2"/>
            </a:solidFill>
          </a:ln>
        </p:spPr>
        <p:txBody>
          <a:bodyPr wrap="none" rtlCol="0" anchor="ctr" anchorCtr="1">
            <a:spAutoFit/>
          </a:bodyPr>
          <a:lstStyle/>
          <a:p>
            <a:r>
              <a:rPr lang="en-US" sz="3200" i="1" u="sng" dirty="0">
                <a:solidFill>
                  <a:schemeClr val="accent1">
                    <a:lumMod val="50000"/>
                  </a:schemeClr>
                </a:solidFill>
              </a:rPr>
              <a:t>1.Create a network configuration</a:t>
            </a:r>
            <a:r>
              <a:rPr lang="en-US" dirty="0"/>
              <a:t>:</a:t>
            </a:r>
            <a:endParaRPr lang="en-IN" dirty="0"/>
          </a:p>
        </p:txBody>
      </p:sp>
      <p:sp>
        <p:nvSpPr>
          <p:cNvPr id="6" name="TextBox 5">
            <a:extLst>
              <a:ext uri="{FF2B5EF4-FFF2-40B4-BE49-F238E27FC236}">
                <a16:creationId xmlns:a16="http://schemas.microsoft.com/office/drawing/2014/main" id="{393705D7-AF3D-4949-A160-450F2EFF43E0}"/>
              </a:ext>
            </a:extLst>
          </p:cNvPr>
          <p:cNvSpPr txBox="1"/>
          <p:nvPr/>
        </p:nvSpPr>
        <p:spPr>
          <a:xfrm flipH="1">
            <a:off x="358589" y="1560373"/>
            <a:ext cx="10990728" cy="523220"/>
          </a:xfrm>
          <a:prstGeom prst="rect">
            <a:avLst/>
          </a:prstGeom>
          <a:noFill/>
          <a:ln>
            <a:solidFill>
              <a:schemeClr val="bg2"/>
            </a:solidFill>
          </a:ln>
        </p:spPr>
        <p:txBody>
          <a:bodyPr wrap="square" rtlCol="0" anchor="ctr" anchorCtr="1">
            <a:spAutoFit/>
          </a:bodyPr>
          <a:lstStyle/>
          <a:p>
            <a:r>
              <a:rPr lang="en-US" dirty="0"/>
              <a:t> </a:t>
            </a:r>
            <a:r>
              <a:rPr lang="en-US" sz="2800" dirty="0"/>
              <a:t>Create, Read, Update, and Delete operations for network settings.</a:t>
            </a:r>
            <a:endParaRPr lang="en-IN" sz="2800" dirty="0"/>
          </a:p>
        </p:txBody>
      </p:sp>
    </p:spTree>
    <p:extLst>
      <p:ext uri="{BB962C8B-B14F-4D97-AF65-F5344CB8AC3E}">
        <p14:creationId xmlns:p14="http://schemas.microsoft.com/office/powerpoint/2010/main" val="302078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D533-DE44-4387-B4CF-7803C0E6CB2C}"/>
              </a:ext>
            </a:extLst>
          </p:cNvPr>
          <p:cNvSpPr>
            <a:spLocks noGrp="1"/>
          </p:cNvSpPr>
          <p:nvPr>
            <p:ph type="title"/>
          </p:nvPr>
        </p:nvSpPr>
        <p:spPr>
          <a:xfrm>
            <a:off x="1389529" y="420780"/>
            <a:ext cx="9029700" cy="1325563"/>
          </a:xfrm>
        </p:spPr>
        <p:txBody>
          <a:bodyPr>
            <a:normAutofit/>
          </a:bodyPr>
          <a:lstStyle/>
          <a:p>
            <a:r>
              <a:rPr lang="en-US" sz="3200" b="1" i="1" u="sng" dirty="0"/>
              <a:t>2.Read network configuration:</a:t>
            </a:r>
            <a:endParaRPr lang="en-IN" sz="3200" b="1" i="1" u="sng" dirty="0"/>
          </a:p>
        </p:txBody>
      </p:sp>
      <p:sp>
        <p:nvSpPr>
          <p:cNvPr id="4" name="Rectangle 3">
            <a:extLst>
              <a:ext uri="{FF2B5EF4-FFF2-40B4-BE49-F238E27FC236}">
                <a16:creationId xmlns:a16="http://schemas.microsoft.com/office/drawing/2014/main" id="{4339EFF4-8B55-4C84-8228-2B011691CBD8}"/>
              </a:ext>
            </a:extLst>
          </p:cNvPr>
          <p:cNvSpPr/>
          <p:nvPr/>
        </p:nvSpPr>
        <p:spPr>
          <a:xfrm>
            <a:off x="1389529" y="1864659"/>
            <a:ext cx="10228730" cy="2913529"/>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4A268B63-936F-4DD5-BFEC-375828B0CD79}"/>
              </a:ext>
            </a:extLst>
          </p:cNvPr>
          <p:cNvSpPr>
            <a:spLocks noGrp="1"/>
          </p:cNvSpPr>
          <p:nvPr>
            <p:ph idx="1"/>
          </p:nvPr>
        </p:nvSpPr>
        <p:spPr>
          <a:xfrm>
            <a:off x="1389529" y="1825625"/>
            <a:ext cx="10802471" cy="4351338"/>
          </a:xfrm>
        </p:spPr>
        <p:txBody>
          <a:bodyPr/>
          <a:lstStyle/>
          <a:p>
            <a:pPr marL="0" indent="0">
              <a:buNone/>
            </a:pPr>
            <a:r>
              <a:rPr lang="en-IN" sz="2400" dirty="0">
                <a:solidFill>
                  <a:schemeClr val="bg1"/>
                </a:solidFill>
              </a:rPr>
              <a:t>def </a:t>
            </a:r>
            <a:r>
              <a:rPr lang="en-IN" sz="2400" dirty="0" err="1">
                <a:solidFill>
                  <a:schemeClr val="bg1"/>
                </a:solidFill>
              </a:rPr>
              <a:t>read_network</a:t>
            </a:r>
            <a:r>
              <a:rPr lang="en-IN" sz="2400" dirty="0">
                <a:solidFill>
                  <a:schemeClr val="bg1"/>
                </a:solidFill>
              </a:rPr>
              <a:t>(</a:t>
            </a:r>
            <a:r>
              <a:rPr lang="en-IN" sz="2400" dirty="0" err="1">
                <a:solidFill>
                  <a:schemeClr val="bg1"/>
                </a:solidFill>
              </a:rPr>
              <a:t>network_id</a:t>
            </a:r>
            <a:r>
              <a:rPr lang="en-IN" sz="2400" dirty="0">
                <a:solidFill>
                  <a:schemeClr val="bg1"/>
                </a:solidFill>
              </a:rPr>
              <a:t>):  </a:t>
            </a:r>
          </a:p>
          <a:p>
            <a:pPr marL="0" indent="0">
              <a:buNone/>
            </a:pPr>
            <a:r>
              <a:rPr lang="en-IN" sz="2400" dirty="0">
                <a:solidFill>
                  <a:schemeClr val="bg1"/>
                </a:solidFill>
              </a:rPr>
              <a:t>	network = </a:t>
            </a:r>
            <a:r>
              <a:rPr lang="en-IN" sz="2400" dirty="0" err="1">
                <a:solidFill>
                  <a:schemeClr val="bg1"/>
                </a:solidFill>
              </a:rPr>
              <a:t>network_settings.get</a:t>
            </a:r>
            <a:r>
              <a:rPr lang="en-IN" sz="2400" dirty="0">
                <a:solidFill>
                  <a:schemeClr val="bg1"/>
                </a:solidFill>
              </a:rPr>
              <a:t>(</a:t>
            </a:r>
            <a:r>
              <a:rPr lang="en-IN" sz="2400" dirty="0" err="1">
                <a:solidFill>
                  <a:schemeClr val="bg1"/>
                </a:solidFill>
              </a:rPr>
              <a:t>network_id</a:t>
            </a:r>
            <a:r>
              <a:rPr lang="en-IN" sz="2400" dirty="0">
                <a:solidFill>
                  <a:schemeClr val="bg1"/>
                </a:solidFill>
              </a:rPr>
              <a:t>)    </a:t>
            </a:r>
          </a:p>
          <a:p>
            <a:pPr marL="0" indent="0">
              <a:buNone/>
            </a:pPr>
            <a:r>
              <a:rPr lang="en-IN" sz="2400" dirty="0">
                <a:solidFill>
                  <a:schemeClr val="bg1"/>
                </a:solidFill>
              </a:rPr>
              <a:t>	if network: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a:t>
            </a:r>
            <a:r>
              <a:rPr lang="en-IN" sz="2400" dirty="0" err="1">
                <a:solidFill>
                  <a:schemeClr val="bg1"/>
                </a:solidFill>
              </a:rPr>
              <a:t>network_id</a:t>
            </a:r>
            <a:r>
              <a:rPr lang="en-IN" sz="2400" dirty="0">
                <a:solidFill>
                  <a:schemeClr val="bg1"/>
                </a:solidFill>
              </a:rPr>
              <a:t>}: {network}")   </a:t>
            </a:r>
          </a:p>
          <a:p>
            <a:pPr marL="0" indent="0">
              <a:buNone/>
            </a:pPr>
            <a:r>
              <a:rPr lang="en-IN" sz="2400" dirty="0">
                <a:solidFill>
                  <a:schemeClr val="bg1"/>
                </a:solidFill>
              </a:rPr>
              <a:t>	else: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with ID {</a:t>
            </a:r>
            <a:r>
              <a:rPr lang="en-IN" sz="2400" dirty="0" err="1">
                <a:solidFill>
                  <a:schemeClr val="bg1"/>
                </a:solidFill>
              </a:rPr>
              <a:t>network_id</a:t>
            </a:r>
            <a:r>
              <a:rPr lang="en-IN" sz="2400" dirty="0">
                <a:solidFill>
                  <a:schemeClr val="bg1"/>
                </a:solidFill>
              </a:rPr>
              <a:t>} does not exist.”)</a:t>
            </a:r>
            <a:r>
              <a:rPr lang="en-IN" dirty="0" err="1"/>
              <a:t>exis</a:t>
            </a:r>
            <a:endParaRPr lang="en-IN" dirty="0"/>
          </a:p>
        </p:txBody>
      </p:sp>
    </p:spTree>
    <p:extLst>
      <p:ext uri="{BB962C8B-B14F-4D97-AF65-F5344CB8AC3E}">
        <p14:creationId xmlns:p14="http://schemas.microsoft.com/office/powerpoint/2010/main" val="65591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2C11-E361-4E9C-927F-794C42D6ED76}"/>
              </a:ext>
            </a:extLst>
          </p:cNvPr>
          <p:cNvSpPr>
            <a:spLocks noGrp="1"/>
          </p:cNvSpPr>
          <p:nvPr>
            <p:ph type="title"/>
          </p:nvPr>
        </p:nvSpPr>
        <p:spPr/>
        <p:txBody>
          <a:bodyPr>
            <a:normAutofit/>
          </a:bodyPr>
          <a:lstStyle/>
          <a:p>
            <a:r>
              <a:rPr lang="en-US" sz="3200" b="1" i="1" u="sng" dirty="0"/>
              <a:t>3.Update network configuration:</a:t>
            </a:r>
            <a:endParaRPr lang="en-IN" sz="3200" b="1" i="1" u="sng" dirty="0"/>
          </a:p>
        </p:txBody>
      </p:sp>
      <p:sp>
        <p:nvSpPr>
          <p:cNvPr id="4" name="Rectangle 3">
            <a:extLst>
              <a:ext uri="{FF2B5EF4-FFF2-40B4-BE49-F238E27FC236}">
                <a16:creationId xmlns:a16="http://schemas.microsoft.com/office/drawing/2014/main" id="{BB8C5E79-44E4-40DB-AB08-A17283F85E87}"/>
              </a:ext>
            </a:extLst>
          </p:cNvPr>
          <p:cNvSpPr/>
          <p:nvPr/>
        </p:nvSpPr>
        <p:spPr>
          <a:xfrm>
            <a:off x="1562100" y="1825625"/>
            <a:ext cx="9791700" cy="412694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E9219D28-0165-41DD-9709-10996D2E22E0}"/>
              </a:ext>
            </a:extLst>
          </p:cNvPr>
          <p:cNvSpPr>
            <a:spLocks noGrp="1"/>
          </p:cNvSpPr>
          <p:nvPr>
            <p:ph idx="1"/>
          </p:nvPr>
        </p:nvSpPr>
        <p:spPr>
          <a:solidFill>
            <a:schemeClr val="tx1"/>
          </a:solidFill>
        </p:spPr>
        <p:txBody>
          <a:bodyPr>
            <a:normAutofit fontScale="85000" lnSpcReduction="20000"/>
          </a:bodyPr>
          <a:lstStyle/>
          <a:p>
            <a:pPr marL="0" indent="0">
              <a:buNone/>
            </a:pPr>
            <a:r>
              <a:rPr lang="en-IN" dirty="0">
                <a:solidFill>
                  <a:schemeClr val="bg1"/>
                </a:solidFill>
              </a:rPr>
              <a:t>def </a:t>
            </a:r>
            <a:r>
              <a:rPr lang="en-IN" dirty="0" err="1">
                <a:solidFill>
                  <a:schemeClr val="bg1"/>
                </a:solidFill>
              </a:rPr>
              <a:t>update_network</a:t>
            </a:r>
            <a:r>
              <a:rPr lang="en-IN" dirty="0">
                <a:solidFill>
                  <a:schemeClr val="bg1"/>
                </a:solidFill>
              </a:rPr>
              <a:t>(</a:t>
            </a:r>
            <a:r>
              <a:rPr lang="en-IN" dirty="0" err="1">
                <a:solidFill>
                  <a:schemeClr val="bg1"/>
                </a:solidFill>
              </a:rPr>
              <a:t>network_id</a:t>
            </a:r>
            <a:r>
              <a:rPr lang="en-IN" dirty="0">
                <a:solidFill>
                  <a:schemeClr val="bg1"/>
                </a:solidFill>
              </a:rPr>
              <a:t>, name=None, </a:t>
            </a:r>
            <a:r>
              <a:rPr lang="en-IN" dirty="0" err="1">
                <a:solidFill>
                  <a:schemeClr val="bg1"/>
                </a:solidFill>
              </a:rPr>
              <a:t>ip_range</a:t>
            </a:r>
            <a:r>
              <a:rPr lang="en-IN" dirty="0">
                <a:solidFill>
                  <a:schemeClr val="bg1"/>
                </a:solidFill>
              </a:rPr>
              <a:t>=None, status=None):    </a:t>
            </a:r>
          </a:p>
          <a:p>
            <a:pPr marL="0" indent="0">
              <a:buNone/>
            </a:pPr>
            <a:r>
              <a:rPr lang="en-IN" dirty="0">
                <a:solidFill>
                  <a:schemeClr val="bg1"/>
                </a:solidFill>
              </a:rPr>
              <a:t>	if </a:t>
            </a:r>
            <a:r>
              <a:rPr lang="en-IN" dirty="0" err="1">
                <a:solidFill>
                  <a:schemeClr val="bg1"/>
                </a:solidFill>
              </a:rPr>
              <a:t>network_id</a:t>
            </a:r>
            <a:r>
              <a:rPr lang="en-IN" dirty="0">
                <a:solidFill>
                  <a:schemeClr val="bg1"/>
                </a:solidFill>
              </a:rPr>
              <a:t> in </a:t>
            </a:r>
            <a:r>
              <a:rPr lang="en-IN" dirty="0" err="1">
                <a:solidFill>
                  <a:schemeClr val="bg1"/>
                </a:solidFill>
              </a:rPr>
              <a:t>network_settings</a:t>
            </a:r>
            <a:r>
              <a:rPr lang="en-IN" dirty="0">
                <a:solidFill>
                  <a:schemeClr val="bg1"/>
                </a:solidFill>
              </a:rPr>
              <a:t>:        </a:t>
            </a:r>
          </a:p>
          <a:p>
            <a:pPr marL="0" indent="0">
              <a:buNone/>
            </a:pPr>
            <a:r>
              <a:rPr lang="en-IN" dirty="0">
                <a:solidFill>
                  <a:schemeClr val="bg1"/>
                </a:solidFill>
              </a:rPr>
              <a:t>		if name:            </a:t>
            </a:r>
          </a:p>
          <a:p>
            <a:pPr marL="0" indent="0">
              <a:buNone/>
            </a:pPr>
            <a:r>
              <a:rPr lang="en-IN" dirty="0">
                <a:solidFill>
                  <a:schemeClr val="bg1"/>
                </a:solidFill>
              </a:rPr>
              <a:t>			</a:t>
            </a:r>
            <a:r>
              <a:rPr lang="en-IN" dirty="0" err="1">
                <a:solidFill>
                  <a:schemeClr val="bg1"/>
                </a:solidFill>
              </a:rPr>
              <a:t>network_settings</a:t>
            </a:r>
            <a:r>
              <a:rPr lang="en-IN" dirty="0">
                <a:solidFill>
                  <a:schemeClr val="bg1"/>
                </a:solidFill>
              </a:rPr>
              <a:t>[</a:t>
            </a:r>
            <a:r>
              <a:rPr lang="en-IN" dirty="0" err="1">
                <a:solidFill>
                  <a:schemeClr val="bg1"/>
                </a:solidFill>
              </a:rPr>
              <a:t>network_id</a:t>
            </a:r>
            <a:r>
              <a:rPr lang="en-IN" dirty="0">
                <a:solidFill>
                  <a:schemeClr val="bg1"/>
                </a:solidFill>
              </a:rPr>
              <a:t>]['name'] = name        		if </a:t>
            </a:r>
            <a:r>
              <a:rPr lang="en-IN" dirty="0" err="1">
                <a:solidFill>
                  <a:schemeClr val="bg1"/>
                </a:solidFill>
              </a:rPr>
              <a:t>ip_range</a:t>
            </a:r>
            <a:r>
              <a:rPr lang="en-IN" dirty="0">
                <a:solidFill>
                  <a:schemeClr val="bg1"/>
                </a:solidFill>
              </a:rPr>
              <a:t>:          									</a:t>
            </a:r>
            <a:r>
              <a:rPr lang="en-IN" dirty="0" err="1">
                <a:solidFill>
                  <a:schemeClr val="bg1"/>
                </a:solidFill>
              </a:rPr>
              <a:t>network_settings</a:t>
            </a:r>
            <a:r>
              <a:rPr lang="en-IN" dirty="0">
                <a:solidFill>
                  <a:schemeClr val="bg1"/>
                </a:solidFill>
              </a:rPr>
              <a:t>[</a:t>
            </a:r>
            <a:r>
              <a:rPr lang="en-IN" dirty="0" err="1">
                <a:solidFill>
                  <a:schemeClr val="bg1"/>
                </a:solidFill>
              </a:rPr>
              <a:t>network_id</a:t>
            </a:r>
            <a:r>
              <a:rPr lang="en-IN" dirty="0">
                <a:solidFill>
                  <a:schemeClr val="bg1"/>
                </a:solidFill>
              </a:rPr>
              <a:t>]['</a:t>
            </a:r>
            <a:r>
              <a:rPr lang="en-IN" dirty="0" err="1">
                <a:solidFill>
                  <a:schemeClr val="bg1"/>
                </a:solidFill>
              </a:rPr>
              <a:t>ip_range</a:t>
            </a:r>
            <a:r>
              <a:rPr lang="en-IN" dirty="0">
                <a:solidFill>
                  <a:schemeClr val="bg1"/>
                </a:solidFill>
              </a:rPr>
              <a:t>'] = </a:t>
            </a:r>
            <a:r>
              <a:rPr lang="en-IN" dirty="0" err="1">
                <a:solidFill>
                  <a:schemeClr val="bg1"/>
                </a:solidFill>
              </a:rPr>
              <a:t>ip_range</a:t>
            </a:r>
            <a:r>
              <a:rPr lang="en-IN" dirty="0">
                <a:solidFill>
                  <a:schemeClr val="bg1"/>
                </a:solidFill>
              </a:rPr>
              <a:t>        </a:t>
            </a:r>
          </a:p>
          <a:p>
            <a:pPr marL="0" indent="0">
              <a:buNone/>
            </a:pPr>
            <a:r>
              <a:rPr lang="en-IN" dirty="0">
                <a:solidFill>
                  <a:schemeClr val="bg1"/>
                </a:solidFill>
              </a:rPr>
              <a:t>		if status:            </a:t>
            </a:r>
          </a:p>
          <a:p>
            <a:pPr marL="0" indent="0">
              <a:buNone/>
            </a:pPr>
            <a:r>
              <a:rPr lang="en-IN" dirty="0">
                <a:solidFill>
                  <a:schemeClr val="bg1"/>
                </a:solidFill>
              </a:rPr>
              <a:t>			</a:t>
            </a:r>
            <a:r>
              <a:rPr lang="en-IN" dirty="0" err="1">
                <a:solidFill>
                  <a:schemeClr val="bg1"/>
                </a:solidFill>
              </a:rPr>
              <a:t>network_settings</a:t>
            </a:r>
            <a:r>
              <a:rPr lang="en-IN" dirty="0">
                <a:solidFill>
                  <a:schemeClr val="bg1"/>
                </a:solidFill>
              </a:rPr>
              <a:t>[</a:t>
            </a:r>
            <a:r>
              <a:rPr lang="en-IN" dirty="0" err="1">
                <a:solidFill>
                  <a:schemeClr val="bg1"/>
                </a:solidFill>
              </a:rPr>
              <a:t>network_id</a:t>
            </a:r>
            <a:r>
              <a:rPr lang="en-IN" dirty="0">
                <a:solidFill>
                  <a:schemeClr val="bg1"/>
                </a:solidFill>
              </a:rPr>
              <a:t>]['status'] = status        print(</a:t>
            </a:r>
            <a:r>
              <a:rPr lang="en-IN" dirty="0" err="1">
                <a:solidFill>
                  <a:schemeClr val="bg1"/>
                </a:solidFill>
              </a:rPr>
              <a:t>f"Network</a:t>
            </a:r>
            <a:r>
              <a:rPr lang="en-IN" dirty="0">
                <a:solidFill>
                  <a:schemeClr val="bg1"/>
                </a:solidFill>
              </a:rPr>
              <a:t> {</a:t>
            </a:r>
            <a:r>
              <a:rPr lang="en-IN" dirty="0" err="1">
                <a:solidFill>
                  <a:schemeClr val="bg1"/>
                </a:solidFill>
              </a:rPr>
              <a:t>network_id</a:t>
            </a:r>
            <a:r>
              <a:rPr lang="en-IN" dirty="0">
                <a:solidFill>
                  <a:schemeClr val="bg1"/>
                </a:solidFill>
              </a:rPr>
              <a:t>} updated.")    </a:t>
            </a:r>
          </a:p>
          <a:p>
            <a:pPr marL="0" indent="0">
              <a:buNone/>
            </a:pPr>
            <a:r>
              <a:rPr lang="en-IN" dirty="0">
                <a:solidFill>
                  <a:schemeClr val="bg1"/>
                </a:solidFill>
              </a:rPr>
              <a:t>	else:        </a:t>
            </a:r>
          </a:p>
          <a:p>
            <a:pPr marL="0" indent="0">
              <a:buNone/>
            </a:pPr>
            <a:r>
              <a:rPr lang="en-IN" dirty="0">
                <a:solidFill>
                  <a:schemeClr val="bg1"/>
                </a:solidFill>
              </a:rPr>
              <a:t>		print(</a:t>
            </a:r>
            <a:r>
              <a:rPr lang="en-IN" dirty="0" err="1">
                <a:solidFill>
                  <a:schemeClr val="bg1"/>
                </a:solidFill>
              </a:rPr>
              <a:t>f"Network</a:t>
            </a:r>
            <a:r>
              <a:rPr lang="en-IN" dirty="0">
                <a:solidFill>
                  <a:schemeClr val="bg1"/>
                </a:solidFill>
              </a:rPr>
              <a:t> with ID {</a:t>
            </a:r>
            <a:r>
              <a:rPr lang="en-IN" dirty="0" err="1">
                <a:solidFill>
                  <a:schemeClr val="bg1"/>
                </a:solidFill>
              </a:rPr>
              <a:t>network_id</a:t>
            </a:r>
            <a:r>
              <a:rPr lang="en-IN" dirty="0">
                <a:solidFill>
                  <a:schemeClr val="bg1"/>
                </a:solidFill>
              </a:rPr>
              <a:t>} does not exist.")</a:t>
            </a:r>
          </a:p>
        </p:txBody>
      </p:sp>
    </p:spTree>
    <p:extLst>
      <p:ext uri="{BB962C8B-B14F-4D97-AF65-F5344CB8AC3E}">
        <p14:creationId xmlns:p14="http://schemas.microsoft.com/office/powerpoint/2010/main" val="375838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33D6-82B6-4B4A-BFA9-7D2140DE3742}"/>
              </a:ext>
            </a:extLst>
          </p:cNvPr>
          <p:cNvSpPr>
            <a:spLocks noGrp="1"/>
          </p:cNvSpPr>
          <p:nvPr>
            <p:ph type="title"/>
          </p:nvPr>
        </p:nvSpPr>
        <p:spPr>
          <a:xfrm>
            <a:off x="1581150" y="356160"/>
            <a:ext cx="9029700" cy="1325563"/>
          </a:xfrm>
        </p:spPr>
        <p:txBody>
          <a:bodyPr>
            <a:normAutofit/>
          </a:bodyPr>
          <a:lstStyle/>
          <a:p>
            <a:r>
              <a:rPr lang="en-IN" sz="3200" b="1" i="1" u="sng" dirty="0"/>
              <a:t>4.Delete Network Configuration :</a:t>
            </a:r>
          </a:p>
        </p:txBody>
      </p:sp>
      <p:sp>
        <p:nvSpPr>
          <p:cNvPr id="3" name="Content Placeholder 2">
            <a:extLst>
              <a:ext uri="{FF2B5EF4-FFF2-40B4-BE49-F238E27FC236}">
                <a16:creationId xmlns:a16="http://schemas.microsoft.com/office/drawing/2014/main" id="{D8385924-73CE-45B4-980A-5E4E91D3D354}"/>
              </a:ext>
            </a:extLst>
          </p:cNvPr>
          <p:cNvSpPr>
            <a:spLocks noGrp="1"/>
          </p:cNvSpPr>
          <p:nvPr>
            <p:ph idx="1"/>
          </p:nvPr>
        </p:nvSpPr>
        <p:spPr>
          <a:xfrm>
            <a:off x="1562100" y="1825625"/>
            <a:ext cx="9791700" cy="2611904"/>
          </a:xfrm>
          <a:solidFill>
            <a:schemeClr val="tx1"/>
          </a:solidFill>
        </p:spPr>
        <p:txBody>
          <a:bodyPr>
            <a:normAutofit/>
          </a:bodyPr>
          <a:lstStyle/>
          <a:p>
            <a:pPr marL="0" indent="0">
              <a:buNone/>
            </a:pPr>
            <a:r>
              <a:rPr lang="en-IN" sz="2400" dirty="0">
                <a:solidFill>
                  <a:schemeClr val="bg1"/>
                </a:solidFill>
              </a:rPr>
              <a:t>def </a:t>
            </a:r>
            <a:r>
              <a:rPr lang="en-IN" sz="2400" dirty="0" err="1">
                <a:solidFill>
                  <a:schemeClr val="bg1"/>
                </a:solidFill>
              </a:rPr>
              <a:t>delete_network</a:t>
            </a:r>
            <a:r>
              <a:rPr lang="en-IN" sz="2400" dirty="0">
                <a:solidFill>
                  <a:schemeClr val="bg1"/>
                </a:solidFill>
              </a:rPr>
              <a:t>(</a:t>
            </a:r>
            <a:r>
              <a:rPr lang="en-IN" sz="2400" dirty="0" err="1">
                <a:solidFill>
                  <a:schemeClr val="bg1"/>
                </a:solidFill>
              </a:rPr>
              <a:t>network_id</a:t>
            </a:r>
            <a:r>
              <a:rPr lang="en-IN" sz="2400" dirty="0">
                <a:solidFill>
                  <a:schemeClr val="bg1"/>
                </a:solidFill>
              </a:rPr>
              <a:t>):    </a:t>
            </a:r>
          </a:p>
          <a:p>
            <a:pPr marL="0" indent="0">
              <a:buNone/>
            </a:pPr>
            <a:r>
              <a:rPr lang="en-IN" sz="2400" dirty="0">
                <a:solidFill>
                  <a:schemeClr val="bg1"/>
                </a:solidFill>
              </a:rPr>
              <a:t>	if </a:t>
            </a:r>
            <a:r>
              <a:rPr lang="en-IN" sz="2400" dirty="0" err="1">
                <a:solidFill>
                  <a:schemeClr val="bg1"/>
                </a:solidFill>
              </a:rPr>
              <a:t>network_id</a:t>
            </a:r>
            <a:r>
              <a:rPr lang="en-IN" sz="2400" dirty="0">
                <a:solidFill>
                  <a:schemeClr val="bg1"/>
                </a:solidFill>
              </a:rPr>
              <a:t> in </a:t>
            </a:r>
            <a:r>
              <a:rPr lang="en-IN" sz="2400" dirty="0" err="1">
                <a:solidFill>
                  <a:schemeClr val="bg1"/>
                </a:solidFill>
              </a:rPr>
              <a:t>network_settings</a:t>
            </a:r>
            <a:r>
              <a:rPr lang="en-IN" sz="2400" dirty="0">
                <a:solidFill>
                  <a:schemeClr val="bg1"/>
                </a:solidFill>
              </a:rPr>
              <a:t>:        </a:t>
            </a:r>
          </a:p>
          <a:p>
            <a:pPr marL="0" indent="0">
              <a:buNone/>
            </a:pPr>
            <a:r>
              <a:rPr lang="en-IN" sz="2400" dirty="0">
                <a:solidFill>
                  <a:schemeClr val="bg1"/>
                </a:solidFill>
              </a:rPr>
              <a:t>		del </a:t>
            </a:r>
            <a:r>
              <a:rPr lang="en-IN" sz="2400" dirty="0" err="1">
                <a:solidFill>
                  <a:schemeClr val="bg1"/>
                </a:solidFill>
              </a:rPr>
              <a:t>network_settings</a:t>
            </a:r>
            <a:r>
              <a:rPr lang="en-IN" sz="2400" dirty="0">
                <a:solidFill>
                  <a:schemeClr val="bg1"/>
                </a:solidFill>
              </a:rPr>
              <a:t>[</a:t>
            </a:r>
            <a:r>
              <a:rPr lang="en-IN" sz="2400" dirty="0" err="1">
                <a:solidFill>
                  <a:schemeClr val="bg1"/>
                </a:solidFill>
              </a:rPr>
              <a:t>network_id</a:t>
            </a:r>
            <a:r>
              <a:rPr lang="en-IN" sz="2400" dirty="0">
                <a:solidFill>
                  <a:schemeClr val="bg1"/>
                </a:solidFill>
              </a:rPr>
              <a:t>]        					print(</a:t>
            </a:r>
            <a:r>
              <a:rPr lang="en-IN" sz="2400" dirty="0" err="1">
                <a:solidFill>
                  <a:schemeClr val="bg1"/>
                </a:solidFill>
              </a:rPr>
              <a:t>f"Network</a:t>
            </a:r>
            <a:r>
              <a:rPr lang="en-IN" sz="2400" dirty="0">
                <a:solidFill>
                  <a:schemeClr val="bg1"/>
                </a:solidFill>
              </a:rPr>
              <a:t> {</a:t>
            </a:r>
            <a:r>
              <a:rPr lang="en-IN" sz="2400" dirty="0" err="1">
                <a:solidFill>
                  <a:schemeClr val="bg1"/>
                </a:solidFill>
              </a:rPr>
              <a:t>network_id</a:t>
            </a:r>
            <a:r>
              <a:rPr lang="en-IN" sz="2400" dirty="0">
                <a:solidFill>
                  <a:schemeClr val="bg1"/>
                </a:solidFill>
              </a:rPr>
              <a:t>} deleted.")   </a:t>
            </a:r>
          </a:p>
          <a:p>
            <a:pPr marL="0" indent="0">
              <a:buNone/>
            </a:pPr>
            <a:r>
              <a:rPr lang="en-IN" sz="2400" dirty="0">
                <a:solidFill>
                  <a:schemeClr val="bg1"/>
                </a:solidFill>
              </a:rPr>
              <a:t>	else: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with ID {</a:t>
            </a:r>
            <a:r>
              <a:rPr lang="en-IN" sz="2400" dirty="0" err="1">
                <a:solidFill>
                  <a:schemeClr val="bg1"/>
                </a:solidFill>
              </a:rPr>
              <a:t>network_id</a:t>
            </a:r>
            <a:r>
              <a:rPr lang="en-IN" sz="2400" dirty="0">
                <a:solidFill>
                  <a:schemeClr val="bg1"/>
                </a:solidFill>
              </a:rPr>
              <a:t>} does not exist.")</a:t>
            </a:r>
          </a:p>
        </p:txBody>
      </p:sp>
    </p:spTree>
    <p:extLst>
      <p:ext uri="{BB962C8B-B14F-4D97-AF65-F5344CB8AC3E}">
        <p14:creationId xmlns:p14="http://schemas.microsoft.com/office/powerpoint/2010/main" val="79129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7BD57-543D-4E47-B9E9-9C78E50B34A7}"/>
              </a:ext>
            </a:extLst>
          </p:cNvPr>
          <p:cNvSpPr>
            <a:spLocks noGrp="1"/>
          </p:cNvSpPr>
          <p:nvPr>
            <p:ph idx="1"/>
          </p:nvPr>
        </p:nvSpPr>
        <p:spPr>
          <a:xfrm>
            <a:off x="1373841" y="779929"/>
            <a:ext cx="9791700" cy="5719763"/>
          </a:xfrm>
        </p:spPr>
        <p:txBody>
          <a:bodyPr>
            <a:normAutofit/>
          </a:bodyPr>
          <a:lstStyle/>
          <a:p>
            <a:pPr marL="0" indent="0">
              <a:buNone/>
            </a:pPr>
            <a:r>
              <a:rPr lang="en-US" sz="4000" dirty="0"/>
              <a:t>                       </a:t>
            </a:r>
            <a:r>
              <a:rPr lang="en-US" sz="4000" u="sng" dirty="0"/>
              <a:t>Real-Life Example: </a:t>
            </a:r>
          </a:p>
          <a:p>
            <a:pPr marL="0" indent="0" algn="ctr">
              <a:buNone/>
            </a:pPr>
            <a:r>
              <a:rPr lang="en-US" sz="2400" dirty="0"/>
              <a:t>Virtual Network Configuration for IT Infrastructure Imagine an IT department within a medium to large organization that manages multiple virtual networks for various departments, such as finance, human resources, and development. The Virtual Network Configuration system helps the IT team efficiently configure, manage, and update virtual networks, ensuring that network resources are used optimally and securely. </a:t>
            </a:r>
          </a:p>
          <a:p>
            <a:pPr marL="0" indent="0" algn="ctr">
              <a:buNone/>
            </a:pPr>
            <a:endParaRPr lang="en-US" sz="2400" dirty="0"/>
          </a:p>
          <a:p>
            <a:pPr marL="0" indent="0" algn="ctr">
              <a:buNone/>
            </a:pPr>
            <a:endParaRPr lang="en-US" sz="2400" dirty="0"/>
          </a:p>
          <a:p>
            <a:pPr marL="0" indent="0" algn="ctr">
              <a:buNone/>
            </a:pPr>
            <a:r>
              <a:rPr lang="en-US" sz="2400" dirty="0"/>
              <a:t>1. CRUD: Network Settings The system provides capabilities to create, read, update, and delete network settings, allowing the IT team to maintain accurate and current configurations for each virtual network</a:t>
            </a:r>
            <a:r>
              <a:rPr lang="en-US" dirty="0"/>
              <a:t>..</a:t>
            </a:r>
            <a:endParaRPr lang="en-IN" dirty="0"/>
          </a:p>
        </p:txBody>
      </p:sp>
    </p:spTree>
    <p:extLst>
      <p:ext uri="{BB962C8B-B14F-4D97-AF65-F5344CB8AC3E}">
        <p14:creationId xmlns:p14="http://schemas.microsoft.com/office/powerpoint/2010/main" val="104372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641E58B-F52A-4D4B-9E23-B6EE2A46BAE9}"/>
              </a:ext>
            </a:extLst>
          </p:cNvPr>
          <p:cNvSpPr txBox="1"/>
          <p:nvPr/>
        </p:nvSpPr>
        <p:spPr>
          <a:xfrm>
            <a:off x="1039906" y="967856"/>
            <a:ext cx="10425953" cy="4770537"/>
          </a:xfrm>
          <a:prstGeom prst="rect">
            <a:avLst/>
          </a:prstGeom>
          <a:noFill/>
          <a:ln>
            <a:solidFill>
              <a:schemeClr val="bg2"/>
            </a:solidFill>
          </a:ln>
        </p:spPr>
        <p:txBody>
          <a:bodyPr wrap="square" rtlCol="0" anchor="ctr" anchorCtr="1">
            <a:spAutoFit/>
          </a:bodyPr>
          <a:lstStyle/>
          <a:p>
            <a:r>
              <a:rPr lang="en-US" sz="4000" b="1" u="sng" dirty="0"/>
              <a:t>Example:</a:t>
            </a:r>
            <a:r>
              <a:rPr lang="en-US" dirty="0"/>
              <a:t> </a:t>
            </a:r>
          </a:p>
          <a:p>
            <a:r>
              <a:rPr lang="en-US" dirty="0"/>
              <a:t>● </a:t>
            </a:r>
            <a:r>
              <a:rPr lang="en-US" sz="2400" dirty="0"/>
              <a:t>Create: When a new department is formed, the IT team creates network settings for the finance department, specifying the IP address range, subnet mask, and other relevant configurations.</a:t>
            </a:r>
          </a:p>
          <a:p>
            <a:r>
              <a:rPr lang="en-US" sz="2400" dirty="0"/>
              <a:t> ● Read: The IT staff can view existing network settings to ensure they align with the department's requirements. For instance, they check the settings for the Development Network to verify the allocated resources. </a:t>
            </a:r>
          </a:p>
          <a:p>
            <a:r>
              <a:rPr lang="en-US" sz="2400" dirty="0"/>
              <a:t>● Update: If the organization undergoes a merger, the IT team can update the network settings to accommodate new departments, changing the IP address range and adding VLAN configurations as necessary. </a:t>
            </a:r>
          </a:p>
          <a:p>
            <a:r>
              <a:rPr lang="en-US" sz="2400" dirty="0"/>
              <a:t>● Delete: When a project is completed, the corresponding virtual network settings are deleted from the system to avoid clutter and confusion</a:t>
            </a:r>
            <a:r>
              <a:rPr lang="en-US" dirty="0"/>
              <a:t>.</a:t>
            </a:r>
            <a:endParaRPr lang="en-IN" dirty="0"/>
          </a:p>
        </p:txBody>
      </p:sp>
      <p:sp>
        <p:nvSpPr>
          <p:cNvPr id="12" name="TextBox 11">
            <a:extLst>
              <a:ext uri="{FF2B5EF4-FFF2-40B4-BE49-F238E27FC236}">
                <a16:creationId xmlns:a16="http://schemas.microsoft.com/office/drawing/2014/main" id="{B61D0198-EFE5-4A25-AD3F-03AA0A1D3115}"/>
              </a:ext>
            </a:extLst>
          </p:cNvPr>
          <p:cNvSpPr txBox="1"/>
          <p:nvPr/>
        </p:nvSpPr>
        <p:spPr>
          <a:xfrm>
            <a:off x="6544235" y="16821381"/>
            <a:ext cx="184731" cy="369332"/>
          </a:xfrm>
          <a:prstGeom prst="rect">
            <a:avLst/>
          </a:prstGeom>
          <a:noFill/>
          <a:ln>
            <a:solidFill>
              <a:schemeClr val="bg2"/>
            </a:solidFill>
          </a:ln>
        </p:spPr>
        <p:txBody>
          <a:bodyPr wrap="none" rtlCol="0" anchor="ctr" anchorCtr="1">
            <a:spAutoFit/>
          </a:bodyPr>
          <a:lstStyle/>
          <a:p>
            <a:endParaRPr lang="en-IN" dirty="0"/>
          </a:p>
        </p:txBody>
      </p:sp>
    </p:spTree>
    <p:extLst>
      <p:ext uri="{BB962C8B-B14F-4D97-AF65-F5344CB8AC3E}">
        <p14:creationId xmlns:p14="http://schemas.microsoft.com/office/powerpoint/2010/main" val="320402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254D-A655-4132-AFAC-48E1ED32CC64}"/>
              </a:ext>
            </a:extLst>
          </p:cNvPr>
          <p:cNvSpPr>
            <a:spLocks noGrp="1"/>
          </p:cNvSpPr>
          <p:nvPr>
            <p:ph type="title"/>
          </p:nvPr>
        </p:nvSpPr>
        <p:spPr>
          <a:xfrm>
            <a:off x="4141694" y="365125"/>
            <a:ext cx="5065060" cy="925793"/>
          </a:xfrm>
        </p:spPr>
        <p:txBody>
          <a:bodyPr/>
          <a:lstStyle/>
          <a:p>
            <a:r>
              <a:rPr lang="en-US" b="1" i="1" u="sng" dirty="0">
                <a:solidFill>
                  <a:srgbClr val="002060"/>
                </a:solidFill>
                <a:effectLst>
                  <a:outerShdw blurRad="38100" dist="38100" dir="2700000" algn="tl">
                    <a:srgbClr val="000000">
                      <a:alpha val="43137"/>
                    </a:srgbClr>
                  </a:outerShdw>
                </a:effectLst>
              </a:rPr>
              <a:t>INTRODUCTION</a:t>
            </a:r>
            <a:r>
              <a:rPr lang="en-US" dirty="0">
                <a:solidFill>
                  <a:srgbClr val="002060"/>
                </a:solidFill>
                <a:effectLst>
                  <a:outerShdw blurRad="38100" dist="38100" dir="2700000" algn="tl">
                    <a:srgbClr val="000000">
                      <a:alpha val="43137"/>
                    </a:srgbClr>
                  </a:outerShdw>
                </a:effectLst>
              </a:rPr>
              <a:t>:</a:t>
            </a:r>
            <a:endParaRPr lang="en-IN" dirty="0">
              <a:solidFill>
                <a:schemeClr val="accent1">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42FB8BF-BDC9-4480-ACA0-DC0FCE83F222}"/>
              </a:ext>
            </a:extLst>
          </p:cNvPr>
          <p:cNvSpPr>
            <a:spLocks noGrp="1"/>
          </p:cNvSpPr>
          <p:nvPr>
            <p:ph idx="1"/>
          </p:nvPr>
        </p:nvSpPr>
        <p:spPr>
          <a:xfrm>
            <a:off x="1539127" y="1873623"/>
            <a:ext cx="9837645" cy="4312304"/>
          </a:xfrm>
        </p:spPr>
        <p:txBody>
          <a:bodyPr>
            <a:normAutofit/>
          </a:bodyPr>
          <a:lstStyle/>
          <a:p>
            <a:pPr marL="0" indent="0">
              <a:buNone/>
            </a:pPr>
            <a:r>
              <a:rPr lang="en-US" sz="3200" b="1" dirty="0"/>
              <a:t>Virtual network configuration</a:t>
            </a:r>
            <a:r>
              <a:rPr lang="en-US" sz="3200" dirty="0"/>
              <a:t> :</a:t>
            </a:r>
          </a:p>
          <a:p>
            <a:pPr marL="0" indent="0">
              <a:buNone/>
            </a:pPr>
            <a:r>
              <a:rPr lang="en-US" sz="3200" dirty="0"/>
              <a:t>It refers to the process of setting up and managing a virtual network within a cloud or virtualized environment. A virtual network (</a:t>
            </a:r>
            <a:r>
              <a:rPr lang="en-US" sz="3200" dirty="0" err="1"/>
              <a:t>VNet</a:t>
            </a:r>
            <a:r>
              <a:rPr lang="en-US" sz="3200" dirty="0"/>
              <a:t>) allows devices, services, and applications to communicate with each other over a simulated network rather than a physical one. Virtual networks are typically used in cloud computing platforms like Microsoft Azure, AWS, or VMware.</a:t>
            </a:r>
            <a:endParaRPr lang="en-IN" sz="3200" dirty="0"/>
          </a:p>
        </p:txBody>
      </p:sp>
    </p:spTree>
    <p:extLst>
      <p:ext uri="{BB962C8B-B14F-4D97-AF65-F5344CB8AC3E}">
        <p14:creationId xmlns:p14="http://schemas.microsoft.com/office/powerpoint/2010/main" val="269404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D661-56FD-4D0D-BBFF-66E1EC6B0625}"/>
              </a:ext>
            </a:extLst>
          </p:cNvPr>
          <p:cNvSpPr>
            <a:spLocks noGrp="1"/>
          </p:cNvSpPr>
          <p:nvPr>
            <p:ph type="title"/>
          </p:nvPr>
        </p:nvSpPr>
        <p:spPr>
          <a:xfrm>
            <a:off x="1918447" y="365125"/>
            <a:ext cx="9435353" cy="1325563"/>
          </a:xfrm>
        </p:spPr>
        <p:txBody>
          <a:bodyPr>
            <a:normAutofit fontScale="90000"/>
          </a:bodyPr>
          <a:lstStyle/>
          <a:p>
            <a:r>
              <a:rPr lang="en-US" b="1" i="1" u="sng" dirty="0"/>
              <a:t>Setup and configure Virtual Networks:</a:t>
            </a:r>
            <a:endParaRPr lang="en-IN" b="1" i="1" u="sng" dirty="0"/>
          </a:p>
        </p:txBody>
      </p:sp>
      <p:sp>
        <p:nvSpPr>
          <p:cNvPr id="4" name="Rectangle 3">
            <a:extLst>
              <a:ext uri="{FF2B5EF4-FFF2-40B4-BE49-F238E27FC236}">
                <a16:creationId xmlns:a16="http://schemas.microsoft.com/office/drawing/2014/main" id="{0B9E74DD-9333-443E-950C-922E4FFFC9A1}"/>
              </a:ext>
            </a:extLst>
          </p:cNvPr>
          <p:cNvSpPr/>
          <p:nvPr/>
        </p:nvSpPr>
        <p:spPr>
          <a:xfrm>
            <a:off x="1532965" y="1855695"/>
            <a:ext cx="9820835" cy="3065930"/>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0D9E021F-0E87-4740-8A18-2BD5D11A4114}"/>
              </a:ext>
            </a:extLst>
          </p:cNvPr>
          <p:cNvSpPr>
            <a:spLocks noGrp="1"/>
          </p:cNvSpPr>
          <p:nvPr>
            <p:ph idx="1"/>
          </p:nvPr>
        </p:nvSpPr>
        <p:spPr/>
        <p:txBody>
          <a:bodyPr>
            <a:normAutofit/>
          </a:bodyPr>
          <a:lstStyle/>
          <a:p>
            <a:pPr marL="0" indent="0">
              <a:buNone/>
            </a:pPr>
            <a:r>
              <a:rPr lang="en-IN" sz="2400" dirty="0">
                <a:solidFill>
                  <a:schemeClr val="bg1"/>
                </a:solidFill>
              </a:rPr>
              <a:t>def </a:t>
            </a:r>
            <a:r>
              <a:rPr lang="en-IN" sz="2400" dirty="0" err="1">
                <a:solidFill>
                  <a:schemeClr val="bg1"/>
                </a:solidFill>
              </a:rPr>
              <a:t>setup_virtual_network</a:t>
            </a:r>
            <a:r>
              <a:rPr lang="en-IN" sz="2400" dirty="0">
                <a:solidFill>
                  <a:schemeClr val="bg1"/>
                </a:solidFill>
              </a:rPr>
              <a:t>(</a:t>
            </a:r>
            <a:r>
              <a:rPr lang="en-IN" sz="2400" dirty="0" err="1">
                <a:solidFill>
                  <a:schemeClr val="bg1"/>
                </a:solidFill>
              </a:rPr>
              <a:t>network_id</a:t>
            </a:r>
            <a:r>
              <a:rPr lang="en-IN" sz="2400" dirty="0">
                <a:solidFill>
                  <a:schemeClr val="bg1"/>
                </a:solidFill>
              </a:rPr>
              <a:t>, name, </a:t>
            </a:r>
            <a:r>
              <a:rPr lang="en-IN" sz="2400" dirty="0" err="1">
                <a:solidFill>
                  <a:schemeClr val="bg1"/>
                </a:solidFill>
              </a:rPr>
              <a:t>ip_range</a:t>
            </a:r>
            <a:r>
              <a:rPr lang="en-IN" sz="2400" dirty="0">
                <a:solidFill>
                  <a:schemeClr val="bg1"/>
                </a:solidFill>
              </a:rPr>
              <a:t>, status):    	if </a:t>
            </a:r>
            <a:r>
              <a:rPr lang="en-IN" sz="2400" dirty="0" err="1">
                <a:solidFill>
                  <a:schemeClr val="bg1"/>
                </a:solidFill>
              </a:rPr>
              <a:t>network_id</a:t>
            </a:r>
            <a:r>
              <a:rPr lang="en-IN" sz="2400" dirty="0">
                <a:solidFill>
                  <a:schemeClr val="bg1"/>
                </a:solidFill>
              </a:rPr>
              <a:t> not in </a:t>
            </a:r>
            <a:r>
              <a:rPr lang="en-IN" sz="2400" dirty="0" err="1">
                <a:solidFill>
                  <a:schemeClr val="bg1"/>
                </a:solidFill>
              </a:rPr>
              <a:t>network_settings</a:t>
            </a:r>
            <a:r>
              <a:rPr lang="en-IN" sz="2400" dirty="0">
                <a:solidFill>
                  <a:schemeClr val="bg1"/>
                </a:solidFill>
              </a:rPr>
              <a:t>:        					</a:t>
            </a:r>
            <a:r>
              <a:rPr lang="en-IN" sz="2400" dirty="0" err="1">
                <a:solidFill>
                  <a:schemeClr val="bg1"/>
                </a:solidFill>
              </a:rPr>
              <a:t>create_network</a:t>
            </a:r>
            <a:r>
              <a:rPr lang="en-IN" sz="2400" dirty="0">
                <a:solidFill>
                  <a:schemeClr val="bg1"/>
                </a:solidFill>
              </a:rPr>
              <a:t>(</a:t>
            </a:r>
            <a:r>
              <a:rPr lang="en-IN" sz="2400" dirty="0" err="1">
                <a:solidFill>
                  <a:schemeClr val="bg1"/>
                </a:solidFill>
              </a:rPr>
              <a:t>network_id</a:t>
            </a:r>
            <a:r>
              <a:rPr lang="en-IN" sz="2400" dirty="0">
                <a:solidFill>
                  <a:schemeClr val="bg1"/>
                </a:solidFill>
              </a:rPr>
              <a:t>, name, </a:t>
            </a:r>
            <a:r>
              <a:rPr lang="en-IN" sz="2400" dirty="0" err="1">
                <a:solidFill>
                  <a:schemeClr val="bg1"/>
                </a:solidFill>
              </a:rPr>
              <a:t>ip_range</a:t>
            </a:r>
            <a:r>
              <a:rPr lang="en-IN" sz="2400" dirty="0">
                <a:solidFill>
                  <a:schemeClr val="bg1"/>
                </a:solidFill>
              </a:rPr>
              <a:t>, status)        		print(</a:t>
            </a:r>
            <a:r>
              <a:rPr lang="en-IN" sz="2400" dirty="0" err="1">
                <a:solidFill>
                  <a:schemeClr val="bg1"/>
                </a:solidFill>
              </a:rPr>
              <a:t>f"Virtual</a:t>
            </a:r>
            <a:r>
              <a:rPr lang="en-IN" sz="2400" dirty="0">
                <a:solidFill>
                  <a:schemeClr val="bg1"/>
                </a:solidFill>
              </a:rPr>
              <a:t> network '{name}' is set up with IP 			range {</a:t>
            </a:r>
            <a:r>
              <a:rPr lang="en-IN" sz="2400" dirty="0" err="1">
                <a:solidFill>
                  <a:schemeClr val="bg1"/>
                </a:solidFill>
              </a:rPr>
              <a:t>ip_range</a:t>
            </a:r>
            <a:r>
              <a:rPr lang="en-IN" sz="2400" dirty="0">
                <a:solidFill>
                  <a:schemeClr val="bg1"/>
                </a:solidFill>
              </a:rPr>
              <a:t>} and status {status}.")    </a:t>
            </a:r>
          </a:p>
          <a:p>
            <a:pPr marL="0" indent="0">
              <a:buNone/>
            </a:pPr>
            <a:r>
              <a:rPr lang="en-IN" sz="2400" dirty="0">
                <a:solidFill>
                  <a:schemeClr val="bg1"/>
                </a:solidFill>
              </a:rPr>
              <a:t>	else: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with ID {</a:t>
            </a:r>
            <a:r>
              <a:rPr lang="en-IN" sz="2400" dirty="0" err="1">
                <a:solidFill>
                  <a:schemeClr val="bg1"/>
                </a:solidFill>
              </a:rPr>
              <a:t>network_id</a:t>
            </a:r>
            <a:r>
              <a:rPr lang="en-IN" sz="2400" dirty="0">
                <a:solidFill>
                  <a:schemeClr val="bg1"/>
                </a:solidFill>
              </a:rPr>
              <a:t>} already exists, 		consider updating it.")</a:t>
            </a:r>
          </a:p>
        </p:txBody>
      </p:sp>
    </p:spTree>
    <p:extLst>
      <p:ext uri="{BB962C8B-B14F-4D97-AF65-F5344CB8AC3E}">
        <p14:creationId xmlns:p14="http://schemas.microsoft.com/office/powerpoint/2010/main" val="271312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A8558-E0CA-4917-B0DF-94CC08599D25}"/>
              </a:ext>
            </a:extLst>
          </p:cNvPr>
          <p:cNvSpPr>
            <a:spLocks noGrp="1"/>
          </p:cNvSpPr>
          <p:nvPr>
            <p:ph idx="1"/>
          </p:nvPr>
        </p:nvSpPr>
        <p:spPr>
          <a:xfrm>
            <a:off x="1562100" y="1299882"/>
            <a:ext cx="9791700" cy="4877081"/>
          </a:xfrm>
        </p:spPr>
        <p:txBody>
          <a:bodyPr>
            <a:normAutofit/>
          </a:bodyPr>
          <a:lstStyle/>
          <a:p>
            <a:pPr marL="0" indent="0">
              <a:buNone/>
            </a:pPr>
            <a:r>
              <a:rPr lang="en-US" dirty="0"/>
              <a:t>2. </a:t>
            </a:r>
            <a:r>
              <a:rPr lang="en-US" dirty="0" err="1"/>
              <a:t>setup_virtual_networks</a:t>
            </a:r>
            <a:r>
              <a:rPr lang="en-US" dirty="0"/>
              <a:t>(</a:t>
            </a:r>
            <a:r>
              <a:rPr lang="en-US" dirty="0" err="1"/>
              <a:t>network_config</a:t>
            </a:r>
            <a:r>
              <a:rPr lang="en-US" dirty="0"/>
              <a:t>) The tool enables the IT team to set up and configure virtual networks based on specific requirements and configurations. </a:t>
            </a:r>
          </a:p>
          <a:p>
            <a:pPr marL="0" indent="0">
              <a:buNone/>
            </a:pPr>
            <a:r>
              <a:rPr lang="en-US" dirty="0"/>
              <a:t>Example:</a:t>
            </a:r>
          </a:p>
          <a:p>
            <a:pPr marL="0" indent="0">
              <a:buNone/>
            </a:pPr>
            <a:r>
              <a:rPr lang="en-US" dirty="0"/>
              <a:t> ● The IT department needs to set up a new virtual network for a project team working on a sensitive application. They use the system to input the network configuration details, such as security protocols, bandwidth limits, and access permissions.</a:t>
            </a:r>
          </a:p>
          <a:p>
            <a:pPr marL="0" indent="0">
              <a:buNone/>
            </a:pPr>
            <a:r>
              <a:rPr lang="en-US" dirty="0"/>
              <a:t> ● The configuration is processed, and the virtual network is created, providing isolated resources for the project team while maintaining compliance with organizational policies</a:t>
            </a:r>
            <a:endParaRPr lang="en-IN" dirty="0"/>
          </a:p>
        </p:txBody>
      </p:sp>
    </p:spTree>
    <p:extLst>
      <p:ext uri="{BB962C8B-B14F-4D97-AF65-F5344CB8AC3E}">
        <p14:creationId xmlns:p14="http://schemas.microsoft.com/office/powerpoint/2010/main" val="345053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75CA96-A123-40D2-8622-1D975E432968}"/>
              </a:ext>
            </a:extLst>
          </p:cNvPr>
          <p:cNvSpPr/>
          <p:nvPr/>
        </p:nvSpPr>
        <p:spPr>
          <a:xfrm>
            <a:off x="1221441" y="2293151"/>
            <a:ext cx="10354235" cy="2921187"/>
          </a:xfrm>
          <a:prstGeom prst="rect">
            <a:avLst/>
          </a:prstGeom>
          <a:solidFill>
            <a:schemeClr val="tx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67EB528C-2CB3-4339-B101-91207929A5A9}"/>
              </a:ext>
            </a:extLst>
          </p:cNvPr>
          <p:cNvSpPr>
            <a:spLocks noGrp="1"/>
          </p:cNvSpPr>
          <p:nvPr>
            <p:ph idx="1"/>
          </p:nvPr>
        </p:nvSpPr>
        <p:spPr>
          <a:xfrm>
            <a:off x="1382806" y="2365422"/>
            <a:ext cx="9791700" cy="4351338"/>
          </a:xfrm>
        </p:spPr>
        <p:txBody>
          <a:bodyPr>
            <a:normAutofit/>
          </a:bodyPr>
          <a:lstStyle/>
          <a:p>
            <a:pPr marL="0" indent="0">
              <a:buNone/>
            </a:pPr>
            <a:r>
              <a:rPr lang="en-IN" sz="2400" dirty="0">
                <a:solidFill>
                  <a:schemeClr val="bg1"/>
                </a:solidFill>
              </a:rPr>
              <a:t>def </a:t>
            </a:r>
            <a:r>
              <a:rPr lang="en-IN" sz="2400" dirty="0" err="1">
                <a:solidFill>
                  <a:schemeClr val="bg1"/>
                </a:solidFill>
              </a:rPr>
              <a:t>update_network_settings</a:t>
            </a:r>
            <a:r>
              <a:rPr lang="en-IN" sz="2400" dirty="0">
                <a:solidFill>
                  <a:schemeClr val="bg1"/>
                </a:solidFill>
              </a:rPr>
              <a:t>(</a:t>
            </a:r>
            <a:r>
              <a:rPr lang="en-IN" sz="2400" dirty="0" err="1">
                <a:solidFill>
                  <a:schemeClr val="bg1"/>
                </a:solidFill>
              </a:rPr>
              <a:t>settings_id</a:t>
            </a:r>
            <a:r>
              <a:rPr lang="en-IN" sz="2400" dirty="0">
                <a:solidFill>
                  <a:schemeClr val="bg1"/>
                </a:solidFill>
              </a:rPr>
              <a:t>, </a:t>
            </a:r>
            <a:r>
              <a:rPr lang="en-IN" sz="2400" dirty="0" err="1">
                <a:solidFill>
                  <a:schemeClr val="bg1"/>
                </a:solidFill>
              </a:rPr>
              <a:t>new_config</a:t>
            </a:r>
            <a:r>
              <a:rPr lang="en-IN" sz="2400" dirty="0">
                <a:solidFill>
                  <a:schemeClr val="bg1"/>
                </a:solidFill>
              </a:rPr>
              <a:t>):    </a:t>
            </a:r>
          </a:p>
          <a:p>
            <a:pPr marL="0" indent="0">
              <a:buNone/>
            </a:pPr>
            <a:r>
              <a:rPr lang="en-IN" sz="2400" dirty="0">
                <a:solidFill>
                  <a:schemeClr val="bg1"/>
                </a:solidFill>
              </a:rPr>
              <a:t>	if </a:t>
            </a:r>
            <a:r>
              <a:rPr lang="en-IN" sz="2400" dirty="0" err="1">
                <a:solidFill>
                  <a:schemeClr val="bg1"/>
                </a:solidFill>
              </a:rPr>
              <a:t>settings_id</a:t>
            </a:r>
            <a:r>
              <a:rPr lang="en-IN" sz="2400" dirty="0">
                <a:solidFill>
                  <a:schemeClr val="bg1"/>
                </a:solidFill>
              </a:rPr>
              <a:t> in </a:t>
            </a:r>
            <a:r>
              <a:rPr lang="en-IN" sz="2400" dirty="0" err="1">
                <a:solidFill>
                  <a:schemeClr val="bg1"/>
                </a:solidFill>
              </a:rPr>
              <a:t>network_settings</a:t>
            </a:r>
            <a:r>
              <a:rPr lang="en-IN" sz="2400" dirty="0">
                <a:solidFill>
                  <a:schemeClr val="bg1"/>
                </a:solidFill>
              </a:rPr>
              <a:t>:        					</a:t>
            </a:r>
            <a:r>
              <a:rPr lang="en-IN" sz="2400" dirty="0" err="1">
                <a:solidFill>
                  <a:schemeClr val="bg1"/>
                </a:solidFill>
              </a:rPr>
              <a:t>network_settings</a:t>
            </a:r>
            <a:r>
              <a:rPr lang="en-IN" sz="2400" dirty="0">
                <a:solidFill>
                  <a:schemeClr val="bg1"/>
                </a:solidFill>
              </a:rPr>
              <a:t>[</a:t>
            </a:r>
            <a:r>
              <a:rPr lang="en-IN" sz="2400" dirty="0" err="1">
                <a:solidFill>
                  <a:schemeClr val="bg1"/>
                </a:solidFill>
              </a:rPr>
              <a:t>settings_id</a:t>
            </a:r>
            <a:r>
              <a:rPr lang="en-IN" sz="2400" dirty="0">
                <a:solidFill>
                  <a:schemeClr val="bg1"/>
                </a:solidFill>
              </a:rPr>
              <a:t>].update(</a:t>
            </a:r>
            <a:r>
              <a:rPr lang="en-IN" sz="2400" dirty="0" err="1">
                <a:solidFill>
                  <a:schemeClr val="bg1"/>
                </a:solidFill>
              </a:rPr>
              <a:t>new_config</a:t>
            </a:r>
            <a:r>
              <a:rPr lang="en-IN" sz="2400" dirty="0">
                <a:solidFill>
                  <a:schemeClr val="bg1"/>
                </a:solidFill>
              </a:rPr>
              <a:t>)        		print(</a:t>
            </a:r>
            <a:r>
              <a:rPr lang="en-IN" sz="2400" dirty="0" err="1">
                <a:solidFill>
                  <a:schemeClr val="bg1"/>
                </a:solidFill>
              </a:rPr>
              <a:t>f"Network</a:t>
            </a:r>
            <a:r>
              <a:rPr lang="en-IN" sz="2400" dirty="0">
                <a:solidFill>
                  <a:schemeClr val="bg1"/>
                </a:solidFill>
              </a:rPr>
              <a:t> {</a:t>
            </a:r>
            <a:r>
              <a:rPr lang="en-IN" sz="2400" dirty="0" err="1">
                <a:solidFill>
                  <a:schemeClr val="bg1"/>
                </a:solidFill>
              </a:rPr>
              <a:t>settings_id</a:t>
            </a:r>
            <a:r>
              <a:rPr lang="en-IN" sz="2400" dirty="0">
                <a:solidFill>
                  <a:schemeClr val="bg1"/>
                </a:solidFill>
              </a:rPr>
              <a:t>} updated with new 			configuration: {</a:t>
            </a:r>
            <a:r>
              <a:rPr lang="en-IN" sz="2400" dirty="0" err="1">
                <a:solidFill>
                  <a:schemeClr val="bg1"/>
                </a:solidFill>
              </a:rPr>
              <a:t>new_config</a:t>
            </a:r>
            <a:r>
              <a:rPr lang="en-IN" sz="2400" dirty="0">
                <a:solidFill>
                  <a:schemeClr val="bg1"/>
                </a:solidFill>
              </a:rPr>
              <a:t>}")    </a:t>
            </a:r>
          </a:p>
          <a:p>
            <a:pPr marL="0" indent="0">
              <a:buNone/>
            </a:pPr>
            <a:r>
              <a:rPr lang="en-IN" sz="2400" dirty="0">
                <a:solidFill>
                  <a:schemeClr val="bg1"/>
                </a:solidFill>
              </a:rPr>
              <a:t>	else:        </a:t>
            </a:r>
          </a:p>
          <a:p>
            <a:pPr marL="0" indent="0">
              <a:buNone/>
            </a:pPr>
            <a:r>
              <a:rPr lang="en-IN" sz="2400" dirty="0">
                <a:solidFill>
                  <a:schemeClr val="bg1"/>
                </a:solidFill>
              </a:rPr>
              <a:t>		print(</a:t>
            </a:r>
            <a:r>
              <a:rPr lang="en-IN" sz="2400" dirty="0" err="1">
                <a:solidFill>
                  <a:schemeClr val="bg1"/>
                </a:solidFill>
              </a:rPr>
              <a:t>f"Network</a:t>
            </a:r>
            <a:r>
              <a:rPr lang="en-IN" sz="2400" dirty="0">
                <a:solidFill>
                  <a:schemeClr val="bg1"/>
                </a:solidFill>
              </a:rPr>
              <a:t> with ID {</a:t>
            </a:r>
            <a:r>
              <a:rPr lang="en-IN" sz="2400" dirty="0" err="1">
                <a:solidFill>
                  <a:schemeClr val="bg1"/>
                </a:solidFill>
              </a:rPr>
              <a:t>settings_id</a:t>
            </a:r>
            <a:r>
              <a:rPr lang="en-IN" sz="2400" dirty="0">
                <a:solidFill>
                  <a:schemeClr val="bg1"/>
                </a:solidFill>
              </a:rPr>
              <a:t>} does not exist.")</a:t>
            </a:r>
          </a:p>
        </p:txBody>
      </p:sp>
      <p:sp>
        <p:nvSpPr>
          <p:cNvPr id="2" name="Title 1">
            <a:extLst>
              <a:ext uri="{FF2B5EF4-FFF2-40B4-BE49-F238E27FC236}">
                <a16:creationId xmlns:a16="http://schemas.microsoft.com/office/drawing/2014/main" id="{E7C900CE-7AD5-413B-B699-9E0948902515}"/>
              </a:ext>
            </a:extLst>
          </p:cNvPr>
          <p:cNvSpPr>
            <a:spLocks noGrp="1"/>
          </p:cNvSpPr>
          <p:nvPr>
            <p:ph type="title"/>
          </p:nvPr>
        </p:nvSpPr>
        <p:spPr>
          <a:xfrm>
            <a:off x="1382806" y="293407"/>
            <a:ext cx="9029700" cy="1325563"/>
          </a:xfrm>
        </p:spPr>
        <p:txBody>
          <a:bodyPr>
            <a:normAutofit/>
          </a:bodyPr>
          <a:lstStyle/>
          <a:p>
            <a:r>
              <a:rPr lang="en-US" sz="3200" b="1" i="1" u="sng" dirty="0"/>
              <a:t>Update Network Settings Based on </a:t>
            </a:r>
            <a:r>
              <a:rPr lang="en-US" sz="3200" b="1" i="1" u="sng" dirty="0" err="1"/>
              <a:t>settings_id</a:t>
            </a:r>
            <a:endParaRPr lang="en-IN" sz="3200" b="1" i="1" u="sng" dirty="0"/>
          </a:p>
        </p:txBody>
      </p:sp>
      <p:sp>
        <p:nvSpPr>
          <p:cNvPr id="5" name="TextBox 4">
            <a:extLst>
              <a:ext uri="{FF2B5EF4-FFF2-40B4-BE49-F238E27FC236}">
                <a16:creationId xmlns:a16="http://schemas.microsoft.com/office/drawing/2014/main" id="{267694C7-A381-4418-B66C-57D8D9A04CB0}"/>
              </a:ext>
            </a:extLst>
          </p:cNvPr>
          <p:cNvSpPr txBox="1"/>
          <p:nvPr/>
        </p:nvSpPr>
        <p:spPr>
          <a:xfrm flipH="1">
            <a:off x="1434353" y="1317444"/>
            <a:ext cx="9323294" cy="830997"/>
          </a:xfrm>
          <a:prstGeom prst="rect">
            <a:avLst/>
          </a:prstGeom>
          <a:noFill/>
          <a:ln>
            <a:solidFill>
              <a:schemeClr val="bg2"/>
            </a:solidFill>
          </a:ln>
        </p:spPr>
        <p:txBody>
          <a:bodyPr wrap="square" rtlCol="0" anchor="ctr" anchorCtr="1">
            <a:spAutoFit/>
          </a:bodyPr>
          <a:lstStyle/>
          <a:p>
            <a:r>
              <a:rPr lang="en-US" sz="2400" dirty="0"/>
              <a:t>Network configurations need to be updated dynamically based on certain network settings (like </a:t>
            </a:r>
            <a:r>
              <a:rPr lang="en-US" sz="2400" dirty="0" err="1"/>
              <a:t>settings_id</a:t>
            </a:r>
            <a:r>
              <a:rPr lang="en-US" sz="2400" dirty="0"/>
              <a:t>).</a:t>
            </a:r>
            <a:endParaRPr lang="en-IN" sz="2400" dirty="0"/>
          </a:p>
        </p:txBody>
      </p:sp>
    </p:spTree>
    <p:extLst>
      <p:ext uri="{BB962C8B-B14F-4D97-AF65-F5344CB8AC3E}">
        <p14:creationId xmlns:p14="http://schemas.microsoft.com/office/powerpoint/2010/main" val="87724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B076C-928E-403D-922F-75B15D8A31CC}"/>
              </a:ext>
            </a:extLst>
          </p:cNvPr>
          <p:cNvSpPr>
            <a:spLocks noGrp="1"/>
          </p:cNvSpPr>
          <p:nvPr>
            <p:ph idx="1"/>
          </p:nvPr>
        </p:nvSpPr>
        <p:spPr>
          <a:xfrm>
            <a:off x="1409700" y="824753"/>
            <a:ext cx="9791700" cy="4885765"/>
          </a:xfrm>
        </p:spPr>
        <p:txBody>
          <a:bodyPr/>
          <a:lstStyle/>
          <a:p>
            <a:pPr marL="0" indent="0">
              <a:buNone/>
            </a:pPr>
            <a:r>
              <a:rPr lang="en-US" dirty="0"/>
              <a:t>3. </a:t>
            </a:r>
            <a:r>
              <a:rPr lang="en-US" dirty="0" err="1"/>
              <a:t>update_network_settings</a:t>
            </a:r>
            <a:r>
              <a:rPr lang="en-US" dirty="0"/>
              <a:t>(</a:t>
            </a:r>
            <a:r>
              <a:rPr lang="en-US" dirty="0" err="1"/>
              <a:t>settings_id</a:t>
            </a:r>
            <a:r>
              <a:rPr lang="en-US" dirty="0"/>
              <a:t>) The system also allows for easy updates to existing network settings, ensuring that the configurations remain relevant and effective as needs change. Example:</a:t>
            </a:r>
          </a:p>
          <a:p>
            <a:pPr marL="0" indent="0">
              <a:buNone/>
            </a:pPr>
            <a:r>
              <a:rPr lang="en-US" dirty="0"/>
              <a:t> ● The company decides to implement stricter security measures. The IT team identifies the network settings for the HR Network and updates them to include enhanced encryption protocols and stricter access controls.</a:t>
            </a:r>
          </a:p>
          <a:p>
            <a:pPr marL="0" indent="0">
              <a:buNone/>
            </a:pPr>
            <a:r>
              <a:rPr lang="en-US" dirty="0"/>
              <a:t> ● The system logs the changes made, providing a historical record of modifications for compliance and auditing purposes.</a:t>
            </a:r>
            <a:endParaRPr lang="en-IN" dirty="0"/>
          </a:p>
        </p:txBody>
      </p:sp>
    </p:spTree>
    <p:extLst>
      <p:ext uri="{BB962C8B-B14F-4D97-AF65-F5344CB8AC3E}">
        <p14:creationId xmlns:p14="http://schemas.microsoft.com/office/powerpoint/2010/main" val="236030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FE4D-FE77-46A8-9C6A-7CF6369AC079}"/>
              </a:ext>
            </a:extLst>
          </p:cNvPr>
          <p:cNvSpPr>
            <a:spLocks noGrp="1"/>
          </p:cNvSpPr>
          <p:nvPr>
            <p:ph type="title"/>
          </p:nvPr>
        </p:nvSpPr>
        <p:spPr>
          <a:xfrm>
            <a:off x="1562100" y="338231"/>
            <a:ext cx="9029700" cy="1325563"/>
          </a:xfrm>
        </p:spPr>
        <p:txBody>
          <a:bodyPr/>
          <a:lstStyle/>
          <a:p>
            <a:r>
              <a:rPr lang="en-IN" b="1" i="1" u="sng" dirty="0">
                <a:effectLst>
                  <a:outerShdw blurRad="38100" dist="38100" dir="2700000" algn="tl">
                    <a:srgbClr val="000000">
                      <a:alpha val="43137"/>
                    </a:srgbClr>
                  </a:outerShdw>
                </a:effectLst>
              </a:rPr>
              <a:t>FUTURE SCOPE:</a:t>
            </a:r>
          </a:p>
        </p:txBody>
      </p:sp>
      <p:sp>
        <p:nvSpPr>
          <p:cNvPr id="3" name="Content Placeholder 2">
            <a:extLst>
              <a:ext uri="{FF2B5EF4-FFF2-40B4-BE49-F238E27FC236}">
                <a16:creationId xmlns:a16="http://schemas.microsoft.com/office/drawing/2014/main" id="{9DB2099A-27EE-4505-AD0D-85657144738F}"/>
              </a:ext>
            </a:extLst>
          </p:cNvPr>
          <p:cNvSpPr>
            <a:spLocks noGrp="1"/>
          </p:cNvSpPr>
          <p:nvPr>
            <p:ph idx="1"/>
          </p:nvPr>
        </p:nvSpPr>
        <p:spPr/>
        <p:txBody>
          <a:bodyPr>
            <a:normAutofit fontScale="92500" lnSpcReduction="20000"/>
          </a:bodyPr>
          <a:lstStyle/>
          <a:p>
            <a:r>
              <a:rPr lang="en-IN" dirty="0"/>
              <a:t>1. AI-Driven Automation: Automate network setup, management, and self-healing using AI.</a:t>
            </a:r>
          </a:p>
          <a:p>
            <a:r>
              <a:rPr lang="en-IN" dirty="0"/>
              <a:t>2. Enhanced Security: Implement context-aware security, zero trust, and AI-driven threat detection.</a:t>
            </a:r>
          </a:p>
          <a:p>
            <a:r>
              <a:rPr lang="en-IN" dirty="0"/>
              <a:t>3. Advanced Monitoring: Real-time interactive maps, predictive analytics, and detailed traffic insights.</a:t>
            </a:r>
          </a:p>
          <a:p>
            <a:r>
              <a:rPr lang="en-IN" dirty="0"/>
              <a:t>4. User-Friendly Interfaces: Drag-and-drop design, pre-built templates, and virtual testing environments.</a:t>
            </a:r>
          </a:p>
          <a:p>
            <a:r>
              <a:rPr lang="en-IN" dirty="0"/>
              <a:t>5. Multi-Cloud Integration: Seamless networking across multiple cloud providers and edge computing support.</a:t>
            </a:r>
          </a:p>
          <a:p>
            <a:r>
              <a:rPr lang="en-IN" dirty="0"/>
              <a:t>6. Scalability: Use NFV, dynamic bandwidth, and latency optimization. and so on….</a:t>
            </a:r>
          </a:p>
          <a:p>
            <a:pPr marL="0" indent="0">
              <a:buNone/>
            </a:pPr>
            <a:endParaRPr lang="en-IN" dirty="0"/>
          </a:p>
          <a:p>
            <a:endParaRPr lang="en-IN" dirty="0"/>
          </a:p>
        </p:txBody>
      </p:sp>
    </p:spTree>
    <p:extLst>
      <p:ext uri="{BB962C8B-B14F-4D97-AF65-F5344CB8AC3E}">
        <p14:creationId xmlns:p14="http://schemas.microsoft.com/office/powerpoint/2010/main" val="77990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F446-D908-4644-99AF-1AFE10A78C3B}"/>
              </a:ext>
            </a:extLst>
          </p:cNvPr>
          <p:cNvSpPr>
            <a:spLocks noGrp="1"/>
          </p:cNvSpPr>
          <p:nvPr>
            <p:ph type="title"/>
          </p:nvPr>
        </p:nvSpPr>
        <p:spPr>
          <a:xfrm>
            <a:off x="2366682" y="365125"/>
            <a:ext cx="8987118" cy="1325563"/>
          </a:xfrm>
        </p:spPr>
        <p:txBody>
          <a:bodyPr/>
          <a:lstStyle/>
          <a:p>
            <a:r>
              <a:rPr lang="en-IN" b="1" i="1" u="sng"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39009A0B-8575-4D87-A28B-FE479E6D9BFA}"/>
              </a:ext>
            </a:extLst>
          </p:cNvPr>
          <p:cNvSpPr>
            <a:spLocks noGrp="1"/>
          </p:cNvSpPr>
          <p:nvPr>
            <p:ph idx="1"/>
          </p:nvPr>
        </p:nvSpPr>
        <p:spPr/>
        <p:txBody>
          <a:bodyPr>
            <a:normAutofit fontScale="92500" lnSpcReduction="10000"/>
          </a:bodyPr>
          <a:lstStyle/>
          <a:p>
            <a:r>
              <a:rPr lang="en-US" dirty="0"/>
              <a:t>Providing an organized and structured way to manage network settings across various virtual </a:t>
            </a:r>
            <a:r>
              <a:rPr lang="en-US" dirty="0" err="1"/>
              <a:t>networks,ensuring</a:t>
            </a:r>
            <a:r>
              <a:rPr lang="en-US" dirty="0"/>
              <a:t> that configurations are current and accurate.</a:t>
            </a:r>
          </a:p>
          <a:p>
            <a:r>
              <a:rPr lang="en-US" dirty="0"/>
              <a:t>Enabling seamless setup of virtual networks tailored to specific departmental needs, allowing for </a:t>
            </a:r>
            <a:r>
              <a:rPr lang="en-US" dirty="0" err="1"/>
              <a:t>flexibilityand</a:t>
            </a:r>
            <a:r>
              <a:rPr lang="en-US" dirty="0"/>
              <a:t> isolation of resources.</a:t>
            </a:r>
          </a:p>
          <a:p>
            <a:r>
              <a:rPr lang="en-US" dirty="0"/>
              <a:t>Facilitating quick and efficient updates to network settings in response to changing organizational requirements, maintaining security and compliance.</a:t>
            </a:r>
          </a:p>
          <a:p>
            <a:r>
              <a:rPr lang="en-US" dirty="0"/>
              <a:t>It ensures that the network infrastructure is robust, secure, and adaptable, ultimately supporting business operations and enhancing productivity across.</a:t>
            </a:r>
            <a:endParaRPr lang="en-IN" dirty="0"/>
          </a:p>
        </p:txBody>
      </p:sp>
    </p:spTree>
    <p:extLst>
      <p:ext uri="{BB962C8B-B14F-4D97-AF65-F5344CB8AC3E}">
        <p14:creationId xmlns:p14="http://schemas.microsoft.com/office/powerpoint/2010/main" val="16581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EBE4-6FC7-4FF4-AA94-414BBD1DF591}"/>
              </a:ext>
            </a:extLst>
          </p:cNvPr>
          <p:cNvSpPr>
            <a:spLocks noGrp="1"/>
          </p:cNvSpPr>
          <p:nvPr>
            <p:ph type="title"/>
          </p:nvPr>
        </p:nvSpPr>
        <p:spPr>
          <a:xfrm>
            <a:off x="1306830" y="892983"/>
            <a:ext cx="9029700" cy="1325563"/>
          </a:xfrm>
        </p:spPr>
        <p:txBody>
          <a:bodyPr/>
          <a:lstStyle/>
          <a:p>
            <a:r>
              <a:rPr lang="en-IN" b="1" i="1" u="sng" dirty="0">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1E852C27-67FF-4D6E-A3AC-056FE5283E40}"/>
              </a:ext>
            </a:extLst>
          </p:cNvPr>
          <p:cNvSpPr>
            <a:spLocks noGrp="1"/>
          </p:cNvSpPr>
          <p:nvPr>
            <p:ph idx="1"/>
          </p:nvPr>
        </p:nvSpPr>
        <p:spPr>
          <a:xfrm>
            <a:off x="1200150" y="2506662"/>
            <a:ext cx="9791700" cy="4351338"/>
          </a:xfrm>
        </p:spPr>
        <p:txBody>
          <a:bodyPr/>
          <a:lstStyle/>
          <a:p>
            <a:pPr marL="0" indent="0">
              <a:buNone/>
            </a:pPr>
            <a:r>
              <a:rPr lang="en-IN" dirty="0">
                <a:hlinkClick r:id="rId2"/>
              </a:rPr>
              <a:t>https://www.sdxcentral.com/security/definitions/data-security-in-the-cloud-best-practices/virtual-network-security-works/</a:t>
            </a:r>
            <a:endParaRPr lang="en-IN" dirty="0"/>
          </a:p>
          <a:p>
            <a:pPr marL="0" indent="0">
              <a:buNone/>
            </a:pPr>
            <a:r>
              <a:rPr lang="en-US" dirty="0">
                <a:hlinkClick r:id="rId3"/>
              </a:rPr>
              <a:t>https://docs.oracle.com/cd/E19504-01/802-5753/6i9g71m52/index.html</a:t>
            </a:r>
            <a:endParaRPr lang="en-US" dirty="0"/>
          </a:p>
          <a:p>
            <a:pPr marL="0" indent="0">
              <a:buNone/>
            </a:pPr>
            <a:r>
              <a:rPr lang="en-US" dirty="0">
                <a:hlinkClick r:id="rId4"/>
              </a:rPr>
              <a:t>https://docstore.mik.ua//manuals/hp-ux/en/T2767-90141/ch08s01.html</a:t>
            </a: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3746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BAD22F-D8A5-42CD-98DD-FBDB012D4CAF}"/>
              </a:ext>
            </a:extLst>
          </p:cNvPr>
          <p:cNvSpPr txBox="1"/>
          <p:nvPr/>
        </p:nvSpPr>
        <p:spPr>
          <a:xfrm>
            <a:off x="3460376" y="2828835"/>
            <a:ext cx="4954305" cy="1200329"/>
          </a:xfrm>
          <a:prstGeom prst="rect">
            <a:avLst/>
          </a:prstGeom>
          <a:noFill/>
          <a:ln>
            <a:solidFill>
              <a:schemeClr val="bg2"/>
            </a:solidFill>
          </a:ln>
        </p:spPr>
        <p:txBody>
          <a:bodyPr wrap="none" rtlCol="0" anchor="ctr" anchorCtr="1">
            <a:spAutoFit/>
          </a:bodyPr>
          <a:lstStyle/>
          <a:p>
            <a:r>
              <a:rPr lang="en-US" sz="7200" dirty="0"/>
              <a:t>THANK YOU!</a:t>
            </a:r>
            <a:endParaRPr lang="en-IN" sz="7200" dirty="0"/>
          </a:p>
        </p:txBody>
      </p:sp>
    </p:spTree>
    <p:extLst>
      <p:ext uri="{BB962C8B-B14F-4D97-AF65-F5344CB8AC3E}">
        <p14:creationId xmlns:p14="http://schemas.microsoft.com/office/powerpoint/2010/main" val="294991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1BD9C1A-C8E8-44CF-BA14-57980D54AFA0}"/>
              </a:ext>
            </a:extLst>
          </p:cNvPr>
          <p:cNvSpPr>
            <a:spLocks noGrp="1"/>
          </p:cNvSpPr>
          <p:nvPr>
            <p:ph type="body" idx="1"/>
          </p:nvPr>
        </p:nvSpPr>
        <p:spPr>
          <a:xfrm>
            <a:off x="1562099" y="1031875"/>
            <a:ext cx="4754880" cy="641350"/>
          </a:xfrm>
        </p:spPr>
        <p:txBody>
          <a:bodyPr>
            <a:normAutofit/>
          </a:bodyPr>
          <a:lstStyle/>
          <a:p>
            <a:r>
              <a:rPr lang="en-US" sz="4000" b="1" i="1" u="sng" dirty="0">
                <a:solidFill>
                  <a:schemeClr val="accent1">
                    <a:lumMod val="50000"/>
                  </a:schemeClr>
                </a:solidFill>
              </a:rPr>
              <a:t>PURPOSE:</a:t>
            </a:r>
            <a:endParaRPr lang="en-IN" sz="4000" b="1" i="1" u="sng" dirty="0">
              <a:solidFill>
                <a:schemeClr val="accent1">
                  <a:lumMod val="50000"/>
                </a:schemeClr>
              </a:solidFill>
            </a:endParaRPr>
          </a:p>
        </p:txBody>
      </p:sp>
      <p:sp>
        <p:nvSpPr>
          <p:cNvPr id="6" name="Content Placeholder 5">
            <a:extLst>
              <a:ext uri="{FF2B5EF4-FFF2-40B4-BE49-F238E27FC236}">
                <a16:creationId xmlns:a16="http://schemas.microsoft.com/office/drawing/2014/main" id="{1C82731E-2101-4F96-8E5A-151133F9775D}"/>
              </a:ext>
            </a:extLst>
          </p:cNvPr>
          <p:cNvSpPr>
            <a:spLocks noGrp="1"/>
          </p:cNvSpPr>
          <p:nvPr>
            <p:ph sz="half" idx="2"/>
          </p:nvPr>
        </p:nvSpPr>
        <p:spPr>
          <a:xfrm>
            <a:off x="1562099" y="2193925"/>
            <a:ext cx="8433547" cy="3978275"/>
          </a:xfrm>
        </p:spPr>
        <p:txBody>
          <a:bodyPr>
            <a:normAutofit/>
          </a:bodyPr>
          <a:lstStyle/>
          <a:p>
            <a:pPr marL="0" indent="0">
              <a:buNone/>
            </a:pPr>
            <a:r>
              <a:rPr lang="en-US" sz="2800" dirty="0"/>
              <a:t>The main purpose of virtual network configuration is to enable seamless communication between virtual resources (like virtual machines, containers, databases) while providing flexibility, scalability, and security. Virtual networks allow organizations to logically separate and manage workloads, reducing the need for physical networking hardware.</a:t>
            </a:r>
            <a:endParaRPr lang="en-IN" sz="2800" dirty="0"/>
          </a:p>
        </p:txBody>
      </p:sp>
    </p:spTree>
    <p:extLst>
      <p:ext uri="{BB962C8B-B14F-4D97-AF65-F5344CB8AC3E}">
        <p14:creationId xmlns:p14="http://schemas.microsoft.com/office/powerpoint/2010/main" val="124151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F7C04-0E71-4740-9F23-26BB3FAB19FC}"/>
              </a:ext>
            </a:extLst>
          </p:cNvPr>
          <p:cNvSpPr>
            <a:spLocks noGrp="1"/>
          </p:cNvSpPr>
          <p:nvPr>
            <p:ph type="title"/>
          </p:nvPr>
        </p:nvSpPr>
        <p:spPr/>
        <p:txBody>
          <a:bodyPr/>
          <a:lstStyle/>
          <a:p>
            <a:r>
              <a:rPr lang="en-US" b="1" i="1" u="sng" dirty="0">
                <a:solidFill>
                  <a:schemeClr val="accent1">
                    <a:lumMod val="50000"/>
                  </a:schemeClr>
                </a:solidFill>
                <a:effectLst>
                  <a:outerShdw blurRad="38100" dist="38100" dir="2700000" algn="tl">
                    <a:srgbClr val="000000">
                      <a:alpha val="43137"/>
                    </a:srgbClr>
                  </a:outerShdw>
                </a:effectLst>
              </a:rPr>
              <a:t>GOAL:</a:t>
            </a:r>
            <a:endParaRPr lang="en-IN" b="1" i="1" u="sng" dirty="0">
              <a:solidFill>
                <a:schemeClr val="accent1">
                  <a:lumMod val="50000"/>
                </a:schemeClr>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470D7AE7-3F8A-4BC0-BF03-2981C590E464}"/>
              </a:ext>
            </a:extLst>
          </p:cNvPr>
          <p:cNvSpPr>
            <a:spLocks noGrp="1"/>
          </p:cNvSpPr>
          <p:nvPr>
            <p:ph idx="1"/>
          </p:nvPr>
        </p:nvSpPr>
        <p:spPr/>
        <p:txBody>
          <a:bodyPr>
            <a:normAutofit lnSpcReduction="10000"/>
          </a:bodyPr>
          <a:lstStyle/>
          <a:p>
            <a:r>
              <a:rPr lang="en-US" sz="2600" dirty="0"/>
              <a:t> </a:t>
            </a:r>
            <a:r>
              <a:rPr lang="en-US" sz="2600" b="1" u="sng" dirty="0"/>
              <a:t>Isolation</a:t>
            </a:r>
            <a:r>
              <a:rPr lang="en-US" sz="2600" dirty="0"/>
              <a:t>: Segregate environments (e.g., development, testing, production) or workloads for better management and security.</a:t>
            </a:r>
          </a:p>
          <a:p>
            <a:r>
              <a:rPr lang="en-US" sz="2600" dirty="0"/>
              <a:t> </a:t>
            </a:r>
            <a:r>
              <a:rPr lang="en-US" sz="2600" b="1" u="sng" dirty="0"/>
              <a:t>Connectivity</a:t>
            </a:r>
            <a:r>
              <a:rPr lang="en-US" sz="2600" dirty="0"/>
              <a:t>: Facilitate communication between virtual resources, other networks, and external environments (like on-premises systems or the internet)</a:t>
            </a:r>
          </a:p>
          <a:p>
            <a:r>
              <a:rPr lang="en-US" sz="2600" dirty="0"/>
              <a:t> </a:t>
            </a:r>
            <a:r>
              <a:rPr lang="en-US" sz="2600" b="1" u="sng" dirty="0"/>
              <a:t>Scalability</a:t>
            </a:r>
            <a:r>
              <a:rPr lang="en-US" sz="2600" dirty="0"/>
              <a:t>: Easily scale the network to accommodate growing infrastructure demands without physical limitations.</a:t>
            </a:r>
          </a:p>
          <a:p>
            <a:r>
              <a:rPr lang="en-US" sz="2600" dirty="0"/>
              <a:t> </a:t>
            </a:r>
            <a:r>
              <a:rPr lang="en-US" sz="2600" b="1" u="sng" dirty="0"/>
              <a:t>Security</a:t>
            </a:r>
            <a:r>
              <a:rPr lang="en-US" sz="2600" dirty="0"/>
              <a:t>: Implement firewall rules, access control, and encryption to protect network traffic and prevent unauthorized access.</a:t>
            </a:r>
          </a:p>
          <a:p>
            <a:r>
              <a:rPr lang="en-US" sz="2600" dirty="0"/>
              <a:t> </a:t>
            </a:r>
            <a:r>
              <a:rPr lang="en-US" sz="2600" b="1" u="sng" dirty="0"/>
              <a:t>Cost Efficiency</a:t>
            </a:r>
            <a:r>
              <a:rPr lang="en-US" sz="2600" dirty="0"/>
              <a:t>: Reduce the need for physical network devices, lowering infrastructure costs and simplifying network management</a:t>
            </a:r>
            <a:r>
              <a:rPr lang="en-US" dirty="0"/>
              <a:t>.</a:t>
            </a:r>
            <a:endParaRPr lang="en-IN" dirty="0"/>
          </a:p>
        </p:txBody>
      </p:sp>
    </p:spTree>
    <p:extLst>
      <p:ext uri="{BB962C8B-B14F-4D97-AF65-F5344CB8AC3E}">
        <p14:creationId xmlns:p14="http://schemas.microsoft.com/office/powerpoint/2010/main" val="246367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C930-68F7-426E-852C-23F9A94FE78B}"/>
              </a:ext>
            </a:extLst>
          </p:cNvPr>
          <p:cNvSpPr>
            <a:spLocks noGrp="1"/>
          </p:cNvSpPr>
          <p:nvPr>
            <p:ph type="title"/>
          </p:nvPr>
        </p:nvSpPr>
        <p:spPr>
          <a:xfrm>
            <a:off x="2142565" y="356161"/>
            <a:ext cx="8816788" cy="1325563"/>
          </a:xfrm>
        </p:spPr>
        <p:txBody>
          <a:bodyPr>
            <a:normAutofit/>
          </a:bodyPr>
          <a:lstStyle/>
          <a:p>
            <a:r>
              <a:rPr lang="en-US" b="1" i="1" u="sng" dirty="0"/>
              <a:t>PROBLEM STATEMENT</a:t>
            </a:r>
            <a:r>
              <a:rPr lang="en-US" u="sng" dirty="0"/>
              <a:t>:</a:t>
            </a:r>
            <a:endParaRPr lang="en-IN" u="sng" dirty="0"/>
          </a:p>
        </p:txBody>
      </p:sp>
      <p:sp>
        <p:nvSpPr>
          <p:cNvPr id="3" name="Content Placeholder 2">
            <a:extLst>
              <a:ext uri="{FF2B5EF4-FFF2-40B4-BE49-F238E27FC236}">
                <a16:creationId xmlns:a16="http://schemas.microsoft.com/office/drawing/2014/main" id="{9C001E7E-B0D5-4DA4-B6DE-DC0FF9FD3C22}"/>
              </a:ext>
            </a:extLst>
          </p:cNvPr>
          <p:cNvSpPr>
            <a:spLocks noGrp="1"/>
          </p:cNvSpPr>
          <p:nvPr>
            <p:ph idx="1"/>
          </p:nvPr>
        </p:nvSpPr>
        <p:spPr>
          <a:xfrm>
            <a:off x="2207559" y="1825625"/>
            <a:ext cx="9791700" cy="4351338"/>
          </a:xfrm>
        </p:spPr>
        <p:txBody>
          <a:bodyPr/>
          <a:lstStyle/>
          <a:p>
            <a:pPr>
              <a:buFont typeface="Wingdings" panose="05000000000000000000" pitchFamily="2" charset="2"/>
              <a:buChar char="q"/>
            </a:pPr>
            <a:r>
              <a:rPr lang="en-IN" dirty="0"/>
              <a:t> CRUD: Network settings.</a:t>
            </a:r>
          </a:p>
          <a:p>
            <a:pPr>
              <a:buFont typeface="Wingdings" panose="05000000000000000000" pitchFamily="2" charset="2"/>
              <a:buChar char="q"/>
            </a:pPr>
            <a:r>
              <a:rPr lang="en-IN" dirty="0"/>
              <a:t> Setup: Virtual networks (</a:t>
            </a:r>
            <a:r>
              <a:rPr lang="en-IN" dirty="0" err="1"/>
              <a:t>network_config</a:t>
            </a:r>
            <a:r>
              <a:rPr lang="en-IN" dirty="0"/>
              <a:t>).</a:t>
            </a:r>
          </a:p>
          <a:p>
            <a:pPr>
              <a:buFont typeface="Wingdings" panose="05000000000000000000" pitchFamily="2" charset="2"/>
              <a:buChar char="q"/>
            </a:pPr>
            <a:r>
              <a:rPr lang="en-IN" dirty="0"/>
              <a:t> Setup and configure virtual networks.</a:t>
            </a:r>
          </a:p>
          <a:p>
            <a:pPr>
              <a:buFont typeface="Wingdings" panose="05000000000000000000" pitchFamily="2" charset="2"/>
              <a:buChar char="q"/>
            </a:pPr>
            <a:r>
              <a:rPr lang="en-IN" dirty="0"/>
              <a:t> Update: Network settings (</a:t>
            </a:r>
            <a:r>
              <a:rPr lang="en-IN" dirty="0" err="1"/>
              <a:t>settings_id</a:t>
            </a:r>
            <a:r>
              <a:rPr lang="en-IN" dirty="0"/>
              <a:t>), and updating network     settings as needed.</a:t>
            </a:r>
          </a:p>
        </p:txBody>
      </p:sp>
    </p:spTree>
    <p:extLst>
      <p:ext uri="{BB962C8B-B14F-4D97-AF65-F5344CB8AC3E}">
        <p14:creationId xmlns:p14="http://schemas.microsoft.com/office/powerpoint/2010/main" val="85162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0BF7-D149-44CB-9A27-169FF3C98C6F}"/>
              </a:ext>
            </a:extLst>
          </p:cNvPr>
          <p:cNvSpPr>
            <a:spLocks noGrp="1"/>
          </p:cNvSpPr>
          <p:nvPr>
            <p:ph type="title"/>
          </p:nvPr>
        </p:nvSpPr>
        <p:spPr>
          <a:xfrm>
            <a:off x="1562100" y="500062"/>
            <a:ext cx="9029700" cy="1325563"/>
          </a:xfrm>
        </p:spPr>
        <p:txBody>
          <a:bodyPr/>
          <a:lstStyle/>
          <a:p>
            <a:r>
              <a:rPr lang="en-IN" b="1" i="1" u="sng" dirty="0">
                <a:effectLst>
                  <a:outerShdw blurRad="38100" dist="38100" dir="2700000" algn="tl">
                    <a:srgbClr val="000000">
                      <a:alpha val="43137"/>
                    </a:srgbClr>
                  </a:outerShdw>
                </a:effectLst>
              </a:rPr>
              <a:t>TECHNOLOGY USED:</a:t>
            </a:r>
          </a:p>
        </p:txBody>
      </p:sp>
      <p:sp>
        <p:nvSpPr>
          <p:cNvPr id="3" name="Content Placeholder 2">
            <a:extLst>
              <a:ext uri="{FF2B5EF4-FFF2-40B4-BE49-F238E27FC236}">
                <a16:creationId xmlns:a16="http://schemas.microsoft.com/office/drawing/2014/main" id="{4CDADC42-3479-421B-AF49-9370774C6D03}"/>
              </a:ext>
            </a:extLst>
          </p:cNvPr>
          <p:cNvSpPr>
            <a:spLocks noGrp="1"/>
          </p:cNvSpPr>
          <p:nvPr>
            <p:ph idx="1"/>
          </p:nvPr>
        </p:nvSpPr>
        <p:spPr/>
        <p:txBody>
          <a:bodyPr/>
          <a:lstStyle/>
          <a:p>
            <a:r>
              <a:rPr lang="en-IN" dirty="0"/>
              <a:t>PYTHON(IDLE shell 3.12.4 version)</a:t>
            </a:r>
          </a:p>
          <a:p>
            <a:r>
              <a:rPr lang="en-IN" dirty="0"/>
              <a:t>PYTHON Dictionary</a:t>
            </a:r>
          </a:p>
        </p:txBody>
      </p:sp>
    </p:spTree>
    <p:extLst>
      <p:ext uri="{BB962C8B-B14F-4D97-AF65-F5344CB8AC3E}">
        <p14:creationId xmlns:p14="http://schemas.microsoft.com/office/powerpoint/2010/main" val="352721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0193C3-A45C-4D65-A97F-B78FEDE05EF0}"/>
              </a:ext>
            </a:extLst>
          </p:cNvPr>
          <p:cNvSpPr>
            <a:spLocks noGrp="1"/>
          </p:cNvSpPr>
          <p:nvPr>
            <p:ph type="title"/>
          </p:nvPr>
        </p:nvSpPr>
        <p:spPr>
          <a:xfrm>
            <a:off x="1875864" y="427878"/>
            <a:ext cx="9029700" cy="1325563"/>
          </a:xfrm>
        </p:spPr>
        <p:txBody>
          <a:bodyPr/>
          <a:lstStyle/>
          <a:p>
            <a:r>
              <a:rPr lang="en-US" b="1" i="1" u="sng" dirty="0">
                <a:solidFill>
                  <a:schemeClr val="accent1">
                    <a:lumMod val="50000"/>
                  </a:schemeClr>
                </a:solidFill>
              </a:rPr>
              <a:t>SYSTEM DESIGN</a:t>
            </a:r>
            <a:r>
              <a:rPr lang="en-US" dirty="0"/>
              <a:t>:</a:t>
            </a:r>
            <a:endParaRPr lang="en-IN" dirty="0"/>
          </a:p>
        </p:txBody>
      </p:sp>
      <p:sp>
        <p:nvSpPr>
          <p:cNvPr id="5" name="Content Placeholder 4">
            <a:extLst>
              <a:ext uri="{FF2B5EF4-FFF2-40B4-BE49-F238E27FC236}">
                <a16:creationId xmlns:a16="http://schemas.microsoft.com/office/drawing/2014/main" id="{BD5803C2-6F58-4138-BF2E-0DABDFE1A4A1}"/>
              </a:ext>
            </a:extLst>
          </p:cNvPr>
          <p:cNvSpPr>
            <a:spLocks noGrp="1"/>
          </p:cNvSpPr>
          <p:nvPr>
            <p:ph idx="1"/>
          </p:nvPr>
        </p:nvSpPr>
        <p:spPr/>
        <p:txBody>
          <a:bodyPr/>
          <a:lstStyle/>
          <a:p>
            <a:r>
              <a:rPr lang="en-IN" dirty="0"/>
              <a:t> </a:t>
            </a:r>
            <a:r>
              <a:rPr lang="en-IN" dirty="0" err="1"/>
              <a:t>NetworkSetting</a:t>
            </a:r>
            <a:r>
              <a:rPr lang="en-IN" dirty="0"/>
              <a:t>: A class representing individual network settings.</a:t>
            </a:r>
          </a:p>
          <a:p>
            <a:r>
              <a:rPr lang="en-IN" dirty="0"/>
              <a:t> </a:t>
            </a:r>
            <a:r>
              <a:rPr lang="en-IN" dirty="0" err="1"/>
              <a:t>NetworkManager</a:t>
            </a:r>
            <a:r>
              <a:rPr lang="en-IN" dirty="0"/>
              <a:t>: Manages all network settings and encompasses the CRUD operations.</a:t>
            </a:r>
          </a:p>
          <a:p>
            <a:r>
              <a:rPr lang="en-IN" dirty="0"/>
              <a:t> </a:t>
            </a:r>
            <a:r>
              <a:rPr lang="en-IN" dirty="0" err="1"/>
              <a:t>VirtualNetwork</a:t>
            </a:r>
            <a:r>
              <a:rPr lang="en-IN" dirty="0"/>
              <a:t>: Handles setting up and managing virtual networks.</a:t>
            </a:r>
          </a:p>
        </p:txBody>
      </p:sp>
    </p:spTree>
    <p:extLst>
      <p:ext uri="{BB962C8B-B14F-4D97-AF65-F5344CB8AC3E}">
        <p14:creationId xmlns:p14="http://schemas.microsoft.com/office/powerpoint/2010/main" val="361990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DD0-603D-4975-BCFE-DF21DEE77E07}"/>
              </a:ext>
            </a:extLst>
          </p:cNvPr>
          <p:cNvSpPr>
            <a:spLocks noGrp="1"/>
          </p:cNvSpPr>
          <p:nvPr>
            <p:ph type="title"/>
          </p:nvPr>
        </p:nvSpPr>
        <p:spPr/>
        <p:txBody>
          <a:bodyPr/>
          <a:lstStyle/>
          <a:p>
            <a:r>
              <a:rPr lang="en-IN" b="1" i="1" u="sng" dirty="0">
                <a:effectLst>
                  <a:outerShdw blurRad="38100" dist="38100" dir="2700000" algn="tl">
                    <a:srgbClr val="000000">
                      <a:alpha val="43137"/>
                    </a:srgbClr>
                  </a:outerShdw>
                </a:effectLst>
              </a:rPr>
              <a:t>ALGORITHM:</a:t>
            </a:r>
          </a:p>
        </p:txBody>
      </p:sp>
      <p:sp>
        <p:nvSpPr>
          <p:cNvPr id="3" name="Content Placeholder 2">
            <a:extLst>
              <a:ext uri="{FF2B5EF4-FFF2-40B4-BE49-F238E27FC236}">
                <a16:creationId xmlns:a16="http://schemas.microsoft.com/office/drawing/2014/main" id="{72BB47A6-0C61-419E-B4E7-5B83925A9CC2}"/>
              </a:ext>
            </a:extLst>
          </p:cNvPr>
          <p:cNvSpPr>
            <a:spLocks noGrp="1"/>
          </p:cNvSpPr>
          <p:nvPr>
            <p:ph idx="1"/>
          </p:nvPr>
        </p:nvSpPr>
        <p:spPr/>
        <p:txBody>
          <a:bodyPr>
            <a:normAutofit/>
          </a:bodyPr>
          <a:lstStyle/>
          <a:p>
            <a:pPr marL="0" indent="0">
              <a:buNone/>
            </a:pPr>
            <a:r>
              <a:rPr lang="en-US" sz="2400" dirty="0"/>
              <a:t>1.Start</a:t>
            </a:r>
          </a:p>
          <a:p>
            <a:pPr marL="0" indent="0">
              <a:buNone/>
            </a:pPr>
            <a:r>
              <a:rPr lang="en-US" sz="2400" dirty="0"/>
              <a:t>2.Initialize network settings (example: a dictionary to hold networks).</a:t>
            </a:r>
          </a:p>
          <a:p>
            <a:pPr marL="0" indent="0">
              <a:buNone/>
            </a:pPr>
            <a:r>
              <a:rPr lang="en-US" sz="2400" b="1" i="1" u="sng" dirty="0"/>
              <a:t>Create Network:</a:t>
            </a:r>
          </a:p>
          <a:p>
            <a:pPr marL="0" indent="0">
              <a:buNone/>
            </a:pPr>
            <a:r>
              <a:rPr lang="en-US" sz="2400" dirty="0"/>
              <a:t>	1.If </a:t>
            </a:r>
            <a:r>
              <a:rPr lang="en-US" sz="2400" dirty="0" err="1"/>
              <a:t>create_network</a:t>
            </a:r>
            <a:r>
              <a:rPr lang="en-US" sz="2400" dirty="0"/>
              <a:t>(</a:t>
            </a:r>
            <a:r>
              <a:rPr lang="en-US" sz="2400" dirty="0" err="1"/>
              <a:t>network_id</a:t>
            </a:r>
            <a:r>
              <a:rPr lang="en-US" sz="2400" dirty="0"/>
              <a:t>, name, </a:t>
            </a:r>
            <a:r>
              <a:rPr lang="en-US" sz="2400" dirty="0" err="1"/>
              <a:t>ip_range</a:t>
            </a:r>
            <a:r>
              <a:rPr lang="en-US" sz="2400" dirty="0"/>
              <a:t>, status) is called:</a:t>
            </a:r>
          </a:p>
          <a:p>
            <a:pPr marL="0" indent="0">
              <a:buNone/>
            </a:pPr>
            <a:r>
              <a:rPr lang="en-US" sz="2400" dirty="0"/>
              <a:t>	   -Check if </a:t>
            </a:r>
            <a:r>
              <a:rPr lang="en-US" sz="2400" dirty="0" err="1"/>
              <a:t>network_id</a:t>
            </a:r>
            <a:r>
              <a:rPr lang="en-US" sz="2400" dirty="0"/>
              <a:t> exists in </a:t>
            </a:r>
            <a:r>
              <a:rPr lang="en-US" sz="2400" dirty="0" err="1"/>
              <a:t>network_settings</a:t>
            </a:r>
            <a:r>
              <a:rPr lang="en-US" sz="2400" dirty="0"/>
              <a:t>.</a:t>
            </a:r>
          </a:p>
          <a:p>
            <a:pPr marL="0" indent="0">
              <a:buNone/>
            </a:pPr>
            <a:r>
              <a:rPr lang="en-US" sz="2400" dirty="0"/>
              <a:t> 		~If exists, print "Network with ID already exists.“</a:t>
            </a:r>
          </a:p>
          <a:p>
            <a:pPr marL="0" indent="0">
              <a:buNone/>
            </a:pPr>
            <a:r>
              <a:rPr lang="en-US" sz="2400" dirty="0"/>
              <a:t>			~Otherwise, add the new network to </a:t>
            </a:r>
            <a:r>
              <a:rPr lang="en-US" sz="2400" dirty="0" err="1"/>
              <a:t>network_settings</a:t>
            </a:r>
            <a:r>
              <a:rPr lang="en-US" sz="2400" dirty="0"/>
              <a:t> and print confirmation. </a:t>
            </a:r>
            <a:endParaRPr lang="en-IN" sz="2400" dirty="0"/>
          </a:p>
        </p:txBody>
      </p:sp>
    </p:spTree>
    <p:extLst>
      <p:ext uri="{BB962C8B-B14F-4D97-AF65-F5344CB8AC3E}">
        <p14:creationId xmlns:p14="http://schemas.microsoft.com/office/powerpoint/2010/main" val="249999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CF711-3E3C-4931-8BA8-687498C00674}"/>
              </a:ext>
            </a:extLst>
          </p:cNvPr>
          <p:cNvSpPr>
            <a:spLocks noGrp="1"/>
          </p:cNvSpPr>
          <p:nvPr>
            <p:ph idx="1"/>
          </p:nvPr>
        </p:nvSpPr>
        <p:spPr>
          <a:xfrm>
            <a:off x="1562100" y="770965"/>
            <a:ext cx="9791700" cy="5405998"/>
          </a:xfrm>
        </p:spPr>
        <p:txBody>
          <a:bodyPr>
            <a:normAutofit/>
          </a:bodyPr>
          <a:lstStyle/>
          <a:p>
            <a:pPr marL="0" indent="0">
              <a:buNone/>
            </a:pPr>
            <a:r>
              <a:rPr lang="en-US" sz="2400" b="1" i="1" u="sng" dirty="0"/>
              <a:t>Read Network:</a:t>
            </a:r>
          </a:p>
          <a:p>
            <a:pPr marL="0" indent="0">
              <a:buNone/>
            </a:pPr>
            <a:r>
              <a:rPr lang="en-US" sz="2400" dirty="0"/>
              <a:t>1.If </a:t>
            </a:r>
            <a:r>
              <a:rPr lang="en-US" sz="2400" dirty="0" err="1"/>
              <a:t>read_network</a:t>
            </a:r>
            <a:r>
              <a:rPr lang="en-US" sz="2400" dirty="0"/>
              <a:t>(</a:t>
            </a:r>
            <a:r>
              <a:rPr lang="en-US" sz="2400" dirty="0" err="1"/>
              <a:t>network_id</a:t>
            </a:r>
            <a:r>
              <a:rPr lang="en-US" sz="2400" dirty="0"/>
              <a:t>) is called:</a:t>
            </a:r>
          </a:p>
          <a:p>
            <a:pPr marL="0" indent="0">
              <a:buNone/>
            </a:pPr>
            <a:r>
              <a:rPr lang="en-US" sz="2400" dirty="0"/>
              <a:t>	-Retrieve and print the network information for </a:t>
            </a:r>
            <a:r>
              <a:rPr lang="en-US" sz="2400" dirty="0" err="1"/>
              <a:t>network_id</a:t>
            </a:r>
            <a:r>
              <a:rPr lang="en-US" sz="2400" dirty="0"/>
              <a:t>.</a:t>
            </a:r>
          </a:p>
          <a:p>
            <a:pPr marL="0" indent="0">
              <a:buNone/>
            </a:pPr>
            <a:r>
              <a:rPr lang="en-US" sz="2400" dirty="0"/>
              <a:t>		~If </a:t>
            </a:r>
            <a:r>
              <a:rPr lang="en-US" sz="2400" dirty="0" err="1"/>
              <a:t>network_id</a:t>
            </a:r>
            <a:r>
              <a:rPr lang="en-US" sz="2400" dirty="0"/>
              <a:t> doesn't exist, print "Network with ID does not exist.“</a:t>
            </a:r>
          </a:p>
          <a:p>
            <a:pPr marL="0" indent="0">
              <a:buNone/>
            </a:pPr>
            <a:r>
              <a:rPr lang="en-US" sz="2400" b="1" i="1" u="sng" dirty="0"/>
              <a:t>Update Network:</a:t>
            </a:r>
          </a:p>
          <a:p>
            <a:pPr marL="0" indent="0">
              <a:buNone/>
            </a:pPr>
            <a:r>
              <a:rPr lang="en-US" sz="2400" dirty="0"/>
              <a:t>1.If </a:t>
            </a:r>
            <a:r>
              <a:rPr lang="en-US" sz="2400" dirty="0" err="1"/>
              <a:t>update_network</a:t>
            </a:r>
            <a:r>
              <a:rPr lang="en-US" sz="2400" dirty="0"/>
              <a:t>(</a:t>
            </a:r>
            <a:r>
              <a:rPr lang="en-US" sz="2400" dirty="0" err="1"/>
              <a:t>network_id</a:t>
            </a:r>
            <a:r>
              <a:rPr lang="en-US" sz="2400" dirty="0"/>
              <a:t>, name, </a:t>
            </a:r>
            <a:r>
              <a:rPr lang="en-US" sz="2400" dirty="0" err="1"/>
              <a:t>ip_range</a:t>
            </a:r>
            <a:r>
              <a:rPr lang="en-US" sz="2400" dirty="0"/>
              <a:t>, status) is called:</a:t>
            </a:r>
          </a:p>
          <a:p>
            <a:pPr marL="0" indent="0">
              <a:buNone/>
            </a:pPr>
            <a:r>
              <a:rPr lang="en-US" sz="2400" dirty="0"/>
              <a:t>	-Check if </a:t>
            </a:r>
            <a:r>
              <a:rPr lang="en-US" sz="2400" dirty="0" err="1"/>
              <a:t>network_id</a:t>
            </a:r>
            <a:r>
              <a:rPr lang="en-US" sz="2400" dirty="0"/>
              <a:t> exists in </a:t>
            </a:r>
            <a:r>
              <a:rPr lang="en-US" sz="2400" dirty="0" err="1"/>
              <a:t>network_settings</a:t>
            </a:r>
            <a:r>
              <a:rPr lang="en-US" sz="2400" dirty="0"/>
              <a:t>.</a:t>
            </a:r>
          </a:p>
          <a:p>
            <a:pPr marL="0" indent="0">
              <a:buNone/>
            </a:pPr>
            <a:r>
              <a:rPr lang="en-US" sz="2400" dirty="0"/>
              <a:t>		~If exists, update the network fields (name, IP range, status) as   provided, and print confirmation.</a:t>
            </a:r>
          </a:p>
          <a:p>
            <a:pPr marL="0" indent="0">
              <a:buNone/>
            </a:pPr>
            <a:r>
              <a:rPr lang="en-US" sz="2400" dirty="0"/>
              <a:t>		~If not, print "Network with ID does not exist."</a:t>
            </a:r>
            <a:endParaRPr lang="en-IN" sz="2400" dirty="0"/>
          </a:p>
        </p:txBody>
      </p:sp>
    </p:spTree>
    <p:extLst>
      <p:ext uri="{BB962C8B-B14F-4D97-AF65-F5344CB8AC3E}">
        <p14:creationId xmlns:p14="http://schemas.microsoft.com/office/powerpoint/2010/main" val="189360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A839CB2D-CAF8-4C90-9E08-F1ACA2C5BDD5}" vid="{4C3DFA96-B4CF-43D6-AFA3-6C4764C0C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 skipper design slides</Template>
  <TotalTime>587</TotalTime>
  <Words>1381</Words>
  <Application>Microsoft Office PowerPoint</Application>
  <PresentationFormat>Widescreen</PresentationFormat>
  <Paragraphs>188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Cloud skipper design template</vt:lpstr>
      <vt:lpstr>VIRTUAL NETWORK CONFIGURATION</vt:lpstr>
      <vt:lpstr>INTRODUCTION:</vt:lpstr>
      <vt:lpstr>PowerPoint Presentation</vt:lpstr>
      <vt:lpstr>GOAL:</vt:lpstr>
      <vt:lpstr>PROBLEM STATEMENT:</vt:lpstr>
      <vt:lpstr>TECHNOLOGY USED:</vt:lpstr>
      <vt:lpstr>SYSTEM DESIGN:</vt:lpstr>
      <vt:lpstr>ALGORITHM:</vt:lpstr>
      <vt:lpstr>PowerPoint Presentation</vt:lpstr>
      <vt:lpstr>PowerPoint Presentation</vt:lpstr>
      <vt:lpstr>PowerPoint Presentation</vt:lpstr>
      <vt:lpstr>PowerPoint Presentation</vt:lpstr>
      <vt:lpstr>NETWORK SETTING:  </vt:lpstr>
      <vt:lpstr>CRUD OPERATIONS:</vt:lpstr>
      <vt:lpstr>2.Read network configuration:</vt:lpstr>
      <vt:lpstr>3.Update network configuration:</vt:lpstr>
      <vt:lpstr>4.Delete Network Configuration :</vt:lpstr>
      <vt:lpstr>PowerPoint Presentation</vt:lpstr>
      <vt:lpstr>PowerPoint Presentation</vt:lpstr>
      <vt:lpstr>Setup and configure Virtual Networks:</vt:lpstr>
      <vt:lpstr>PowerPoint Presentation</vt:lpstr>
      <vt:lpstr>Update Network Settings Based on settings_id</vt:lpstr>
      <vt:lpstr>PowerPoint Presentation</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NETWORK CONFIGURATION</dc:title>
  <dc:creator>Admin</dc:creator>
  <cp:lastModifiedBy>shaguftha nikhar</cp:lastModifiedBy>
  <cp:revision>43</cp:revision>
  <dcterms:created xsi:type="dcterms:W3CDTF">2024-09-26T04:49:22Z</dcterms:created>
  <dcterms:modified xsi:type="dcterms:W3CDTF">2024-09-29T08:09:33Z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