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DRILL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7162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You have to go for a vacation. How would you plan the solution of this problem using:</a:t>
            </a:r>
          </a:p>
          <a:p>
            <a:endParaRPr lang="en-US" alt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Procedural Approach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 smtClean="0"/>
              <a:t>Object Oriented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Passengers p;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bookhotel</a:t>
            </a:r>
            <a:r>
              <a:rPr lang="en-IN" dirty="0" smtClean="0"/>
              <a:t>(2,7);</a:t>
            </a:r>
          </a:p>
          <a:p>
            <a:pPr marL="0" indent="0">
              <a:buNone/>
            </a:pPr>
            <a:r>
              <a:rPr lang="en-IN" dirty="0" err="1" smtClean="0"/>
              <a:t>setdeparture</a:t>
            </a:r>
            <a:r>
              <a:rPr lang="en-IN" dirty="0" smtClean="0"/>
              <a:t>(p,flight1);</a:t>
            </a:r>
          </a:p>
          <a:p>
            <a:pPr marL="0" indent="0">
              <a:buNone/>
            </a:pPr>
            <a:r>
              <a:rPr lang="en-IN" dirty="0" err="1" smtClean="0"/>
              <a:t>setarrival</a:t>
            </a:r>
            <a:r>
              <a:rPr lang="en-IN" dirty="0" smtClean="0"/>
              <a:t>(p,flight1);</a:t>
            </a:r>
          </a:p>
          <a:p>
            <a:pPr marL="0" indent="0">
              <a:buNone/>
            </a:pPr>
            <a:r>
              <a:rPr lang="en-IN" dirty="0" smtClean="0"/>
              <a:t>stay(hotel);</a:t>
            </a:r>
          </a:p>
          <a:p>
            <a:pPr marL="0" indent="0">
              <a:buNone/>
            </a:pPr>
            <a:r>
              <a:rPr lang="en-IN" dirty="0" err="1" smtClean="0"/>
              <a:t>visitd</a:t>
            </a:r>
            <a:r>
              <a:rPr lang="en-IN" dirty="0" smtClean="0"/>
              <a:t>(d1,d2);</a:t>
            </a:r>
          </a:p>
          <a:p>
            <a:pPr marL="0" indent="0">
              <a:buNone/>
            </a:pPr>
            <a:r>
              <a:rPr lang="en-IN" dirty="0" err="1" smtClean="0"/>
              <a:t>setdeparture</a:t>
            </a:r>
            <a:r>
              <a:rPr lang="en-IN" dirty="0" smtClean="0"/>
              <a:t>(p,flight2);</a:t>
            </a:r>
          </a:p>
          <a:p>
            <a:pPr marL="0" indent="0">
              <a:buNone/>
            </a:pPr>
            <a:r>
              <a:rPr lang="en-IN" dirty="0" err="1" smtClean="0"/>
              <a:t>setarrival</a:t>
            </a:r>
            <a:r>
              <a:rPr lang="en-IN" dirty="0" smtClean="0"/>
              <a:t>(p,flight2);</a:t>
            </a:r>
          </a:p>
          <a:p>
            <a:pPr marL="0" indent="0">
              <a:buNone/>
            </a:pPr>
            <a:r>
              <a:rPr lang="en-IN" dirty="0" smtClean="0"/>
              <a:t>std::</a:t>
            </a:r>
            <a:r>
              <a:rPr lang="en-IN" dirty="0" err="1" smtClean="0"/>
              <a:t>cout</a:t>
            </a:r>
            <a:r>
              <a:rPr lang="en-IN" dirty="0" smtClean="0"/>
              <a:t>&lt;&lt;“vacation planned”;</a:t>
            </a:r>
          </a:p>
          <a:p>
            <a:pPr marL="0" indent="0">
              <a:buNone/>
            </a:pPr>
            <a:r>
              <a:rPr lang="en-IN" dirty="0" smtClean="0"/>
              <a:t>return  0;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Passengers p;</a:t>
            </a:r>
          </a:p>
          <a:p>
            <a:pPr marL="0" indent="0">
              <a:buNone/>
            </a:pPr>
            <a:r>
              <a:rPr lang="en-IN" dirty="0" smtClean="0"/>
              <a:t>Destination d1, d2;</a:t>
            </a:r>
          </a:p>
          <a:p>
            <a:pPr marL="0" indent="0">
              <a:buNone/>
            </a:pPr>
            <a:r>
              <a:rPr lang="en-IN" dirty="0" smtClean="0"/>
              <a:t>Flights f1, f2;</a:t>
            </a:r>
          </a:p>
          <a:p>
            <a:pPr marL="0" indent="0">
              <a:buNone/>
            </a:pPr>
            <a:r>
              <a:rPr lang="en-IN" dirty="0" smtClean="0"/>
              <a:t>Hotel </a:t>
            </a:r>
            <a:r>
              <a:rPr lang="en-IN" dirty="0" err="1" smtClean="0"/>
              <a:t>hotel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hotel.book</a:t>
            </a:r>
            <a:r>
              <a:rPr lang="en-IN" dirty="0" smtClean="0"/>
              <a:t>(2,7);</a:t>
            </a:r>
          </a:p>
          <a:p>
            <a:pPr marL="0" indent="0">
              <a:buNone/>
            </a:pPr>
            <a:r>
              <a:rPr lang="en-IN" dirty="0" smtClean="0"/>
              <a:t>f1.setdeparture();</a:t>
            </a:r>
          </a:p>
          <a:p>
            <a:pPr marL="0" indent="0">
              <a:buNone/>
            </a:pPr>
            <a:r>
              <a:rPr lang="en-IN" dirty="0" smtClean="0"/>
              <a:t>f1.setarrival();</a:t>
            </a:r>
          </a:p>
          <a:p>
            <a:pPr marL="0" indent="0">
              <a:buNone/>
            </a:pPr>
            <a:r>
              <a:rPr lang="en-IN" dirty="0" err="1" smtClean="0"/>
              <a:t>hotel.stay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p.visit</a:t>
            </a:r>
            <a:r>
              <a:rPr lang="en-IN" dirty="0" smtClean="0"/>
              <a:t>(d1, d2);</a:t>
            </a:r>
          </a:p>
          <a:p>
            <a:pPr marL="0" indent="0">
              <a:buNone/>
            </a:pPr>
            <a:r>
              <a:rPr lang="en-IN" dirty="0" smtClean="0"/>
              <a:t>f2.setdeparture();</a:t>
            </a:r>
          </a:p>
          <a:p>
            <a:pPr marL="0" indent="0">
              <a:buNone/>
            </a:pPr>
            <a:r>
              <a:rPr lang="en-IN" dirty="0" smtClean="0"/>
              <a:t>f2.setarrival();</a:t>
            </a:r>
          </a:p>
          <a:p>
            <a:pPr marL="0" indent="0">
              <a:buNone/>
            </a:pPr>
            <a:r>
              <a:rPr lang="en-IN" dirty="0" smtClean="0"/>
              <a:t>std::</a:t>
            </a:r>
            <a:r>
              <a:rPr lang="en-IN" dirty="0" err="1" smtClean="0"/>
              <a:t>cout</a:t>
            </a:r>
            <a:r>
              <a:rPr lang="en-IN" dirty="0" smtClean="0"/>
              <a:t>&lt;&lt;“vacation planned”;</a:t>
            </a:r>
          </a:p>
          <a:p>
            <a:pPr marL="0" indent="0">
              <a:buNone/>
            </a:pPr>
            <a:r>
              <a:rPr lang="en-IN" dirty="0" smtClean="0"/>
              <a:t>return  0; </a:t>
            </a:r>
          </a:p>
          <a:p>
            <a:pPr marL="0" indent="0">
              <a:buNone/>
            </a:pPr>
            <a:r>
              <a:rPr lang="en-IN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110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</vt:lpstr>
      <vt:lpstr>Procedural approach</vt:lpstr>
      <vt:lpstr>Object oriented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approach</dc:title>
  <dc:creator>Shagun</dc:creator>
  <cp:lastModifiedBy>Shagun</cp:lastModifiedBy>
  <cp:revision>18</cp:revision>
  <dcterms:created xsi:type="dcterms:W3CDTF">2006-08-16T00:00:00Z</dcterms:created>
  <dcterms:modified xsi:type="dcterms:W3CDTF">2019-01-18T04:04:22Z</dcterms:modified>
</cp:coreProperties>
</file>