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186529bb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186529bb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186529b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186529b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186529bb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186529bb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186529bb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186529bb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186529bb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186529bb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186529bb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186529bb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186529b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186529b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186529bb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186529bb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186529bb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186529bb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186529b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186529b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186529bb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186529bb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big-data-derby-202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andas.pydata.org/docs/user_guide/style.html" TargetMode="External"/><Relationship Id="rId5" Type="http://schemas.openxmlformats.org/officeDocument/2006/relationships/hyperlink" Target="https://towardsdatascience.com/take-your-histograms-to-the-next-level-using-matplotlib-5f093ad7b9d3" TargetMode="External"/><Relationship Id="rId4" Type="http://schemas.openxmlformats.org/officeDocument/2006/relationships/hyperlink" Target="https://github.com/ShagunDwivedi/NewYorkDerb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Derby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160200" y="445025"/>
            <a:ext cx="2672100" cy="4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Insights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Claiming races accounted for more than 23% races.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Maiden Special Weight races accounted for around 20% races.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Maiden Claiming races accounted for 16% races.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Stakes race accounted for about 13% races.</a:t>
            </a:r>
            <a:endParaRPr sz="16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7766"/>
          <a:stretch/>
        </p:blipFill>
        <p:spPr>
          <a:xfrm>
            <a:off x="311700" y="1221575"/>
            <a:ext cx="5667625" cy="3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9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Most races tend to have 5 to 12 horses.</a:t>
            </a:r>
            <a:endParaRPr sz="1600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8075" y="1152475"/>
            <a:ext cx="54542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Tracks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Tracks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Aqueduct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Inside of the Main (Dirt) track are two courses: the Main Turf Course, and the Inner Turf Course.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4275" y="571688"/>
            <a:ext cx="3999900" cy="4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Tracks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Belmont Park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Main (Dirt) Track surrounds the Turf Course, which in turn encircles an Inner Turf Course that also includes hurdles.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r="10"/>
          <a:stretch/>
        </p:blipFill>
        <p:spPr>
          <a:xfrm>
            <a:off x="4664275" y="571688"/>
            <a:ext cx="3999900" cy="4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Tracks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Saratoga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are three separate tracks in the main course at Saratoga: a Main (Dirt) Track, a Turf Track, and an Inner Turf Track, including hurdles.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r="10"/>
          <a:stretch/>
        </p:blipFill>
        <p:spPr>
          <a:xfrm>
            <a:off x="4664275" y="571688"/>
            <a:ext cx="3999900" cy="4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Schedule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Schedule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73025"/>
            <a:ext cx="7417174" cy="24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4012325"/>
            <a:ext cx="1681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Insights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1993100" y="3938075"/>
            <a:ext cx="683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Aqueduct: races took place from Nov-Apr.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Belmont: races in May-Jun, Sep-Oct, and a few in Apr and Jul.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Saratoga: races only from Jul-Sep.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Schedule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82750"/>
            <a:ext cx="6706280" cy="27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4125750"/>
            <a:ext cx="1681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Insights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1993200" y="4125750"/>
            <a:ext cx="68391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Throughout the year, most races took place on Friday and the weekend.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few races were on Mondays and Tuesdays, during holidays.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grpSp>
        <p:nvGrpSpPr>
          <p:cNvPr id="206" name="Google Shape;206;p3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07" name="Google Shape;207;p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Derby- Kaggle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1" name="Google Shape;211;p3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12" name="Google Shape;212;p3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3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4294967295"/>
          </p:nvPr>
        </p:nvSpPr>
        <p:spPr>
          <a:xfrm>
            <a:off x="3480325" y="2127453"/>
            <a:ext cx="51117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 GitHub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6" name="Google Shape;216;p3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17" name="Google Shape;217;p3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Histograms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Racing Association (NYRA) and the New York Thoroughbred Horsemen’s Association (NYTHA) conduct world class thoroughbred racing at Aqueduct Racetrack, Belmont Park, Saratoga Race Course.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4294967295"/>
          </p:nvPr>
        </p:nvSpPr>
        <p:spPr>
          <a:xfrm>
            <a:off x="3491859" y="20484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Project By: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4294967295"/>
          </p:nvPr>
        </p:nvSpPr>
        <p:spPr>
          <a:xfrm>
            <a:off x="3491845" y="248461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Shagun Dwivedi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Analysis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Number of: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races on a track.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races in a day.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horses in a race.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Race Tracks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Shape and size of: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race track.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Race Schedule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Timetable of: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races per month.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races per week.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Understanding the Data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Racing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Trivia!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Furlong</a:t>
            </a:r>
            <a:r>
              <a:rPr lang="en"/>
              <a:t>: imperial measure of distance in; 201 meters approx.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Turf:</a:t>
            </a:r>
            <a:r>
              <a:rPr lang="en"/>
              <a:t> racing surface of consisting of grass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Maiden Race: </a:t>
            </a:r>
            <a:r>
              <a:rPr lang="en"/>
              <a:t>horses who have not won a race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Claiming Race:</a:t>
            </a:r>
            <a:r>
              <a:rPr lang="en"/>
              <a:t> horses are for sale before the race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Stakes Race: </a:t>
            </a:r>
            <a:r>
              <a:rPr lang="en"/>
              <a:t>some amount of prize is put up by horse owners.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One in five races took place at Aqueduct.</a:t>
            </a: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l="25314" r="27048"/>
          <a:stretch/>
        </p:blipFill>
        <p:spPr>
          <a:xfrm>
            <a:off x="4660450" y="609663"/>
            <a:ext cx="3999900" cy="392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More than two-thirds of the races were on Dirt course type.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l="26542" r="26513"/>
          <a:stretch/>
        </p:blipFill>
        <p:spPr>
          <a:xfrm>
            <a:off x="4664275" y="619225"/>
            <a:ext cx="3999900" cy="3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160200" y="445025"/>
            <a:ext cx="2672100" cy="4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Insights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Distance of races ranges from 4.5 to 14 furlongs.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to 8.5 furlongs were the 5 most frequent distances.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one-fourth races were in 6 furlongs.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than ten percent of the races were above 10 furlongs.</a:t>
            </a:r>
            <a:endParaRPr sz="16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550"/>
            <a:ext cx="56493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Average</vt:lpstr>
      <vt:lpstr>Oswald</vt:lpstr>
      <vt:lpstr>Slate</vt:lpstr>
      <vt:lpstr>New York Derby</vt:lpstr>
      <vt:lpstr>Overview</vt:lpstr>
      <vt:lpstr>Outline of the Analysis</vt:lpstr>
      <vt:lpstr>Understanding the Data</vt:lpstr>
      <vt:lpstr>Horse Racing  Trivia!</vt:lpstr>
      <vt:lpstr>Races</vt:lpstr>
      <vt:lpstr>Races</vt:lpstr>
      <vt:lpstr>Races</vt:lpstr>
      <vt:lpstr>Races</vt:lpstr>
      <vt:lpstr>Races</vt:lpstr>
      <vt:lpstr>Races</vt:lpstr>
      <vt:lpstr>Race Tracks</vt:lpstr>
      <vt:lpstr>Race Tracks</vt:lpstr>
      <vt:lpstr>Race Tracks</vt:lpstr>
      <vt:lpstr>Race Tracks</vt:lpstr>
      <vt:lpstr>Race Schedule</vt:lpstr>
      <vt:lpstr>Race Schedule</vt:lpstr>
      <vt:lpstr>Race Schedule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Derby</dc:title>
  <cp:lastModifiedBy>Shagun Dwivedi</cp:lastModifiedBy>
  <cp:revision>1</cp:revision>
  <dcterms:modified xsi:type="dcterms:W3CDTF">2022-11-05T12:51:25Z</dcterms:modified>
</cp:coreProperties>
</file>