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Sales Rep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ScrollingTextVisual1448795304508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waterfallChart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185c046-9a12-40f4-8947-d9fc83cba65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d2f5b3e04ca4bcc" /><Relationship Type="http://schemas.openxmlformats.org/officeDocument/2006/relationships/slideLayout" Target="/ppt/slideLayouts/slideLayout8.xml" Id="R4edab7985c5749c4" /><Relationship Type="http://schemas.openxmlformats.org/officeDocument/2006/relationships/hyperlink" Target="https://app.powerbi.com/groups/me/reports/9185c046-9a12-40f4-8947-d9fc83cba654/?pbi_source=PowerPoint" TargetMode="External" Id="RelId0" /><Relationship Type="http://schemas.openxmlformats.org/officeDocument/2006/relationships/image" Target="/ppt/media/image4.png" Id="imgId2318482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146a3b1d8299490c" /><Relationship Type="http://schemas.openxmlformats.org/officeDocument/2006/relationships/slideLayout" Target="/ppt/slideLayouts/slideLayout8.xml" Id="Rba3690dfb51044d1" /><Relationship Type="http://schemas.openxmlformats.org/officeDocument/2006/relationships/hyperlink" Target="https://app.powerbi.com/groups/me/reports/9185c046-9a12-40f4-8947-d9fc83cba654/?pbi_source=PowerPoint" TargetMode="External" Id="RelId1" /><Relationship Type="http://schemas.openxmlformats.org/officeDocument/2006/relationships/image" Target="/ppt/media/image5.png" Id="imgId2318482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16f8de132f104454" /><Relationship Type="http://schemas.openxmlformats.org/officeDocument/2006/relationships/slideLayout" Target="/ppt/slideLayouts/slideLayout8.xml" Id="Rc7d08717b7a745e5" /><Relationship Type="http://schemas.openxmlformats.org/officeDocument/2006/relationships/hyperlink" Target="https://app.powerbi.com/groups/me/reports/9185c046-9a12-40f4-8947-d9fc83cba654/?pbi_source=PowerPoint" TargetMode="External" Id="RelId2" /><Relationship Type="http://schemas.openxmlformats.org/officeDocument/2006/relationships/image" Target="/ppt/media/image6.png" Id="imgId2318482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0d0f715a4fc5443e" /><Relationship Type="http://schemas.openxmlformats.org/officeDocument/2006/relationships/slideLayout" Target="/ppt/slideLayouts/slideLayout8.xml" Id="Rcedb34086f684722" /><Relationship Type="http://schemas.openxmlformats.org/officeDocument/2006/relationships/hyperlink" Target="https://app.powerbi.com/groups/me/reports/9185c046-9a12-40f4-8947-d9fc83cba654/?pbi_source=PowerPoint" TargetMode="External" Id="RelId3" /><Relationship Type="http://schemas.openxmlformats.org/officeDocument/2006/relationships/image" Target="/ppt/media/image7.png" Id="imgId2318482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Project (Power BI)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3/22/2023 7:47:01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3/22/2023 7:45:05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slicer ,slicer ,shape ,shape ,card ,card ,card ,shape ,pieChart ,donutChart ,Top 5 Sales Rep ,ScrollingTextVisual1448795304508 ,waterfallChart ,columnChart ,slicer ,shape ,lineChart ,lineChart ,tableE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18482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867150" y="0"/>
            <a:ext cx="4448175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tableE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18482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actionButton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18482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18482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4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