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73340-78A2-47C0-9DC8-F94A689077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399C19-F442-4DCA-A43D-1667E3AA2CA0}">
      <dgm:prSet/>
      <dgm:spPr/>
      <dgm:t>
        <a:bodyPr/>
        <a:lstStyle/>
        <a:p>
          <a:r>
            <a:rPr lang="en-US"/>
            <a:t>• ESP8266 NodeMCU</a:t>
          </a:r>
        </a:p>
      </dgm:t>
    </dgm:pt>
    <dgm:pt modelId="{A4A89FAC-544E-4244-AB0A-C5F2FD624552}" type="parTrans" cxnId="{08A480D0-7C3B-4E0B-9BD0-DBA458F83265}">
      <dgm:prSet/>
      <dgm:spPr/>
      <dgm:t>
        <a:bodyPr/>
        <a:lstStyle/>
        <a:p>
          <a:endParaRPr lang="en-US"/>
        </a:p>
      </dgm:t>
    </dgm:pt>
    <dgm:pt modelId="{86269357-8624-4E84-8073-F06EBF1D6D36}" type="sibTrans" cxnId="{08A480D0-7C3B-4E0B-9BD0-DBA458F83265}">
      <dgm:prSet/>
      <dgm:spPr/>
      <dgm:t>
        <a:bodyPr/>
        <a:lstStyle/>
        <a:p>
          <a:endParaRPr lang="en-US"/>
        </a:p>
      </dgm:t>
    </dgm:pt>
    <dgm:pt modelId="{7899CDCF-2C1A-477E-BD05-205802A51B5E}">
      <dgm:prSet/>
      <dgm:spPr/>
      <dgm:t>
        <a:bodyPr/>
        <a:lstStyle/>
        <a:p>
          <a:r>
            <a:rPr lang="en-US"/>
            <a:t>• MG995 Servo Motor</a:t>
          </a:r>
        </a:p>
      </dgm:t>
    </dgm:pt>
    <dgm:pt modelId="{0BEA337E-8B34-4AC5-A2CB-0CA955AEDBA1}" type="parTrans" cxnId="{21AEC0B5-73D7-427F-B468-90B6FA5DE15D}">
      <dgm:prSet/>
      <dgm:spPr/>
      <dgm:t>
        <a:bodyPr/>
        <a:lstStyle/>
        <a:p>
          <a:endParaRPr lang="en-US"/>
        </a:p>
      </dgm:t>
    </dgm:pt>
    <dgm:pt modelId="{ACF3CF86-D6A4-4037-A5B4-BC7A757F10CA}" type="sibTrans" cxnId="{21AEC0B5-73D7-427F-B468-90B6FA5DE15D}">
      <dgm:prSet/>
      <dgm:spPr/>
      <dgm:t>
        <a:bodyPr/>
        <a:lstStyle/>
        <a:p>
          <a:endParaRPr lang="en-US"/>
        </a:p>
      </dgm:t>
    </dgm:pt>
    <dgm:pt modelId="{32F70CD6-7F5D-4572-AD39-8EF11CEA8170}">
      <dgm:prSet/>
      <dgm:spPr/>
      <dgm:t>
        <a:bodyPr/>
        <a:lstStyle/>
        <a:p>
          <a:r>
            <a:rPr lang="en-US"/>
            <a:t>• Power Supply (5V)</a:t>
          </a:r>
        </a:p>
      </dgm:t>
    </dgm:pt>
    <dgm:pt modelId="{2C31A6B4-D880-49FC-AC1E-1758BA1D91E2}" type="parTrans" cxnId="{CB1DE2AB-C025-4845-8467-DB4E9622CF4C}">
      <dgm:prSet/>
      <dgm:spPr/>
      <dgm:t>
        <a:bodyPr/>
        <a:lstStyle/>
        <a:p>
          <a:endParaRPr lang="en-US"/>
        </a:p>
      </dgm:t>
    </dgm:pt>
    <dgm:pt modelId="{79F44D30-8738-46AB-84B1-BF66F57AA066}" type="sibTrans" cxnId="{CB1DE2AB-C025-4845-8467-DB4E9622CF4C}">
      <dgm:prSet/>
      <dgm:spPr/>
      <dgm:t>
        <a:bodyPr/>
        <a:lstStyle/>
        <a:p>
          <a:endParaRPr lang="en-US"/>
        </a:p>
      </dgm:t>
    </dgm:pt>
    <dgm:pt modelId="{082A1CBF-1904-480C-844B-824DD22138F3}">
      <dgm:prSet/>
      <dgm:spPr/>
      <dgm:t>
        <a:bodyPr/>
        <a:lstStyle/>
        <a:p>
          <a:r>
            <a:rPr lang="en-US"/>
            <a:t>• Pill Container Mechanism</a:t>
          </a:r>
        </a:p>
      </dgm:t>
    </dgm:pt>
    <dgm:pt modelId="{5864CDE1-9468-4512-9C9D-D096AFFE65E5}" type="parTrans" cxnId="{09237798-770E-4498-8E70-6A2F3779B6F5}">
      <dgm:prSet/>
      <dgm:spPr/>
      <dgm:t>
        <a:bodyPr/>
        <a:lstStyle/>
        <a:p>
          <a:endParaRPr lang="en-US"/>
        </a:p>
      </dgm:t>
    </dgm:pt>
    <dgm:pt modelId="{0606C6EB-8A7A-4EAA-8C2F-E37F0768486F}" type="sibTrans" cxnId="{09237798-770E-4498-8E70-6A2F3779B6F5}">
      <dgm:prSet/>
      <dgm:spPr/>
      <dgm:t>
        <a:bodyPr/>
        <a:lstStyle/>
        <a:p>
          <a:endParaRPr lang="en-US"/>
        </a:p>
      </dgm:t>
    </dgm:pt>
    <dgm:pt modelId="{0DDAA6DA-663F-444B-A341-1814B6C321B0}" type="pres">
      <dgm:prSet presAssocID="{AF373340-78A2-47C0-9DC8-F94A68907781}" presName="linear" presStyleCnt="0">
        <dgm:presLayoutVars>
          <dgm:animLvl val="lvl"/>
          <dgm:resizeHandles val="exact"/>
        </dgm:presLayoutVars>
      </dgm:prSet>
      <dgm:spPr/>
    </dgm:pt>
    <dgm:pt modelId="{E8517E5B-23B3-4240-8D04-06AC073C201C}" type="pres">
      <dgm:prSet presAssocID="{06399C19-F442-4DCA-A43D-1667E3AA2C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BE2F98E-2915-4404-A07E-C5166A9DBF82}" type="pres">
      <dgm:prSet presAssocID="{86269357-8624-4E84-8073-F06EBF1D6D36}" presName="spacer" presStyleCnt="0"/>
      <dgm:spPr/>
    </dgm:pt>
    <dgm:pt modelId="{BC1EC33C-BC84-4A5E-833D-100B5A51B927}" type="pres">
      <dgm:prSet presAssocID="{7899CDCF-2C1A-477E-BD05-205802A51B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32CC45-2CDF-4530-8950-2676A2067867}" type="pres">
      <dgm:prSet presAssocID="{ACF3CF86-D6A4-4037-A5B4-BC7A757F10CA}" presName="spacer" presStyleCnt="0"/>
      <dgm:spPr/>
    </dgm:pt>
    <dgm:pt modelId="{0D647B94-33FC-4C35-8546-5CA4D948B4B4}" type="pres">
      <dgm:prSet presAssocID="{32F70CD6-7F5D-4572-AD39-8EF11CEA817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8CD727-A00D-4AFF-85F4-797D6ECF2AE2}" type="pres">
      <dgm:prSet presAssocID="{79F44D30-8738-46AB-84B1-BF66F57AA066}" presName="spacer" presStyleCnt="0"/>
      <dgm:spPr/>
    </dgm:pt>
    <dgm:pt modelId="{44F54233-2A20-4837-B0BA-D4250680A4D3}" type="pres">
      <dgm:prSet presAssocID="{082A1CBF-1904-480C-844B-824DD22138F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5EBCE02-3647-458D-97CC-B70B6A49E803}" type="presOf" srcId="{06399C19-F442-4DCA-A43D-1667E3AA2CA0}" destId="{E8517E5B-23B3-4240-8D04-06AC073C201C}" srcOrd="0" destOrd="0" presId="urn:microsoft.com/office/officeart/2005/8/layout/vList2"/>
    <dgm:cxn modelId="{3EF8E323-44F2-4680-97CD-3C3C542641EF}" type="presOf" srcId="{AF373340-78A2-47C0-9DC8-F94A68907781}" destId="{0DDAA6DA-663F-444B-A341-1814B6C321B0}" srcOrd="0" destOrd="0" presId="urn:microsoft.com/office/officeart/2005/8/layout/vList2"/>
    <dgm:cxn modelId="{48BE4D2E-8E6D-4845-8F33-B42C00B9B15E}" type="presOf" srcId="{32F70CD6-7F5D-4572-AD39-8EF11CEA8170}" destId="{0D647B94-33FC-4C35-8546-5CA4D948B4B4}" srcOrd="0" destOrd="0" presId="urn:microsoft.com/office/officeart/2005/8/layout/vList2"/>
    <dgm:cxn modelId="{AB661E3F-9D67-4674-BEB2-0BB2E12AC98E}" type="presOf" srcId="{082A1CBF-1904-480C-844B-824DD22138F3}" destId="{44F54233-2A20-4837-B0BA-D4250680A4D3}" srcOrd="0" destOrd="0" presId="urn:microsoft.com/office/officeart/2005/8/layout/vList2"/>
    <dgm:cxn modelId="{33990D4D-7EA9-441E-81D7-66721AD04A02}" type="presOf" srcId="{7899CDCF-2C1A-477E-BD05-205802A51B5E}" destId="{BC1EC33C-BC84-4A5E-833D-100B5A51B927}" srcOrd="0" destOrd="0" presId="urn:microsoft.com/office/officeart/2005/8/layout/vList2"/>
    <dgm:cxn modelId="{09237798-770E-4498-8E70-6A2F3779B6F5}" srcId="{AF373340-78A2-47C0-9DC8-F94A68907781}" destId="{082A1CBF-1904-480C-844B-824DD22138F3}" srcOrd="3" destOrd="0" parTransId="{5864CDE1-9468-4512-9C9D-D096AFFE65E5}" sibTransId="{0606C6EB-8A7A-4EAA-8C2F-E37F0768486F}"/>
    <dgm:cxn modelId="{CB1DE2AB-C025-4845-8467-DB4E9622CF4C}" srcId="{AF373340-78A2-47C0-9DC8-F94A68907781}" destId="{32F70CD6-7F5D-4572-AD39-8EF11CEA8170}" srcOrd="2" destOrd="0" parTransId="{2C31A6B4-D880-49FC-AC1E-1758BA1D91E2}" sibTransId="{79F44D30-8738-46AB-84B1-BF66F57AA066}"/>
    <dgm:cxn modelId="{21AEC0B5-73D7-427F-B468-90B6FA5DE15D}" srcId="{AF373340-78A2-47C0-9DC8-F94A68907781}" destId="{7899CDCF-2C1A-477E-BD05-205802A51B5E}" srcOrd="1" destOrd="0" parTransId="{0BEA337E-8B34-4AC5-A2CB-0CA955AEDBA1}" sibTransId="{ACF3CF86-D6A4-4037-A5B4-BC7A757F10CA}"/>
    <dgm:cxn modelId="{08A480D0-7C3B-4E0B-9BD0-DBA458F83265}" srcId="{AF373340-78A2-47C0-9DC8-F94A68907781}" destId="{06399C19-F442-4DCA-A43D-1667E3AA2CA0}" srcOrd="0" destOrd="0" parTransId="{A4A89FAC-544E-4244-AB0A-C5F2FD624552}" sibTransId="{86269357-8624-4E84-8073-F06EBF1D6D36}"/>
    <dgm:cxn modelId="{94EEAABC-AE23-478E-B50B-D6C1E03E7210}" type="presParOf" srcId="{0DDAA6DA-663F-444B-A341-1814B6C321B0}" destId="{E8517E5B-23B3-4240-8D04-06AC073C201C}" srcOrd="0" destOrd="0" presId="urn:microsoft.com/office/officeart/2005/8/layout/vList2"/>
    <dgm:cxn modelId="{1A8E4BBB-CABD-46E6-BDA1-7D6187FBB91C}" type="presParOf" srcId="{0DDAA6DA-663F-444B-A341-1814B6C321B0}" destId="{ABE2F98E-2915-4404-A07E-C5166A9DBF82}" srcOrd="1" destOrd="0" presId="urn:microsoft.com/office/officeart/2005/8/layout/vList2"/>
    <dgm:cxn modelId="{1815307B-73B8-47B4-92F8-4913841A8E14}" type="presParOf" srcId="{0DDAA6DA-663F-444B-A341-1814B6C321B0}" destId="{BC1EC33C-BC84-4A5E-833D-100B5A51B927}" srcOrd="2" destOrd="0" presId="urn:microsoft.com/office/officeart/2005/8/layout/vList2"/>
    <dgm:cxn modelId="{3DADDED2-3803-4784-A861-6A65C510D09B}" type="presParOf" srcId="{0DDAA6DA-663F-444B-A341-1814B6C321B0}" destId="{FB32CC45-2CDF-4530-8950-2676A2067867}" srcOrd="3" destOrd="0" presId="urn:microsoft.com/office/officeart/2005/8/layout/vList2"/>
    <dgm:cxn modelId="{EF181A90-27D1-40E5-8C7E-D4EA291E32DF}" type="presParOf" srcId="{0DDAA6DA-663F-444B-A341-1814B6C321B0}" destId="{0D647B94-33FC-4C35-8546-5CA4D948B4B4}" srcOrd="4" destOrd="0" presId="urn:microsoft.com/office/officeart/2005/8/layout/vList2"/>
    <dgm:cxn modelId="{FE458F68-B4C4-42D4-81E4-9C7D8142BC4D}" type="presParOf" srcId="{0DDAA6DA-663F-444B-A341-1814B6C321B0}" destId="{638CD727-A00D-4AFF-85F4-797D6ECF2AE2}" srcOrd="5" destOrd="0" presId="urn:microsoft.com/office/officeart/2005/8/layout/vList2"/>
    <dgm:cxn modelId="{8D513B14-7CD3-49F9-8031-EF832991814A}" type="presParOf" srcId="{0DDAA6DA-663F-444B-A341-1814B6C321B0}" destId="{44F54233-2A20-4837-B0BA-D4250680A4D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21B82D-CC33-4497-B8F5-D454AFA9A48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DE88E97-6FFA-4BB1-9438-7CFE0EB1AD6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Web interface to set pill schedule and days.</a:t>
          </a:r>
        </a:p>
      </dgm:t>
    </dgm:pt>
    <dgm:pt modelId="{1371ECFF-978F-49F3-85F5-230E13E498FA}" type="parTrans" cxnId="{55972BA7-1F41-4612-B5CC-08633AFFD240}">
      <dgm:prSet/>
      <dgm:spPr/>
      <dgm:t>
        <a:bodyPr/>
        <a:lstStyle/>
        <a:p>
          <a:endParaRPr lang="en-US"/>
        </a:p>
      </dgm:t>
    </dgm:pt>
    <dgm:pt modelId="{62244AB1-821F-488C-9F68-AD2859636704}" type="sibTrans" cxnId="{55972BA7-1F41-4612-B5CC-08633AFFD240}">
      <dgm:prSet/>
      <dgm:spPr/>
      <dgm:t>
        <a:bodyPr/>
        <a:lstStyle/>
        <a:p>
          <a:endParaRPr lang="en-US"/>
        </a:p>
      </dgm:t>
    </dgm:pt>
    <dgm:pt modelId="{D45117DF-0C4C-442E-BA51-521B3C60A35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ESP8266 serves HTML + stores time schedule.</a:t>
          </a:r>
        </a:p>
      </dgm:t>
    </dgm:pt>
    <dgm:pt modelId="{4531F164-F6DB-4BE3-A68A-32FD6DE65687}" type="parTrans" cxnId="{27C4E887-A324-4EA8-AE93-7785CC695BA5}">
      <dgm:prSet/>
      <dgm:spPr/>
      <dgm:t>
        <a:bodyPr/>
        <a:lstStyle/>
        <a:p>
          <a:endParaRPr lang="en-US"/>
        </a:p>
      </dgm:t>
    </dgm:pt>
    <dgm:pt modelId="{EBC9AA58-301B-46D7-83C3-5FD631EC6C13}" type="sibTrans" cxnId="{27C4E887-A324-4EA8-AE93-7785CC695BA5}">
      <dgm:prSet/>
      <dgm:spPr/>
      <dgm:t>
        <a:bodyPr/>
        <a:lstStyle/>
        <a:p>
          <a:endParaRPr lang="en-US"/>
        </a:p>
      </dgm:t>
    </dgm:pt>
    <dgm:pt modelId="{F4F97CA4-717F-48EA-9526-C97DB371C2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Servo activates on schedule to dispense pills.</a:t>
          </a:r>
        </a:p>
      </dgm:t>
    </dgm:pt>
    <dgm:pt modelId="{4BD3F4CE-CDE0-490A-8EEA-45147D703C15}" type="parTrans" cxnId="{0D5425A7-51E9-4802-95D2-D67B9CF3E64E}">
      <dgm:prSet/>
      <dgm:spPr/>
      <dgm:t>
        <a:bodyPr/>
        <a:lstStyle/>
        <a:p>
          <a:endParaRPr lang="en-US"/>
        </a:p>
      </dgm:t>
    </dgm:pt>
    <dgm:pt modelId="{76DA0731-BE12-4F7B-9BB1-7A393411C9DB}" type="sibTrans" cxnId="{0D5425A7-51E9-4802-95D2-D67B9CF3E64E}">
      <dgm:prSet/>
      <dgm:spPr/>
      <dgm:t>
        <a:bodyPr/>
        <a:lstStyle/>
        <a:p>
          <a:endParaRPr lang="en-US"/>
        </a:p>
      </dgm:t>
    </dgm:pt>
    <dgm:pt modelId="{C013B3E7-D51C-4EE9-BCB3-9F06D68705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Logs can be viewed on the interface.</a:t>
          </a:r>
        </a:p>
      </dgm:t>
    </dgm:pt>
    <dgm:pt modelId="{1E261A3D-B30C-4DBD-8DB8-68D39DB13C9F}" type="parTrans" cxnId="{6B0503DB-233E-490D-BBAD-543134096B14}">
      <dgm:prSet/>
      <dgm:spPr/>
      <dgm:t>
        <a:bodyPr/>
        <a:lstStyle/>
        <a:p>
          <a:endParaRPr lang="en-US"/>
        </a:p>
      </dgm:t>
    </dgm:pt>
    <dgm:pt modelId="{B0B263AC-977B-406F-8EC8-8825E7C0853E}" type="sibTrans" cxnId="{6B0503DB-233E-490D-BBAD-543134096B14}">
      <dgm:prSet/>
      <dgm:spPr/>
      <dgm:t>
        <a:bodyPr/>
        <a:lstStyle/>
        <a:p>
          <a:endParaRPr lang="en-US"/>
        </a:p>
      </dgm:t>
    </dgm:pt>
    <dgm:pt modelId="{9B6103B6-76EB-4C16-B637-33E26DCF6474}" type="pres">
      <dgm:prSet presAssocID="{1221B82D-CC33-4497-B8F5-D454AFA9A485}" presName="root" presStyleCnt="0">
        <dgm:presLayoutVars>
          <dgm:dir/>
          <dgm:resizeHandles val="exact"/>
        </dgm:presLayoutVars>
      </dgm:prSet>
      <dgm:spPr/>
    </dgm:pt>
    <dgm:pt modelId="{24675B6E-22AE-4990-95F4-E80E686D24B5}" type="pres">
      <dgm:prSet presAssocID="{7DE88E97-6FFA-4BB1-9438-7CFE0EB1AD6D}" presName="compNode" presStyleCnt="0"/>
      <dgm:spPr/>
    </dgm:pt>
    <dgm:pt modelId="{131D561C-5D11-4496-8E48-EF8C3318E6E9}" type="pres">
      <dgm:prSet presAssocID="{7DE88E97-6FFA-4BB1-9438-7CFE0EB1AD6D}" presName="iconBgRect" presStyleLbl="bgShp" presStyleIdx="0" presStyleCnt="4"/>
      <dgm:spPr/>
    </dgm:pt>
    <dgm:pt modelId="{603008AB-357B-441B-AE31-BFBADBF2688A}" type="pres">
      <dgm:prSet presAssocID="{7DE88E97-6FFA-4BB1-9438-7CFE0EB1AD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85028E89-FF5E-4DAE-A608-BA2D1723E57E}" type="pres">
      <dgm:prSet presAssocID="{7DE88E97-6FFA-4BB1-9438-7CFE0EB1AD6D}" presName="spaceRect" presStyleCnt="0"/>
      <dgm:spPr/>
    </dgm:pt>
    <dgm:pt modelId="{6664427A-84C7-4959-80BF-DDA622F31D0C}" type="pres">
      <dgm:prSet presAssocID="{7DE88E97-6FFA-4BB1-9438-7CFE0EB1AD6D}" presName="textRect" presStyleLbl="revTx" presStyleIdx="0" presStyleCnt="4">
        <dgm:presLayoutVars>
          <dgm:chMax val="1"/>
          <dgm:chPref val="1"/>
        </dgm:presLayoutVars>
      </dgm:prSet>
      <dgm:spPr/>
    </dgm:pt>
    <dgm:pt modelId="{3377B2FA-5C7C-4ABF-80BB-CB7C54FA7EC0}" type="pres">
      <dgm:prSet presAssocID="{62244AB1-821F-488C-9F68-AD2859636704}" presName="sibTrans" presStyleCnt="0"/>
      <dgm:spPr/>
    </dgm:pt>
    <dgm:pt modelId="{055251A3-0473-4445-9D6A-F16EB375B84E}" type="pres">
      <dgm:prSet presAssocID="{D45117DF-0C4C-442E-BA51-521B3C60A35A}" presName="compNode" presStyleCnt="0"/>
      <dgm:spPr/>
    </dgm:pt>
    <dgm:pt modelId="{9EB5BAA4-92CE-4A76-9973-00D3D5417C1A}" type="pres">
      <dgm:prSet presAssocID="{D45117DF-0C4C-442E-BA51-521B3C60A35A}" presName="iconBgRect" presStyleLbl="bgShp" presStyleIdx="1" presStyleCnt="4"/>
      <dgm:spPr/>
    </dgm:pt>
    <dgm:pt modelId="{5FCFDDFC-C96F-4E7B-98A1-34A976EDF981}" type="pres">
      <dgm:prSet presAssocID="{D45117DF-0C4C-442E-BA51-521B3C60A3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72B0E7E-C20D-471F-8254-5BA0EE9D27C7}" type="pres">
      <dgm:prSet presAssocID="{D45117DF-0C4C-442E-BA51-521B3C60A35A}" presName="spaceRect" presStyleCnt="0"/>
      <dgm:spPr/>
    </dgm:pt>
    <dgm:pt modelId="{348FA52F-8971-44D4-B9E5-CFE93C8FAD38}" type="pres">
      <dgm:prSet presAssocID="{D45117DF-0C4C-442E-BA51-521B3C60A35A}" presName="textRect" presStyleLbl="revTx" presStyleIdx="1" presStyleCnt="4">
        <dgm:presLayoutVars>
          <dgm:chMax val="1"/>
          <dgm:chPref val="1"/>
        </dgm:presLayoutVars>
      </dgm:prSet>
      <dgm:spPr/>
    </dgm:pt>
    <dgm:pt modelId="{1B229EE2-6AA1-493E-BC48-721873BA022B}" type="pres">
      <dgm:prSet presAssocID="{EBC9AA58-301B-46D7-83C3-5FD631EC6C13}" presName="sibTrans" presStyleCnt="0"/>
      <dgm:spPr/>
    </dgm:pt>
    <dgm:pt modelId="{8AE3851D-2065-48B5-8686-781D3CF683FE}" type="pres">
      <dgm:prSet presAssocID="{F4F97CA4-717F-48EA-9526-C97DB371C273}" presName="compNode" presStyleCnt="0"/>
      <dgm:spPr/>
    </dgm:pt>
    <dgm:pt modelId="{8ACACE9F-793D-4795-A725-CB04ABCF5D33}" type="pres">
      <dgm:prSet presAssocID="{F4F97CA4-717F-48EA-9526-C97DB371C273}" presName="iconBgRect" presStyleLbl="bgShp" presStyleIdx="2" presStyleCnt="4"/>
      <dgm:spPr/>
    </dgm:pt>
    <dgm:pt modelId="{9AC456CD-B3AB-42A7-87C6-86A7BD964CB3}" type="pres">
      <dgm:prSet presAssocID="{F4F97CA4-717F-48EA-9526-C97DB371C2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8819487-C2BA-468D-A378-89D3D229DA63}" type="pres">
      <dgm:prSet presAssocID="{F4F97CA4-717F-48EA-9526-C97DB371C273}" presName="spaceRect" presStyleCnt="0"/>
      <dgm:spPr/>
    </dgm:pt>
    <dgm:pt modelId="{70809E15-5293-461B-8B36-6D9360FE84D2}" type="pres">
      <dgm:prSet presAssocID="{F4F97CA4-717F-48EA-9526-C97DB371C273}" presName="textRect" presStyleLbl="revTx" presStyleIdx="2" presStyleCnt="4">
        <dgm:presLayoutVars>
          <dgm:chMax val="1"/>
          <dgm:chPref val="1"/>
        </dgm:presLayoutVars>
      </dgm:prSet>
      <dgm:spPr/>
    </dgm:pt>
    <dgm:pt modelId="{C9A9EDC1-485D-4EDF-9A6C-82312E4FE5A3}" type="pres">
      <dgm:prSet presAssocID="{76DA0731-BE12-4F7B-9BB1-7A393411C9DB}" presName="sibTrans" presStyleCnt="0"/>
      <dgm:spPr/>
    </dgm:pt>
    <dgm:pt modelId="{ED57CD06-8EFB-4906-9E38-F80C0D5D7245}" type="pres">
      <dgm:prSet presAssocID="{C013B3E7-D51C-4EE9-BCB3-9F06D68705E7}" presName="compNode" presStyleCnt="0"/>
      <dgm:spPr/>
    </dgm:pt>
    <dgm:pt modelId="{58B05027-ABCB-4561-820B-6C0279FC8E61}" type="pres">
      <dgm:prSet presAssocID="{C013B3E7-D51C-4EE9-BCB3-9F06D68705E7}" presName="iconBgRect" presStyleLbl="bgShp" presStyleIdx="3" presStyleCnt="4"/>
      <dgm:spPr/>
    </dgm:pt>
    <dgm:pt modelId="{420AD191-8017-46CB-B2A2-A45201C0F827}" type="pres">
      <dgm:prSet presAssocID="{C013B3E7-D51C-4EE9-BCB3-9F06D68705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F1185A80-4946-4F83-88C7-AA61F1F10D28}" type="pres">
      <dgm:prSet presAssocID="{C013B3E7-D51C-4EE9-BCB3-9F06D68705E7}" presName="spaceRect" presStyleCnt="0"/>
      <dgm:spPr/>
    </dgm:pt>
    <dgm:pt modelId="{4B1C5C44-6541-44D5-AB37-5CF6604A05A4}" type="pres">
      <dgm:prSet presAssocID="{C013B3E7-D51C-4EE9-BCB3-9F06D68705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846E21E-82F6-41C8-8690-189B03F4D0CB}" type="presOf" srcId="{7DE88E97-6FFA-4BB1-9438-7CFE0EB1AD6D}" destId="{6664427A-84C7-4959-80BF-DDA622F31D0C}" srcOrd="0" destOrd="0" presId="urn:microsoft.com/office/officeart/2018/5/layout/IconCircleLabelList"/>
    <dgm:cxn modelId="{EA795627-5736-46A9-8971-8C11A6163727}" type="presOf" srcId="{D45117DF-0C4C-442E-BA51-521B3C60A35A}" destId="{348FA52F-8971-44D4-B9E5-CFE93C8FAD38}" srcOrd="0" destOrd="0" presId="urn:microsoft.com/office/officeart/2018/5/layout/IconCircleLabelList"/>
    <dgm:cxn modelId="{27C4E887-A324-4EA8-AE93-7785CC695BA5}" srcId="{1221B82D-CC33-4497-B8F5-D454AFA9A485}" destId="{D45117DF-0C4C-442E-BA51-521B3C60A35A}" srcOrd="1" destOrd="0" parTransId="{4531F164-F6DB-4BE3-A68A-32FD6DE65687}" sibTransId="{EBC9AA58-301B-46D7-83C3-5FD631EC6C13}"/>
    <dgm:cxn modelId="{0D5425A7-51E9-4802-95D2-D67B9CF3E64E}" srcId="{1221B82D-CC33-4497-B8F5-D454AFA9A485}" destId="{F4F97CA4-717F-48EA-9526-C97DB371C273}" srcOrd="2" destOrd="0" parTransId="{4BD3F4CE-CDE0-490A-8EEA-45147D703C15}" sibTransId="{76DA0731-BE12-4F7B-9BB1-7A393411C9DB}"/>
    <dgm:cxn modelId="{55972BA7-1F41-4612-B5CC-08633AFFD240}" srcId="{1221B82D-CC33-4497-B8F5-D454AFA9A485}" destId="{7DE88E97-6FFA-4BB1-9438-7CFE0EB1AD6D}" srcOrd="0" destOrd="0" parTransId="{1371ECFF-978F-49F3-85F5-230E13E498FA}" sibTransId="{62244AB1-821F-488C-9F68-AD2859636704}"/>
    <dgm:cxn modelId="{5D7EE0BF-4FB8-4FF5-BBA7-35F91B125734}" type="presOf" srcId="{1221B82D-CC33-4497-B8F5-D454AFA9A485}" destId="{9B6103B6-76EB-4C16-B637-33E26DCF6474}" srcOrd="0" destOrd="0" presId="urn:microsoft.com/office/officeart/2018/5/layout/IconCircleLabelList"/>
    <dgm:cxn modelId="{869F58C9-7C1C-4F21-84D6-E5DF6E32AC3B}" type="presOf" srcId="{F4F97CA4-717F-48EA-9526-C97DB371C273}" destId="{70809E15-5293-461B-8B36-6D9360FE84D2}" srcOrd="0" destOrd="0" presId="urn:microsoft.com/office/officeart/2018/5/layout/IconCircleLabelList"/>
    <dgm:cxn modelId="{6B0503DB-233E-490D-BBAD-543134096B14}" srcId="{1221B82D-CC33-4497-B8F5-D454AFA9A485}" destId="{C013B3E7-D51C-4EE9-BCB3-9F06D68705E7}" srcOrd="3" destOrd="0" parTransId="{1E261A3D-B30C-4DBD-8DB8-68D39DB13C9F}" sibTransId="{B0B263AC-977B-406F-8EC8-8825E7C0853E}"/>
    <dgm:cxn modelId="{4800E4F9-ED1F-42BF-8091-D1F0D6820322}" type="presOf" srcId="{C013B3E7-D51C-4EE9-BCB3-9F06D68705E7}" destId="{4B1C5C44-6541-44D5-AB37-5CF6604A05A4}" srcOrd="0" destOrd="0" presId="urn:microsoft.com/office/officeart/2018/5/layout/IconCircleLabelList"/>
    <dgm:cxn modelId="{8DEBD048-D045-4B85-B7C9-EE95F3F595E8}" type="presParOf" srcId="{9B6103B6-76EB-4C16-B637-33E26DCF6474}" destId="{24675B6E-22AE-4990-95F4-E80E686D24B5}" srcOrd="0" destOrd="0" presId="urn:microsoft.com/office/officeart/2018/5/layout/IconCircleLabelList"/>
    <dgm:cxn modelId="{9A39A232-1B00-4238-96B5-8A3379732696}" type="presParOf" srcId="{24675B6E-22AE-4990-95F4-E80E686D24B5}" destId="{131D561C-5D11-4496-8E48-EF8C3318E6E9}" srcOrd="0" destOrd="0" presId="urn:microsoft.com/office/officeart/2018/5/layout/IconCircleLabelList"/>
    <dgm:cxn modelId="{CAC0676D-72F4-4B49-93E1-CF44B086ED68}" type="presParOf" srcId="{24675B6E-22AE-4990-95F4-E80E686D24B5}" destId="{603008AB-357B-441B-AE31-BFBADBF2688A}" srcOrd="1" destOrd="0" presId="urn:microsoft.com/office/officeart/2018/5/layout/IconCircleLabelList"/>
    <dgm:cxn modelId="{6030CBA3-135D-4AD3-BECE-293304F7F7CF}" type="presParOf" srcId="{24675B6E-22AE-4990-95F4-E80E686D24B5}" destId="{85028E89-FF5E-4DAE-A608-BA2D1723E57E}" srcOrd="2" destOrd="0" presId="urn:microsoft.com/office/officeart/2018/5/layout/IconCircleLabelList"/>
    <dgm:cxn modelId="{D570E466-6C54-40DE-B2C1-5628FE1AC825}" type="presParOf" srcId="{24675B6E-22AE-4990-95F4-E80E686D24B5}" destId="{6664427A-84C7-4959-80BF-DDA622F31D0C}" srcOrd="3" destOrd="0" presId="urn:microsoft.com/office/officeart/2018/5/layout/IconCircleLabelList"/>
    <dgm:cxn modelId="{20073562-D085-4B71-A61C-7842D313E65C}" type="presParOf" srcId="{9B6103B6-76EB-4C16-B637-33E26DCF6474}" destId="{3377B2FA-5C7C-4ABF-80BB-CB7C54FA7EC0}" srcOrd="1" destOrd="0" presId="urn:microsoft.com/office/officeart/2018/5/layout/IconCircleLabelList"/>
    <dgm:cxn modelId="{9E5DFE11-B7AE-455B-B016-D211F75FBF21}" type="presParOf" srcId="{9B6103B6-76EB-4C16-B637-33E26DCF6474}" destId="{055251A3-0473-4445-9D6A-F16EB375B84E}" srcOrd="2" destOrd="0" presId="urn:microsoft.com/office/officeart/2018/5/layout/IconCircleLabelList"/>
    <dgm:cxn modelId="{D354DDE0-94E5-4184-905F-54BCAC2FBFDA}" type="presParOf" srcId="{055251A3-0473-4445-9D6A-F16EB375B84E}" destId="{9EB5BAA4-92CE-4A76-9973-00D3D5417C1A}" srcOrd="0" destOrd="0" presId="urn:microsoft.com/office/officeart/2018/5/layout/IconCircleLabelList"/>
    <dgm:cxn modelId="{8DF41FC4-1D41-444F-845D-06120E2B6A55}" type="presParOf" srcId="{055251A3-0473-4445-9D6A-F16EB375B84E}" destId="{5FCFDDFC-C96F-4E7B-98A1-34A976EDF981}" srcOrd="1" destOrd="0" presId="urn:microsoft.com/office/officeart/2018/5/layout/IconCircleLabelList"/>
    <dgm:cxn modelId="{DB000CAB-4750-49BE-99E0-13CF2664841D}" type="presParOf" srcId="{055251A3-0473-4445-9D6A-F16EB375B84E}" destId="{372B0E7E-C20D-471F-8254-5BA0EE9D27C7}" srcOrd="2" destOrd="0" presId="urn:microsoft.com/office/officeart/2018/5/layout/IconCircleLabelList"/>
    <dgm:cxn modelId="{F4404899-4971-4167-8B01-E36FC5710C23}" type="presParOf" srcId="{055251A3-0473-4445-9D6A-F16EB375B84E}" destId="{348FA52F-8971-44D4-B9E5-CFE93C8FAD38}" srcOrd="3" destOrd="0" presId="urn:microsoft.com/office/officeart/2018/5/layout/IconCircleLabelList"/>
    <dgm:cxn modelId="{BC0DCB7B-F099-47F1-BE8F-15C26B991D8C}" type="presParOf" srcId="{9B6103B6-76EB-4C16-B637-33E26DCF6474}" destId="{1B229EE2-6AA1-493E-BC48-721873BA022B}" srcOrd="3" destOrd="0" presId="urn:microsoft.com/office/officeart/2018/5/layout/IconCircleLabelList"/>
    <dgm:cxn modelId="{ACF23850-BB87-4FA9-B9F3-9B7619E0DBDD}" type="presParOf" srcId="{9B6103B6-76EB-4C16-B637-33E26DCF6474}" destId="{8AE3851D-2065-48B5-8686-781D3CF683FE}" srcOrd="4" destOrd="0" presId="urn:microsoft.com/office/officeart/2018/5/layout/IconCircleLabelList"/>
    <dgm:cxn modelId="{135F24B7-48FA-4198-8858-71D35F4379CF}" type="presParOf" srcId="{8AE3851D-2065-48B5-8686-781D3CF683FE}" destId="{8ACACE9F-793D-4795-A725-CB04ABCF5D33}" srcOrd="0" destOrd="0" presId="urn:microsoft.com/office/officeart/2018/5/layout/IconCircleLabelList"/>
    <dgm:cxn modelId="{8D4B6547-1C5D-4AF5-AC21-1CD0B9087DB1}" type="presParOf" srcId="{8AE3851D-2065-48B5-8686-781D3CF683FE}" destId="{9AC456CD-B3AB-42A7-87C6-86A7BD964CB3}" srcOrd="1" destOrd="0" presId="urn:microsoft.com/office/officeart/2018/5/layout/IconCircleLabelList"/>
    <dgm:cxn modelId="{CC88BF25-582C-4920-9156-1FBBE1C05B4E}" type="presParOf" srcId="{8AE3851D-2065-48B5-8686-781D3CF683FE}" destId="{98819487-C2BA-468D-A378-89D3D229DA63}" srcOrd="2" destOrd="0" presId="urn:microsoft.com/office/officeart/2018/5/layout/IconCircleLabelList"/>
    <dgm:cxn modelId="{E9196A0C-AB68-4C5A-957F-B2607A5BC1BF}" type="presParOf" srcId="{8AE3851D-2065-48B5-8686-781D3CF683FE}" destId="{70809E15-5293-461B-8B36-6D9360FE84D2}" srcOrd="3" destOrd="0" presId="urn:microsoft.com/office/officeart/2018/5/layout/IconCircleLabelList"/>
    <dgm:cxn modelId="{6C8AAAAF-94F1-4D69-B713-EB95302A0491}" type="presParOf" srcId="{9B6103B6-76EB-4C16-B637-33E26DCF6474}" destId="{C9A9EDC1-485D-4EDF-9A6C-82312E4FE5A3}" srcOrd="5" destOrd="0" presId="urn:microsoft.com/office/officeart/2018/5/layout/IconCircleLabelList"/>
    <dgm:cxn modelId="{1A68BC46-0E33-43F5-B803-C0F44B999C23}" type="presParOf" srcId="{9B6103B6-76EB-4C16-B637-33E26DCF6474}" destId="{ED57CD06-8EFB-4906-9E38-F80C0D5D7245}" srcOrd="6" destOrd="0" presId="urn:microsoft.com/office/officeart/2018/5/layout/IconCircleLabelList"/>
    <dgm:cxn modelId="{38B83414-A8AB-4560-A359-3C99097AB492}" type="presParOf" srcId="{ED57CD06-8EFB-4906-9E38-F80C0D5D7245}" destId="{58B05027-ABCB-4561-820B-6C0279FC8E61}" srcOrd="0" destOrd="0" presId="urn:microsoft.com/office/officeart/2018/5/layout/IconCircleLabelList"/>
    <dgm:cxn modelId="{A7080A32-9E5F-4BB2-9502-0DC963A1A150}" type="presParOf" srcId="{ED57CD06-8EFB-4906-9E38-F80C0D5D7245}" destId="{420AD191-8017-46CB-B2A2-A45201C0F827}" srcOrd="1" destOrd="0" presId="urn:microsoft.com/office/officeart/2018/5/layout/IconCircleLabelList"/>
    <dgm:cxn modelId="{A8338138-694F-4790-B7CB-5A75CBAC6043}" type="presParOf" srcId="{ED57CD06-8EFB-4906-9E38-F80C0D5D7245}" destId="{F1185A80-4946-4F83-88C7-AA61F1F10D28}" srcOrd="2" destOrd="0" presId="urn:microsoft.com/office/officeart/2018/5/layout/IconCircleLabelList"/>
    <dgm:cxn modelId="{79AE645F-3F90-49C9-A483-C62CF80A32F6}" type="presParOf" srcId="{ED57CD06-8EFB-4906-9E38-F80C0D5D7245}" destId="{4B1C5C44-6541-44D5-AB37-5CF6604A05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17E5B-23B3-4240-8D04-06AC073C201C}">
      <dsp:nvSpPr>
        <dsp:cNvPr id="0" name=""/>
        <dsp:cNvSpPr/>
      </dsp:nvSpPr>
      <dsp:spPr>
        <a:xfrm>
          <a:off x="0" y="14511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• ESP8266 NodeMCU</a:t>
          </a:r>
        </a:p>
      </dsp:txBody>
      <dsp:txXfrm>
        <a:off x="50347" y="64858"/>
        <a:ext cx="8128906" cy="930660"/>
      </dsp:txXfrm>
    </dsp:sp>
    <dsp:sp modelId="{BC1EC33C-BC84-4A5E-833D-100B5A51B927}">
      <dsp:nvSpPr>
        <dsp:cNvPr id="0" name=""/>
        <dsp:cNvSpPr/>
      </dsp:nvSpPr>
      <dsp:spPr>
        <a:xfrm>
          <a:off x="0" y="1169706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• MG995 Servo Motor</a:t>
          </a:r>
        </a:p>
      </dsp:txBody>
      <dsp:txXfrm>
        <a:off x="50347" y="1220053"/>
        <a:ext cx="8128906" cy="930660"/>
      </dsp:txXfrm>
    </dsp:sp>
    <dsp:sp modelId="{0D647B94-33FC-4C35-8546-5CA4D948B4B4}">
      <dsp:nvSpPr>
        <dsp:cNvPr id="0" name=""/>
        <dsp:cNvSpPr/>
      </dsp:nvSpPr>
      <dsp:spPr>
        <a:xfrm>
          <a:off x="0" y="2324901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• Power Supply (5V)</a:t>
          </a:r>
        </a:p>
      </dsp:txBody>
      <dsp:txXfrm>
        <a:off x="50347" y="2375248"/>
        <a:ext cx="8128906" cy="930660"/>
      </dsp:txXfrm>
    </dsp:sp>
    <dsp:sp modelId="{44F54233-2A20-4837-B0BA-D4250680A4D3}">
      <dsp:nvSpPr>
        <dsp:cNvPr id="0" name=""/>
        <dsp:cNvSpPr/>
      </dsp:nvSpPr>
      <dsp:spPr>
        <a:xfrm>
          <a:off x="0" y="3480096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• Pill Container Mechanism</a:t>
          </a:r>
        </a:p>
      </dsp:txBody>
      <dsp:txXfrm>
        <a:off x="50347" y="3530443"/>
        <a:ext cx="8128906" cy="93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D561C-5D11-4496-8E48-EF8C3318E6E9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008AB-357B-441B-AE31-BFBADBF2688A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4427A-84C7-4959-80BF-DDA622F31D0C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Web interface to set pill schedule and days.</a:t>
          </a:r>
        </a:p>
      </dsp:txBody>
      <dsp:txXfrm>
        <a:off x="25435" y="2456402"/>
        <a:ext cx="1800000" cy="720000"/>
      </dsp:txXfrm>
    </dsp:sp>
    <dsp:sp modelId="{9EB5BAA4-92CE-4A76-9973-00D3D5417C1A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FDDFC-C96F-4E7B-98A1-34A976EDF981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FA52F-8971-44D4-B9E5-CFE93C8FAD38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ESP8266 serves HTML + stores time schedule.</a:t>
          </a:r>
        </a:p>
      </dsp:txBody>
      <dsp:txXfrm>
        <a:off x="2140435" y="2456402"/>
        <a:ext cx="1800000" cy="720000"/>
      </dsp:txXfrm>
    </dsp:sp>
    <dsp:sp modelId="{8ACACE9F-793D-4795-A725-CB04ABCF5D33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456CD-B3AB-42A7-87C6-86A7BD964CB3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09E15-5293-461B-8B36-6D9360FE84D2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Servo activates on schedule to dispense pills.</a:t>
          </a:r>
        </a:p>
      </dsp:txBody>
      <dsp:txXfrm>
        <a:off x="4255435" y="2456402"/>
        <a:ext cx="1800000" cy="720000"/>
      </dsp:txXfrm>
    </dsp:sp>
    <dsp:sp modelId="{58B05027-ABCB-4561-820B-6C0279FC8E61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0AD191-8017-46CB-B2A2-A45201C0F827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C5C44-6541-44D5-AB37-5CF6604A05A4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Logs can be viewed on the interface.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E2B942-2E1F-3A31-0E6B-7374E9C6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rgbClr val="000000"/>
                </a:solidFill>
              </a:rPr>
              <a:t>SMART PILL DISPENSER</a:t>
            </a:r>
          </a:p>
        </p:txBody>
      </p:sp>
      <p:sp>
        <p:nvSpPr>
          <p:cNvPr id="18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9" name="Graphic 18" descr="Medicine">
            <a:extLst>
              <a:ext uri="{FF2B5EF4-FFF2-40B4-BE49-F238E27FC236}">
                <a16:creationId xmlns:a16="http://schemas.microsoft.com/office/drawing/2014/main" id="{C83D0086-9635-004E-FEA5-3EBA782BC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F6F6-4DFB-2E20-F3AE-022698DEA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Presented by: Shagun Yadav</a:t>
            </a:r>
          </a:p>
          <a:p>
            <a:r>
              <a:rPr lang="en-IN" sz="1500" dirty="0">
                <a:solidFill>
                  <a:srgbClr val="000000"/>
                </a:solidFill>
              </a:rPr>
              <a:t>B.Tech. (IT)-1</a:t>
            </a:r>
          </a:p>
          <a:p>
            <a:r>
              <a:rPr lang="en-IN" sz="1500" dirty="0">
                <a:solidFill>
                  <a:srgbClr val="000000"/>
                </a:solidFill>
              </a:rPr>
              <a:t>A2305322007</a:t>
            </a:r>
          </a:p>
          <a:p>
            <a:endParaRPr lang="en-IN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00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The Smart Pill Dispenser addresses the problem of medication non-adherence among patients, especially the elderly. Manual tracking often results in missed or incorrect dosages. Our goal is to automate pill dispensing with alerts and tracking.</a:t>
            </a:r>
          </a:p>
        </p:txBody>
      </p:sp>
      <p:pic>
        <p:nvPicPr>
          <p:cNvPr id="5" name="Picture 4" descr="Blue scheduled pillbox">
            <a:extLst>
              <a:ext uri="{FF2B5EF4-FFF2-40B4-BE49-F238E27FC236}">
                <a16:creationId xmlns:a16="http://schemas.microsoft.com/office/drawing/2014/main" id="{3562D320-8DC1-A528-DA9B-5093548F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98" r="36924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User sets schedule via web interface (HTML hosted on ESP8266).</a:t>
            </a:r>
          </a:p>
          <a:p>
            <a:r>
              <a:rPr lang="en-US" sz="1700" dirty="0"/>
              <a:t>Schedule stored in ESP8266 memory or Firebase.</a:t>
            </a:r>
          </a:p>
          <a:p>
            <a:r>
              <a:rPr lang="en-US" sz="1700" dirty="0"/>
              <a:t>At the scheduled time, servo motor (MG995) activates to dispense pill.</a:t>
            </a:r>
          </a:p>
          <a:p>
            <a:r>
              <a:rPr lang="en-US" sz="1700" dirty="0"/>
              <a:t>User can view logs and manage schedule online.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41467355-8F0F-8014-9503-1999A1EC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5" r="50448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Devices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E971B-28E9-66FA-B78E-60839DBBE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20003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Working and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BE2D2-2A26-59F4-A608-22F9F4D82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61822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Conclusion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 dirty="0"/>
              <a:t>• Conclusion:</a:t>
            </a:r>
          </a:p>
          <a:p>
            <a:pPr marL="0" indent="0">
              <a:buNone/>
            </a:pPr>
            <a:r>
              <a:rPr lang="en-IN" sz="1700" dirty="0"/>
              <a:t>The Smart Pill Dispenser reduces human error in medication routines, enabling better adherence.</a:t>
            </a:r>
          </a:p>
          <a:p>
            <a:endParaRPr lang="en-IN" sz="1700" dirty="0"/>
          </a:p>
          <a:p>
            <a:pPr marL="0" indent="0">
              <a:buNone/>
            </a:pPr>
            <a:r>
              <a:rPr lang="en-IN" sz="1700" dirty="0"/>
              <a:t>• Scope:</a:t>
            </a:r>
          </a:p>
          <a:p>
            <a:pPr marL="0" indent="0">
              <a:buNone/>
            </a:pPr>
            <a:r>
              <a:rPr lang="en-IN" sz="1700" dirty="0"/>
              <a:t>- Integration with mobile app</a:t>
            </a:r>
          </a:p>
          <a:p>
            <a:pPr marL="0" indent="0">
              <a:buNone/>
            </a:pPr>
            <a:r>
              <a:rPr lang="en-IN" sz="1700" dirty="0"/>
              <a:t>- Refill alert system</a:t>
            </a:r>
          </a:p>
          <a:p>
            <a:pPr marL="0" indent="0">
              <a:buNone/>
            </a:pPr>
            <a:r>
              <a:rPr lang="en-IN" sz="1700" dirty="0"/>
              <a:t>- AI-based health monitoring &amp; recommendation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4905" y="2696190"/>
            <a:ext cx="3988849" cy="138112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Thank You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Medicine">
            <a:extLst>
              <a:ext uri="{FF2B5EF4-FFF2-40B4-BE49-F238E27FC236}">
                <a16:creationId xmlns:a16="http://schemas.microsoft.com/office/drawing/2014/main" id="{8AC5C5BD-2664-E2B6-B979-572875935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205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SMART PILL DISPENSER</vt:lpstr>
      <vt:lpstr>Problem Statement</vt:lpstr>
      <vt:lpstr>Data Flow</vt:lpstr>
      <vt:lpstr>Hardware Devices Used</vt:lpstr>
      <vt:lpstr>Working and Features</vt:lpstr>
      <vt:lpstr>Conclusion and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SHAGUN YADAV</cp:lastModifiedBy>
  <cp:revision>2</cp:revision>
  <dcterms:created xsi:type="dcterms:W3CDTF">2013-01-27T09:14:16Z</dcterms:created>
  <dcterms:modified xsi:type="dcterms:W3CDTF">2025-04-14T14:44:04Z</dcterms:modified>
  <cp:category/>
</cp:coreProperties>
</file>