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Task 3 - Dashboard Design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Created using Power BI</a:t>
            </a:r>
          </a:p>
          <a:p>
            <a:r>
              <a:t>Dataset: Financial Sample Dataset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KPIs: Sales, Profit, Growth, Profit Margin</a:t>
            </a:r>
          </a:p>
          <a:p>
            <a:r>
              <a:t>• Filters: Region, Segment, Date</a:t>
            </a:r>
          </a:p>
          <a:p>
            <a:r>
              <a:t>• Charts: Line, Bar, Donut, Map</a:t>
            </a:r>
          </a:p>
          <a:p>
            <a:r>
              <a:t>• Clean layout with interactivity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