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76" r:id="rId6"/>
    <p:sldId id="277" r:id="rId7"/>
    <p:sldId id="272" r:id="rId8"/>
    <p:sldId id="273" r:id="rId9"/>
    <p:sldId id="274" r:id="rId10"/>
    <p:sldId id="280" r:id="rId11"/>
    <p:sldId id="278" r:id="rId12"/>
    <p:sldId id="279" r:id="rId13"/>
    <p:sldId id="281" r:id="rId14"/>
    <p:sldId id="259" r:id="rId15"/>
    <p:sldId id="260" r:id="rId16"/>
    <p:sldId id="261" r:id="rId17"/>
    <p:sldId id="263" r:id="rId18"/>
    <p:sldId id="264" r:id="rId19"/>
    <p:sldId id="266" r:id="rId20"/>
    <p:sldId id="267" r:id="rId21"/>
    <p:sldId id="26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32:40.56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CF5405-D9B3-4E6B-A982-A88C1A987FB6}" emma:medium="tactile" emma:mode="ink">
          <msink:context xmlns:msink="http://schemas.microsoft.com/ink/2010/main" type="writingRegion" rotatedBoundingBox="3067,1295 31248,1341 31231,12132 3049,12086"/>
        </emma:interpretation>
      </emma:emma>
    </inkml:annotationXML>
    <inkml:traceGroup>
      <inkml:annotationXML>
        <emma:emma xmlns:emma="http://www.w3.org/2003/04/emma" version="1.0">
          <emma:interpretation id="{4C31DB21-BD25-4310-B2EB-FE2BBA6531DD}" emma:medium="tactile" emma:mode="ink">
            <msink:context xmlns:msink="http://schemas.microsoft.com/ink/2010/main" type="paragraph" rotatedBoundingBox="3067,1295 31248,1341 31242,5420 3060,5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4DBD39-D64F-4270-A7BE-1893660AF5F8}" emma:medium="tactile" emma:mode="ink">
              <msink:context xmlns:msink="http://schemas.microsoft.com/ink/2010/main" type="line" rotatedBoundingBox="3067,1295 31248,1341 31245,3471 3063,3425"/>
            </emma:interpretation>
          </emma:emma>
        </inkml:annotationXML>
        <inkml:traceGroup>
          <inkml:annotationXML>
            <emma:emma xmlns:emma="http://www.w3.org/2003/04/emma" version="1.0">
              <emma:interpretation id="{9F3AA8D6-BD49-4CA5-80B1-C25DA0A2C0D2}" emma:medium="tactile" emma:mode="ink">
                <msink:context xmlns:msink="http://schemas.microsoft.com/ink/2010/main" type="inkWord" rotatedBoundingBox="3066,1731 4897,1734 4895,2939 3064,2936"/>
              </emma:interpretation>
              <emma:one-of disjunction-type="recognition" id="oneOf0">
                <emma:interpretation id="interp0" emma:lang="en-US" emma:confidence="1">
                  <emma:literal>Give</emma:literal>
                </emma:interpretation>
                <emma:interpretation id="interp1" emma:lang="en-US" emma:confidence="0">
                  <emma:literal>Glove</emma:literal>
                </emma:interpretation>
                <emma:interpretation id="interp2" emma:lang="en-US" emma:confidence="0">
                  <emma:literal>Grove</emma:literal>
                </emma:interpretation>
                <emma:interpretation id="interp3" emma:lang="en-US" emma:confidence="0">
                  <emma:literal>Girl</emma:literal>
                </emma:interpretation>
                <emma:interpretation id="interp4" emma:lang="en-US" emma:confidence="0">
                  <emma:literal>Grave</emma:literal>
                </emma:interpretation>
              </emma:one-of>
            </emma:emma>
          </inkml:annotationXML>
          <inkml:trace contextRef="#ctx0" brushRef="#br0">601 302 731,'0'0'-62,"0"0"11,0 0 6,0-7 9,0 7 8,0 0 1,0 0 8,-4-11 2,4 11 5,0 0 7,-3-13 2,3 13 2,-3-11 3,3 11-2,-3-7 6,3 7 1,-3-11 0,3 11 0,-3-8-1,3 8-1,-3-11-3,3 11 2,-6-7-2,6 7 2,-3-8-2,3 8 0,-6-7-1,6 7 0,-9-11 0,3 7 1,6 4 0,-8-7-1,-3 2 0,2 3 1,9 2-3,-17-11 3,8 7 1,0-1-2,0 0 0,-1-1 1,-2 2 0,3-2-1,0 3 0,9 3 1,-14-8 0,8 5-2,-4 1 1,10 2-2,-15-7 1,6 3-1,0 2 0,9 2 1,-12-5-2,12 5 2,-16-2 0,16 2-1,-15 0 0,15 0 1,-17-4 1,17 4-2,-18 0 1,18 0-1,-16 4-2,16-4 3,-15 0-3,6 2 2,9-2 1,-15 0 2,15 0-2,-17 5 1,17-5-2,-16 2-1,16-2 4,-15 0-3,6 4 1,9-4-1,-15 1 1,15-1-2,-13 6 2,13-6-1,-15 2-2,6 1 1,9-3 2,-11 4-2,11-4-1,-9 4 1,9-4 1,-12 7 0,12-7-1,-10 6 2,10-6-5,-6 11 4,0-10 0,6-1 1,-6 8-3,0-2 4,6-6 0,-6 12-1,3-5 1,-3 3 0,3-3-2,0 4 1,3-11-1,-5 13-2,2-6 3,0 1-2,-2 3 3,2-1-1,0 0-1,0 1 1,0 2-2,1-3 2,-1 0 1,3 2-3,-3 3 1,0-5 2,3 2 0,0 1-2,-3 2 3,3 1-3,0-5 1,-3 4-1,3-1 1,0 0 0,0-2 1,0-1-1,0 2 3,0 0-3,0 1 2,0-1 0,0-1-3,3 0 2,-3 3-1,0-3 0,0 4 1,3-4 0,-3 4 0,3-3 0,0 2 1,-3-3 1,3 2-2,-3 3 0,2-5-1,1 3 1,0-3-2,-3 5 1,3-2 0,-3-3 2,3 0-1,-3 0-3,5 3 3,-5 1 2,3-3-1,-3-2-4,3 3 5,-3-2-5,3 2 3,-3-2-1,0 3 0,0-6 0,0 4 0,2 1 1,-2-3-2,0 1 0,3 2 1,-3-2-1,3 2 2,-3-2-1,0 2 1,3 0-2,-3-1 4,3 0-2,-3 5 0,3-6-1,-3 2 1,3 4 1,-3-6-1,3 3 0,-3-1 0,3 4 0,-3-6 1,3 5-2,0-5 0,-3 2-1,3 0 2,0 0-1,0-2 2,0-1-1,0-2 0,-3 4 1,3-6-2,1 4 3,-1-6-2,0 5 0,-3-3-2,3-2-1,0 5 3,-3-10 1,3 7 0,0-2 2,3 1-3,-3-2 2,2 0 0,1-3 1,0 4 0,0-3 1,3 2 0,-9-4-3,22 5 2,-13-5 4,-9 0-5,24 1 1,-24-1 1,22-1-1,-11 1 2,1-5 1,0 5-3,-12 0 2,22-4 0,-13 2 1,0-3 1,0 0-2,-1 1 1,1-2-3,0-6-1,-1 7 2,0-5-2,-2-4-1,3 6 0,0-6 1,0 1 1,-3 0-2,0-2 0,-3 2 1,4-3 0,-4 1 0,3 3-1,-3 0-2,0-2 3,0 1-2,0-4-2,-3 3 1,5 2-2,-5-5-1,0 4 5,0-1-1,0-2 0,0 2 0,0-4 3,-3 6-6,3-2 1,-2-5-2,2 6 0,-3 1 2,0-6-2,0 7 3,0-1-2,0-2-1,-3 5 2,3-2-1,-4 1 0,4 2-1,-3-3 0,0 4 2,0 0 1,0 1-2,0 0 2,6 6-2,-9-14 4,6 7-4,3 7 2,-8-11 0,8 11 2,-8-10-1,8 10-3,-6-5 1,6 5 0,-6-7-1,6 7 1,-3-7-1,3 7 0,0 0 0,0 0 2,-5-8-1,5 8 1,0 0-3,0 0 0,0 0 1,0 0-2,-3-7-2,3 7 2,0 0-2,0 0 1,0 0 3,0 0-3,23 0 2,-23 0-2,19 0 3,-19 0-1,21 0 2,-9 0-1,4 0 1,-1 0 0,-4 0-2,1 0 2,3 0 0,-15 0-2,28 0 1,-16 0-1,3 0 2,-4-5-2,-11 5 4,22 0-2,-13-2 1,-9 2-2,18 0 1,-9-5 1,-9 5 1,13-3-3,-13 3 4,9-4-3,-9 4 2,12-10-1,-12 10-2,6-6 1,-6 6 0,5-6 0,-5 6 2,9-10-1,-9 10 0,6-4 0,-6 4-2,6-8 3,-6 8-2,0 0-2,6-9 3,-6 9-2,0 0-2,0 0 4,7-5-2,-7 5 0,0 0-1,0 0-1,0 0 0,0 0 2,0 0-2,0 0-2,0 0 2,0 0 1,6 18 2,-6-18 0,-3 18-3,6-12 2,-6 10 0,0-4 0,3 1 4,-3 3-3,3 0 2,-4 5 0,4-3 2,-3 4 2,0-2 0,3 3-1,-3 4 1,0-5 1,0 5 0,0 0-1,0 0 1,0-5 2,3 8 0,-3-3-1,1-4-2,-1 3 5,0 1-2,0-6-4,3 1 0,-3 0 3,3-4-2,0 2 0,-3 0 0,3-4-1,0 1 0,0-2-2,-3 0 2,6-3 0,-3 5 1,0-6-2,0 4 2,0-8-1,0 8 2,0-5-5,0-1 1,0 1-11,0-3-11,3 3-12,-6-4-21,6 4-22,-3-3-86,0-7 55</inkml:trace>
          <inkml:trace contextRef="#ctx0" brushRef="#br0" timeOffset="655.8703">944 579 384,'0'0'-33,"-3"23"9,3-10 4,0 1 6,-3 3 5,3 3 3,0-1 12,-2 3-1,2 0 5,0 4 3,0 6 1,-3-7 0,3 3 4,-3 8 1,3-7 2,0 3 0,0-1-2,0 2 4,0 0-3,0 0 4,0-2-3,0 1-1,0 0-3,0 0 4,0-2-1,3 0-2,-3-3-5,0-4 1,0 0-1,0-1 1,0-2 1,0 0-5,0 1 1,0-5 0,3 0-1,-6 1-2,3-2-4,3-3-8,-3 1-12,-3 0-14,3-2-10,0-11-10,0 12-25,0-12-106,-3 2 62</inkml:trace>
          <inkml:trace contextRef="#ctx0" brushRef="#br0" timeOffset="1277.2399">956 359 433,'6'11'-37,"-3"-4"5,-3-7 7,6 9 4,-6-9 12,7 11 5,-7-11 9,6 2 2,-6-2 3,0 0-3,0 0-1,0 0 2,18-13 0,-12 6-1,-3-2 2,0 1 2,0 0 0,0-2 1,-3-1-2,2 0 1,1 4-3,-3-6 3,0 13-2,0-17-1,0 11 0,0 6 0,0-16-3,0 11-3,0 5 0,0 0 2,-5-18-4,5 18 1,-6-6-1,6 6 1,0 0-2,-12-4 0,12 4-1,0 0-2,-15 0 2,15 0-3,0 0 1,-16 8 1,16-8 0,-9 4 1,6 5-2,3-9-3,-9 9-8,6-2-6,0 4-8,-3-4-10,4 3-81,-1-3 41</inkml:trace>
          <inkml:trace contextRef="#ctx0" brushRef="#br0" timeOffset="1993.3185">1161 702 291,'0'-10'-21,"0"10"4,0 0 2,0 0 0,0 0 1,0 0-2,0 0 0,0 0 3,0 0 1,0 0 8,0 0-2,7 33 6,-4-19 2,-3-2 6,0 8 2,0 0 6,0 7-1,0-1 1,0 6-1,0-3 1,3 3 3,-3 2-2,3-1 2,0 4 4,0 0 0,0-1-1,0 0-2,0-2 1,0 3-1,3-8-3,-3 4 1,3-6 0,-3-1-3,0-6 2,-1-1 2,4-1 3,-6-1 11,3-1 4,2-4 6,-2-2 2,-3 1-1,0-11-4,6 4-6,-6-4-4,0 0-4,11-21-3,-5 9 0,-3-8-9,3-8 5,0-1-4,0-4-2,3-4-1,-2-7-5,2 2 3,0 0-7,0-6 0,-1 1 4,1 6-6,3-7 0,-2 4-2,-1 0 4,0 5-4,0 1 3,0 9-1,-3-1-2,0 8-9,-1-3-9,3 6-11,-2 4-4,0 1 3,0 6-4,-4-1-2,4 3-4,-6 6-7,15 0-12,-15 0-16,19 6-134,-19-6 72</inkml:trace>
          <inkml:trace contextRef="#ctx0" brushRef="#br0" timeOffset="2483.5001">1678 1014 504,'0'10'-41,"3"-3"7,3-1 5,-3 0 8,3 2 6,3-3 3,-3-1 6,-6-4 4,14 3 0,-14-3 3,0 0 1,25-7 0,-16 2 3,0-5 3,-3 0 0,3-2 1,-3-3-3,4-2 3,-4-2-1,0-1-3,0-1 0,-3-1-1,3-1 1,-3-2-3,-3 3 2,2 0-2,-2 0 1,-2 2-3,-1 0 3,0 2-3,0-1 1,0 5 0,-3-5-1,0 8-1,0-1 0,-4 6 0,1 2-3,0 2 0,9 2-1,-21 2 0,10 8 3,0 2 0,-3 7 3,2 4 4,0 4 1,0 5 1,-1 3 5,1 3 0,3 1 2,0 3 1,1 1 4,2-3 5,0 3-1,3-7-1,3-4 3,0 6-5,3-9-3,-3 2 0,3-2 0,0-7 0,0 3 2,0-6-1,3 0 0,2-5 1,1 5-4,0-11-2,4 2 0,2 1-3,3-5-12,-1-1-10,3-5-17,0 6-18,1-6-28,1 0-144,2-6 74</inkml:trace>
        </inkml:traceGroup>
        <inkml:traceGroup>
          <inkml:annotationXML>
            <emma:emma xmlns:emma="http://www.w3.org/2003/04/emma" version="1.0">
              <emma:interpretation id="{0E0F53C5-EE3F-4D74-970E-AFDE2296CF74}" emma:medium="tactile" emma:mode="ink">
                <msink:context xmlns:msink="http://schemas.microsoft.com/ink/2010/main" type="inkWord" rotatedBoundingBox="5435,2184 6726,2186 6725,2863 5434,2861"/>
              </emma:interpretation>
              <emma:one-of disjunction-type="recognition" id="oneOf1">
                <emma:interpretation id="interp5" emma:lang="en-US" emma:confidence="1">
                  <emma:literal>an</emma:literal>
                </emma:interpretation>
                <emma:interpretation id="interp6" emma:lang="en-US" emma:confidence="0">
                  <emma:literal>and</emma:literal>
                </emma:interpretation>
                <emma:interpretation id="interp7" emma:lang="en-US" emma:confidence="0">
                  <emma:literal>any</emma:literal>
                </emma:interpretation>
                <emma:interpretation id="interp8" emma:lang="en-US" emma:confidence="0">
                  <emma:literal>ant</emma:literal>
                </emma:interpretation>
                <emma:interpretation id="interp9" emma:lang="en-US" emma:confidence="0">
                  <emma:literal>awn</emma:literal>
                </emma:interpretation>
              </emma:one-of>
            </emma:emma>
          </inkml:annotationXML>
          <inkml:trace contextRef="#ctx0" brushRef="#br0" timeOffset="3569.0836">2876 942 522,'0'0'-49,"6"-15"9,-6 15 9,3-14 6,-3 9 10,0-5 5,0 10 7,0-16 8,0 5-3,0 1 4,0-1 2,-3-1-1,0 2 1,-3-5 0,3 3-1,-4 2 0,1-4 2,-3 2-3,3 2-1,-2-2-1,-4 2 1,3-1 1,-4 1-2,-2 4-1,0 2 1,0 2-1,-4-3 1,-1 5-1,-1 5 1,-1-3 0,-5 3 2,7 2 0,-5 4 1,4-2-1,-3 2 0,5 2 0,-1 0 1,2 5 0,-1-1 0,1 5 1,6-1 1,-2 6 4,0-5-3,3 5 1,-1 3-1,3-3 1,3 5-1,0 0 2,3 3-3,-3-2 0,6 0 4,0 4-3,0-4 0,3 0-1,0-2 2,6-2-2,-3-3 1,3 2-3,3-5 2,4-6 1,-4 1 0,5-2-3,1-6-1,4 1 0,-1-4-2,-4-3 0,5-4 0,-1-4 2,0 1-3,1-8 2,-2-3-1,-2-2-2,1-2 2,-4-4-2,0 0-1,0-6 1,-7 0-1,6-8 0,-6 1-1,-2 2 4,0-5-6,-3 6 2,0 0 4,3-3-5,-3 3-4,0-2 3,0 5 2,0 3-1,0-3 0,-3 6 0,3 4-1,0 2 2,-3 1 0,0-1-2,3 2-2,-3 3-1,4 0 0,-4 1-1,0 11 1,3-13 2,-3 6-3,0 7 2,0 0-2,0 0 0,0 0 6,0 0-2,0 31 0,0-14 2,-3 2 1,3 1 2,-4 7 1,1 2 0,3 2 0,-3 1 1,3-2 1,0 3-1,0 3 0,0-5 4,3 0-4,0-2 2,1 1-3,-1-4 1,0 1 1,0-1-8,3-1-9,3-2-14,-1-4-17,1-6-27,0 0-43,4-6-79,-1-7 65</inkml:trace>
          <inkml:trace contextRef="#ctx0" brushRef="#br0" timeOffset="4277.8101">3165 656 476,'0'0'-33,"3"-10"2,-3 10 3,0 0 0,0 0 1,0 0 6,0 0 4,0 0 10,0 0 1,3 32 7,-3-15 2,0 2 3,0 1 1,3 11 3,-3-5 3,3 7 6,-3 0-1,0 4-1,4 4 2,-4-1-1,0-3 3,3 2-3,-3-3-1,3 2-1,0-1 1,0-5-2,0 0-1,0-2-1,0 1-1,-3-6-3,3-1-1,0-4 2,0-1-1,-3-1 0,0-1 1,3-5 10,-3 4 8,0-6 10,0 1 6,0-11-10,0 15 5,0-15-9,0 0-2,0 0-4,0 0-1,0 0-6,-18-36 0,15 20-1,3-2-1,-3-6-5,3 0 4,0-5-4,3-5-5,0 2-5,0-3-5,3-5-4,3 1-3,0-1 3,2 0-5,6-3-2,-6 6 4,1 0-4,3 6 1,0-5 0,1 7 1,1-1-4,1 5 2,1 3-1,-1 7-1,0-2 5,-1 5-4,3 1 1,-6 3 4,4 6-4,-3 2 3,1 2-1,-1 6 5,-1 3 1,1 1 0,-2 1 0,2 6 1,0-5-1,-3 7 1,-4-1 3,6 2 0,-5 1 4,-1 1 6,-2 2 6,-3 2-3,0-1 0,-3 3 1,0-5 0,0 5-3,-3 1 2,0-3 0,-3 3 2,3-4-2,1-1-3,-1 1 3,0-3-1,3-2-4,-3-1 3,3-2 3,0 1-3,-3-3-10,3-2-10,3-1-12,-3 1-21,3-8-34,0-2-136,-3-5 73</inkml:trace>
        </inkml:traceGroup>
        <inkml:traceGroup>
          <inkml:annotationXML>
            <emma:emma xmlns:emma="http://www.w3.org/2003/04/emma" version="1.0">
              <emma:interpretation id="{C15B2BF3-6810-4E1F-AF1C-772F263A2E12}" emma:medium="tactile" emma:mode="ink">
                <msink:context xmlns:msink="http://schemas.microsoft.com/ink/2010/main" type="inkWord" rotatedBoundingBox="7430,1562 12104,1569 12101,3364 7427,3356"/>
              </emma:interpretation>
              <emma:one-of disjunction-type="recognition" id="oneOf2">
                <emma:interpretation id="interp10" emma:lang="en-US" emma:confidence="1">
                  <emma:literal>example</emma:literal>
                </emma:interpretation>
                <emma:interpretation id="interp11" emma:lang="en-US" emma:confidence="0">
                  <emma:literal>Example</emma:literal>
                </emma:interpretation>
                <emma:interpretation id="interp12" emma:lang="en-US" emma:confidence="0">
                  <emma:literal>exampere</emma:literal>
                </emma:interpretation>
                <emma:interpretation id="interp13" emma:lang="en-US" emma:confidence="0">
                  <emma:literal>examine</emma:literal>
                </emma:interpretation>
                <emma:interpretation id="interp14" emma:lang="en-US" emma:confidence="0">
                  <emma:literal>examples</emma:literal>
                </emma:interpretation>
              </emma:one-of>
            </emma:emma>
          </inkml:annotationXML>
          <inkml:trace contextRef="#ctx0" brushRef="#br0" timeOffset="5301.7209">4369 979 518,'0'0'-49,"-6"13"5,6-13 4,0 9 5,0-9 9,0 11 8,0-11 8,3 8 6,0-2 1,-3-6 7,10 11-5,-1-7 4,0-2 2,0 1 0,3 2 0,2-5-1,3 5-2,-3-5 2,1 0 2,3 0 0,1 0 1,-4-5-5,5 0 5,-4 2-3,5-6 2,-3 1-2,2 1-1,-3-8 0,0 3 1,1-5-2,-2-1 5,-1-2-2,-3 2 2,2-7-3,-2 2 3,-1 1-2,-3-6-2,1-2 1,-3 4-1,-3 0 0,-3-6-2,0 3 0,-6 3-1,0 0-1,-3 2 2,-4 1-2,1 3 1,-5 3-2,2 2 0,-4 4-1,4 4-1,3 3 0,-5 1 0,-3 3 0,6 7 1,-4 4-1,3-4 6,-4 15 0,1-1 0,4 0 3,-4 11-2,2-3 2,1 0 0,0 8 3,1-4 0,0 5 4,3 1 0,2-2 0,0-1 4,3 5-3,-3-1 3,6-8-1,-3 5 0,6-6-1,0 6 1,3-1 0,0-5 9,3 4-6,0-6-1,9 4-2,-1 0 1,6 0-2,3-2 0,4-1-2,10-2 2,-1 4-3,3-6 0,1-4-6,-2 2-1,-1-8-9,0 0-5,-2 2-9,2-4-13,-8-3-21,-1-4-24,-4-2-116,-7-3 65</inkml:trace>
          <inkml:trace contextRef="#ctx0" brushRef="#br0" timeOffset="5867.7329">5691 729 483,'-3'-15'-9,"0"3"2,0 5-2,-3-3 0,-3 0 1,3 5-1,-5 1 2,-1 4 4,12 0 2,-34 4-1,13 11 4,-7 6 2,-1-2 4,-5 14 1,-1 0-1,-5 4 2,7 3 1,-4 5 0,1-3 2,3 0-2,2 2-2,5-3 2,-2 3 0,4-3-3,4-5 2,0 0-2,6 1 3,-4-8-13,3 6-18,3-8-23,-1-5-35,-2 0-69,4-2 50</inkml:trace>
          <inkml:trace contextRef="#ctx0" brushRef="#br0" timeOffset="5602.1718">5166 771 471,'0'0'-40,"3"-6"3,-3 6 7,0 0 2,0 0 3,12-3 13,-12 3 7,0 0 8,9 15 5,-6-5 5,4-3 5,-1 5 5,0 3 6,0 2-5,3 2 4,-1 1-6,7 4 2,-4 2-3,3 4-1,4 0-3,-3 3 1,4 3-2,-1-5-2,-1 1 1,5 4-4,-1-5 1,-3 4 1,-4-6-2,6 2 0,-6-8-4,1 0-8,0-1-6,1-2-14,-1 0-21,-4-5-23,1 0-118,3-8 62</inkml:trace>
          <inkml:trace contextRef="#ctx0" brushRef="#br0" timeOffset="6606.9846">6261 894 367,'7'-17'-19,"-4"1"8,0-1 9,0 1 4,-3 0 7,6-2 6,-6 1 1,0 5-3,0-6-1,-3 5-1,0 1-3,-3 2 0,1 0-5,-6 3 0,2 1 1,-2 2-1,-4 4-1,0 0-1,-1 7 0,-2-4-2,-2 8 2,-3 1 1,6 3 1,-4-1 0,-4 10 3,2 4-1,-1-6 3,-1 7 0,1-2 1,-1 4-2,5-4 2,2-2-1,3-2 1,2 6 1,-2-7-3,6 0 2,3 3-1,4-6 4,2 0-1,5-1-1,1 0-1,6-4 1,3 1 0,4-2-3,-1-4 1,-1-2 0,8-3-1,-7 0-2,0-8 1,1 4 0,5-7-2,-7-3 5,5-1-3,-7-4 0,3-2-3,-6-3 3,4 1-5,-7-6 4,2 2 2,-2-4 0,-3 4 1,0-3 0,0 3 3,-3 2-2,3 2-1,-3 1-2,1 3-1,-1-1 0,0 2-2,-3 3-4,3 3-2,0-1 1,-3 9 3,0 0-3,0 0 1,0 0 3,0 0-4,9 36 3,-9-18 0,0 1-1,0 5 0,0 3 2,0 3 2,3-4-1,-3 5-2,0 0 0,0-2 2,3 0-9,0-2-6,0-8-16,-1 1-12,1 0-18,0-2-24,0-8-111,0-3 66</inkml:trace>
          <inkml:trace contextRef="#ctx0" brushRef="#br0" timeOffset="7580.7246">6488 456 471,'9'13'-29,"-3"1"9,3 3 6,-2 3 4,2 2 4,-3 6 5,3-2 6,-4 7-1,1 1 3,0 5 0,-3-2 0,3 6 3,-3-1 0,-3-5 2,3 10 0,-3-7 0,0 4-4,0-5 1,-3 0-1,3-2 1,0-4 1,0-4-2,-3 2 0,3-7 0,0-4 3,0-2-1,0 3 8,0-6 4,3-3-6,-3-2 2,0-3-3,0-7 2,0 0-4,0 0 1,0 0-2,13-37-3,-7 15 1,0-7-3,3-7-5,0-5 0,3-2-4,-1 2 0,0 0 2,3-2-4,-2-1 3,3 7 5,-3-5-10,4 6 1,-4 2 1,-1 10-2,1-6 0,0 8-2,1 3 2,-1 2 0,0 3 0,-3 5-1,3 1 3,1 6 0,-4 2 2,2 2-2,-2 6 2,0 1-3,0 5 2,-3 3 4,1 6-1,-1-1 0,-3 4-2,3 3 1,-3-3 4,3 3-1,-3-2-2,3-2 0,-3 4 2,2-7-1,1-3 2,0 2-1,0-5 2,2 1-1,-3-3 3,4-5-2,0-2 0,3 0-1,0-11 2,4 1-2,-1-4 0,-1-7 4,4-6-8,4-2-1,-1-3 3,-4-4-5,3 4 2,-6-2-1,-2 5 1,3 0 3,-3 3 5,1-3-1,-4 10-3,0 0-1,-1 0-2,-2 4 0,0 4-1,0 1-2,-6 3 3,13 9 2,-10 2 0,0 1 1,3 6 3,-3-2-2,0 5-2,3 1 0,3 1 2,0 3 2,2-2-3,6 0 4,-3 0 5,1-4-7,3-1 3,1-4-2,-1-1 2,-1 0-2,2-7 0,-1-1-2,0-6 3,-3-5-6,7-3-4,-8-6 2,4-5-4,1-3-4,-4-10 3,0 0-2,-1-3-3,3-2 3,-6 3-1,1-2 4,0 10 0,-3-3-1,-3 4 4,3-1 0,-2 8-3,-1-1-1,0 5 2,0 4 0,0-1-2,-3 9 5,-3 2 1,0 0 5,8 19 6,-8-5-4,3 5 3,-3 3 3,-3 14 0,3-2 3,-3 1-2,0 10 2,-2 3 4,-1 4-1,0 11-1,-3-1-2,-1 0 5,1 0-1,-3 0-6,3 6 1,0 0-2,0-2 3,4-1-6,-1-2 3,-2-3 0,5-6-1,-3-1-7,4-3-7,-1-5-12,3 3-12,0-9-10,0-1-18,0-9-25,3 3-18,-3-13-122,5 0 75</inkml:trace>
          <inkml:trace contextRef="#ctx0" brushRef="#br0" timeOffset="8021.5549">7867 635 547,'6'-12'-38,"-3"4"0,0 1 4,3 1 5,-6 6 2,9-6 2,-9 6 2,0 0 5,19 11 4,-10-6 2,0 2 3,0 7 3,2-3 3,1 3-1,1 6 3,-1 2 3,3-4 2,-3 7 2,4 1-2,-1-1 3,-4 5 1,1-4 2,3 7-1,-5-3 3,2-1 1,-3 0 2,-3 1 2,0-5 7,-3 5 2,0 1 3,-3-4 5,0-4-1,-3 7 6,-3-8-2,-3 6-1,-3-6 11,-4 1-13,1-2-5,-3 0 3,1-2-7,-5 1-2,4-3-2,-3-2-3,2-1-3,-1 1-14,2 0-13,-1-3-15,4-1-23,-3-1-23,4 1-43,2-4-88,-4-3 70</inkml:trace>
          <inkml:trace contextRef="#ctx0" brushRef="#br0" timeOffset="8848.0522">8567-78 496,'0'-7'-38,"0"7"4,-6-8 7,3 4 4,3 4 5,-3-9-1,3 9 4,-8-2-1,8 2 3,0 0 1,0 0 1,0 0 4,-15 7 1,8-3 3,1 4 4,3 3 3,-3 3 3,0 1 5,0 0 1,0 11 2,3-1 9,-3 9-3,0-1 2,0 14 1,-1 1 6,-2 0 5,3 15 2,-2 1 2,2 3-1,0 4-2,-3 1 0,3 3-1,0-7-3,-1 2 4,1-3-9,3 2-2,0-3-2,3-14 0,0-1-2,0 0-2,3-4 0,0-3-1,-3-7-5,6 0 0,-3-8 2,4 4 2,-1-6-6,3-3 3,-3-4 0,5 1-2,-2-3-4,0-9 4,7 0-4,-1-5-1,0-4-6,3-4-1,1-3-2,1-4-6,1-7-1,4-4-8,-1-4-2,1-3-3,-5-3 0,4-6 0,-5 1 1,2 2 4,-4-4 5,-2 2-5,-2-2 3,-1-1 0,-3 3 2,-3 4 2,-3 0 1,0 2 0,-3 0-2,-3 6 4,0-2-2,3 4 2,-6 3 2,3 3 1,-3 3-2,0-2 1,0 7-1,-4-2 0,1 5 6,3 4-5,6 2 2,-20 2 2,11 4 5,0 5-3,-1 4 5,1-1 0,-3 7 7,3 5-2,0 1 1,0 6 4,4 0 0,2 4 4,-2 3-1,5-5 2,5 9 0,1-1-2,5 1 0,1-8-2,3 4-2,0-3-1,4-4 1,1 0-3,-2-4 1,4-7 1,-1 4 3,-1-8-10,3-3-9,-3-3-12,4-1-19,1-9-15,-2-2-32,2-7-37,5-4-147,-2-12 217</inkml:trace>
        </inkml:traceGroup>
        <inkml:traceGroup>
          <inkml:annotationXML>
            <emma:emma xmlns:emma="http://www.w3.org/2003/04/emma" version="1.0">
              <emma:interpretation id="{65120D14-9A14-43E0-93B5-EAE58C7859E3}" emma:medium="tactile" emma:mode="ink">
                <msink:context xmlns:msink="http://schemas.microsoft.com/ink/2010/main" type="inkWord" rotatedBoundingBox="12760,1513 13808,1515 13805,3443 12757,3441"/>
              </emma:interpretation>
              <emma:one-of disjunction-type="recognition" id="oneOf3">
                <emma:interpretation id="interp15" emma:lang="en-US" emma:confidence="1">
                  <emma:literal>of</emma:literal>
                </emma:interpretation>
                <emma:interpretation id="interp16" emma:lang="en-US" emma:confidence="0">
                  <emma:literal>Of</emma:literal>
                </emma:interpretation>
                <emma:interpretation id="interp17" emma:lang="en-US" emma:confidence="0">
                  <emma:literal>off</emma:literal>
                </emma:interpretation>
                <emma:interpretation id="interp18" emma:lang="en-US" emma:confidence="0">
                  <emma:literal>If</emma:literal>
                </emma:interpretation>
                <emma:interpretation id="interp1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10506.8845">10309 745 640,'-3'-12'-47,"-3"1"13,3-4 7,-4 8 2,1-4 2,-3-3 2,0 9 1,-2-7 2,-1 10 2,-7-2 4,1 0 0,-3 4 4,-7 4 2,2 0 5,-5 3 1,4 0 0,1-2 0,-2 5 2,-2 5 0,-1-3 0,2 5 5,1 1 0,1 6 2,2 4-1,-1-6 2,5 7 0,-1 3 0,4-1 1,1 4-1,2-1 0,2 3-1,4 0 2,0-3-3,6 2 2,0 0-1,6-4-5,3-2 7,0 0-3,3-8 0,4 6 1,-1-9-1,5 1 2,-2-3-3,7-5 1,-1-2 2,0-5-6,1-3 2,-2-2-1,4-9 3,4-4-5,-2-5-1,2-4 0,-1-7-2,-1-13 1,2-1-3,-1-3 3,-5-7-2,2-5 1,-1-11-3,2 1 1,-4-2 2,-1-2-2,0-5 0,-6 12 1,1 5 2,1-2-3,-1 2-3,0 4 4,0-1-1,-1 2 1,2 4-3,2 3 0,-3 5 2,0 4 0,1 3-1,-4-1 0,5 4 0,-2 1-1,1 3 1,-1 7 1,0 1-2,-1 5 3,3 0-2,-3 2-1,4 4 4,-3 2-2,-2 4 0,2 4 2,-3 0-3,-12 0 0,23 9-1,-12 1 0,-3 0 3,1 6-2,-3 7 2,0 5-1,-3 1 2,-3 8-2,-3 3 4,0 11-3,0 1 3,-6 18-1,-3 8-1,-4 5 1,-1 8 2,-7 26 4,-4-2 4,-1 6 1,1-8-1,-2-1 0,-1 1 1,8-18-2,5-7 0,-1-4 1,4 1 0,3-2-2,3-15-1,3 8 2,1-12-2,5-7 0,-3-5-2,6-1 3,-1-7-3,4-6 7,0-3-6,0-5 1,3-3 0,3-9 0,4 3-1,-4-10 1,5-3-5,1-4 2,1-4-5,2-7 1,0-6 0,1-5-1,-5 0-2,4-8 0,-2-3-3,-1-4-1,-3-4-4,-4-6 1,-2 5-1,2-2 2,-6-4-2,-2 2 2,-3 1-6,-3 4 4,0-5 4,1-2 1,-6 2 1,-1 1 2,0 3 2,1 2-1,-1 4 4,0 1 2,3 7 5,0 1-3,-1 2-1,4 1-2,0 2 1,-3 3-1,6 1 2,-3-1 1,3 0-3,0-1 1,3-1 1,3 1-6,0-1 5,4-1-12,2-7-1,0 6-9,2-6-7,1 6-8,1 1-18,2-7-20,0 2-115,4-6 63</inkml:trace>
        </inkml:traceGroup>
        <inkml:traceGroup>
          <inkml:annotationXML>
            <emma:emma xmlns:emma="http://www.w3.org/2003/04/emma" version="1.0">
              <emma:interpretation id="{DD9E9D51-2B5A-408A-803E-001B2EC68F2D}" emma:medium="tactile" emma:mode="ink">
                <msink:context xmlns:msink="http://schemas.microsoft.com/ink/2010/main" type="inkWord" rotatedBoundingBox="14760,2171 15400,2172 15399,2848 14759,2847"/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9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1589.5327">12310 901 467,'6'-13'-27,"-3"1"5,3-3 3,-3 3 5,-3-5 3,3 3 1,0-3 3,-3 3 4,0-4 4,-3 4 3,3-2-1,-3 2-2,0 1 1,-3 1 0,3-3-1,-3 5 0,-1 1 0,-2-1-1,-3 2-2,0 4 4,1-5-2,-9 7-2,3-2 2,-1 8 2,-10-2-1,2 7 2,-4-5 2,-4 6-2,3 2 1,-4 7 3,1-2-4,2 2 2,1 1 4,-2 4 0,5 1 0,-1 2-4,5 2 4,-4-2-2,8 9-1,-3-5 2,9 7-2,2-6-1,0 5 1,6-6 2,6 6-2,0-1 0,3-5 1,3 0 1,3-4 0,3-3-3,2 1 2,6-2 0,-6-3 0,4-3-1,1-3 0,2-6 0,-4 4 2,-2-10-2,4 2-3,-1-8 1,0 2 2,-2-5-3,-1-1-1,-1-8 0,1 3 0,0-7-1,1-4 1,2-2-3,-1-8-3,3 1 2,-3-4-2,1 1 0,0 1 2,1 0 1,-1 3-3,-4 2 2,-2 0 2,1 9-8,-4-2 6,3 4-3,-6 1 1,3 5-3,-3 4 1,-3 6 2,-3 3-1,0 0 7,0 0 3,2 29 2,-4-10 1,-4 5 1,0 7 4,-3-2-2,3 5 0,0-2 2,0 3-1,3-3 1,0 0-3,0 0 3,0-2-2,3 0 1,0-8-2,0 6-4,3-1 1,3-5-1,0 0-10,3-3-11,0 3-19,3-8-27,-1-2-47,6-6-62,-3 1 58</inkml:trace>
        </inkml:traceGroup>
        <inkml:traceGroup>
          <inkml:annotationXML>
            <emma:emma xmlns:emma="http://www.w3.org/2003/04/emma" version="1.0">
              <emma:interpretation id="{C32FF5BB-5CAD-4684-8898-3ABED8745EAE}" emma:medium="tactile" emma:mode="ink">
                <msink:context xmlns:msink="http://schemas.microsoft.com/ink/2010/main" type="inkWord" rotatedBoundingBox="15903,1316 20668,1323 20665,3004 15900,2996"/>
              </emma:interpretation>
              <emma:one-of disjunction-type="recognition" id="oneOf5">
                <emma:interpretation id="interp25" emma:lang="en-US" emma:confidence="1">
                  <emma:literal>relation</emma:literal>
                </emma:interpretation>
                <emma:interpretation id="interp26" emma:lang="en-US" emma:confidence="0">
                  <emma:literal>relations</emma:literal>
                </emma:interpretation>
                <emma:interpretation id="interp27" emma:lang="en-US" emma:confidence="0">
                  <emma:literal>rotation</emma:literal>
                </emma:interpretation>
                <emma:interpretation id="interp28" emma:lang="en-US" emma:confidence="0">
                  <emma:literal>redaction</emma:literal>
                </emma:interpretation>
                <emma:interpretation id="interp29" emma:lang="en-US" emma:confidence="0">
                  <emma:literal>reaction</emma:literal>
                </emma:interpretation>
              </emma:one-of>
            </emma:emma>
          </inkml:annotationXML>
          <inkml:trace contextRef="#ctx0" brushRef="#br0" timeOffset="13074.2167">12835 1356 449,'0'13'-5,"0"-2"-1,0-2-3,0 1 2,0 1 3,0-2-4,0-9 2,0 17 1,0-11 0,0-6 7,6 13 2,-3-5-2,5-1 1,4-3 0,4-3 0,-1-1 4,3 0-6,5 0 5,3-5-6,-3-2 4,5-1-2,2-5 2,3-3-2,-3-6 1,4-2-1,-5-3-1,5-6 2,-7-6 1,4-5-4,-8-4 4,1-1-5,-5-1-2,-1-3 1,-4-2 0,-8 8-1,3-5 2,-6 7-1,-3-2 0,0 7 1,-6 1 2,3 5 0,-6 2-1,3 5-3,-5 4 1,-1 2 1,0 10-1,-4-4 4,1 6-6,3 9 1,-2-5 2,-5 10-3,4 1 4,3 5-2,-3 2 0,2 3 6,-2 0-5,3 1 0,4 3 0,-1 4 1,3-2 1,0 5-1,-1-5 3,4 2-2,3-5-1,3 5 2,1-4 2,2 3-4,6-2 4,2 2 2,4-3-3,1-3 1,2-5-3,3 1 1,1 1 2,-2-3-3,1-4 5,4-6-3,-5 3-1,2 1 2,-4-5 0,0-5-1,4 1 0,-5 3 2,-2 1-2,1-3 0,-1-1-3,-1 4 0,3-4-1,-6 1-1,-2 3 0,3-4 0,-3 4-2,-12 0 6,25 0-6,-25 0 2,17 0-1,-8 4 1,0 3 0,-6 0 5,3-2 2,-2 5 1,-4 5 4,0-3 5,0 5-3,-4 2 2,-2 3 3,3 7 5,-3-3-4,3 4 4,0 0 0,-3 3-1,6-1-1,-3-1 2,3 3-5,0-5 1,6 2-2,0-7 5,3 1-3,7 2-1,-1-9 0,6 0 4,-4-5-7,5-2 1,5-5-2,-2-6-2,2-4-4,2-6-4,5-6-5,0-8-13,-2-4-6,5-9-4,-4-4-7,2-16 0,-8 7 5,1-2 0,-8-1 3,1-1 5,-5-3 2,-4 12 4,-6 1 6,0 0 1,-3 8 5,-3 3-4,-3 7 4,0 2 1,-3 7 1,-3 2-1,-1 4 2,1 11 6,9 0-1,-26 18 8,11 2 4,-4 9 1,2 7 1,-7 11-2,5 2 7,-1 5-3,5-2 2,-3 6 2,5-5 2,4-7-7,0-3 5,3 0 0,3-2-7,6-9 4,6 6 4,3-1-3,7-10-1,5-2 4,2-1-9,7-10 1,0 1-3,0-5 2,1-7-6,-1-6 3,4-1-5,-5-7-2,2-7-4,-2-5-5,5-9-9,-4-6-3,-2-9-3,1-11-5,-1-5-2,-8-5-1,0-6-3,-6-1 0,1-1-1,-9 6-2,0 0 6,-6 0-2,0 0 2,-6 4 0,3 8 6,-3 3-2,0 3 2,0-2 3,-3 3 1,0 7 0,0-4 5,0 4-1,0 7-1,0 3 0,0 2 3,-4-1-1,4 4 1,0 2 1,0 5 0,1-3 0,-1 6-3,0 2 3,3 5-2,-3-2 0,0 3 0,-3 5 4,-1 4-3,10 2-1,0 0 3,-18 8 1,9 3-1,1 4 1,-1 9 3,0 7 9,-4 5 1,4 4 4,0 9 0,0 8 2,0 3 1,3 6 0,3 0 1,0 7 0,0 1 1,3-1 3,3 4-6,0-1 1,3-2 0,0 1 2,3-3 1,0 2-3,3-8-7,-1 3 6,3-5 0,0-4 4,-2-4-8,3-1 2,1-12-5,2-4 2,-3-2-16,2-6-19,2 0-23,-1-10-35,-3-9-73,7-1-90,-7-9 234</inkml:trace>
          <inkml:trace contextRef="#ctx0" brushRef="#br0" timeOffset="14871.964">15483 883 599,'0'-12'-44,"3"6"8,-3-5 9,0 1 8,3 1 4,-3-2 6,0 0 7,0 4 1,0 7 1,-3-17 3,3 17 0,-3-12-1,3 0-2,-6 5-1,6 7 0,-11-11 1,2 9 0,-4-4 1,1 6-1,-3 0 0,15 0 1,-34 0-1,16 0 3,-2 4-1,-2-2 3,-2 0-2,1 2 3,-3 3 1,3 0-1,-2-1 0,1 5-2,4-4 4,-5 3-3,7-3 1,-3 5-2,-1 5-1,7-3 0,-2 2 0,2 1 0,-1 6 2,4-1 5,0 1-5,0 9 2,1 5-1,2-5 3,-2 7-1,6 1 1,-1-1-2,0-2 0,0-4 0,3 1-1,3-3-2,0-3 0,-3 0 4,3-6 2,0 0 7,0-4-1,6-2 4,-3-2-1,6-7-3,0 0 1,4-7-3,-13 0 1,26-11-5,-8 4 2,4-10-2,-4 2-1,5-7 0,-1 0-3,2-1 0,-3 1-2,1-1-1,-7 2 3,2 6-5,-2-3 9,-2 5-4,-1 0 2,-3-1-3,0 4 3,0-1-4,-1 2-4,-2 3 0,5-1 0,-6 2 0,1-7-3,0 9 5,-6 3-9,9-7 4,-9 7-4,9-3 4,-9 3 1,0 0-1,15 10-2,-12-2 6,4-1-3,-4 5 1,3 0 1,0 2-2,-3 3 2,3-4 4,-3 3-5,2 0 1,1 3 0,0-2 3,0-5 2,0 5-2,1-8 2,2 4-2,0-2 4,0-2-1,6-3 1,-4-1-4,6-3 2,0-4-1,4-6 7,-2-4-8,2-3-7,2-7 5,2-3-13,-4-11-5,6-2-2,-2-9-7,-5-5-4,2-6 2,2-12 0,-3-7 1,-2-3 2,-2-5 4,-2 0-2,0-6 5,-6 4 6,1 5 2,-4 9 2,0-4-1,0 7 1,0 0 1,-4 4 5,1 14-2,0-2 2,-3 9 4,0 1 8,3 8-3,-3-1-1,0 2 1,0 3-3,0 5-2,0 4 1,0 0-5,0 2 1,0 9-5,-3-3 3,0 9 1,3 6 1,-14-4 0,14 4 1,-22 17 0,10 2 2,0 3 4,-3 14 3,1 5 5,-6 11-2,6 11 5,-4 14 1,0 10 1,5 2 4,1 4-3,0 7-1,7-5 3,2-5-5,0 5 2,3-15 3,3-6 0,5-3-4,-2-3 0,6 0-2,0-10 2,1 0-5,2-9 2,0-6 1,-1-2-4,3-5 1,0-7 0,1 0-1,3-4-1,-5-6 5,4 0-4,-2-10-4,1 0 6,-1-5-7,0-4-3,4-4-3,-5-5-3,1-4 1,3-9-4,1-2-6,-2-7 6,1 2-3,-2-12 2,-1 1-4,0 0 1,-2 3 0,-4-2-1,-1 2 3,1 0-1,-3 7 4,-3 0-1,0 5-1,-2 0 0,2 6 2,-3 4-3,0-2-1,-3 5-2,3 6 5,-3 6-7,0 0 9,0 0 1,-9 35-1,3-6 3,-1 4 6,1 7-2,-3 2 3,3 5 3,0 2 0,3 3-4,0-3 3,1-2-1,4-2 6,-2-1-3,6 0-2,0-4 1,3-3 1,0-10-12,7 5-15,2-14-17,2 0-28,0-7-44,-3-9-182,4-8 194</inkml:trace>
          <inkml:trace contextRef="#ctx0" brushRef="#br0" timeOffset="15050.2744">16482 366 733,'-11'-4'-25,"5"-1"0,-5 2 3,11 3 2,-17-8 1,17 8 4,-12-2 8,6-2 5,6 4 1,-9-7-1,9 7 0,-9-4-5,9 4-14,0 0-14,-10 0-24,10 0-102,0 0 55</inkml:trace>
          <inkml:trace contextRef="#ctx0" brushRef="#br0" timeOffset="15953.997">16733 782 409,'0'0'-20,"0"0"3,0 0 7,0 0 8,0 0 7,0 0 7,0 0 3,0 0-1,0 0-2,-18-24-3,18 24-3,0 0 1,-16-3-3,16 3 0,-15 10 0,6 2 2,1-2-1,-7 9 3,2 3 3,-5 7-1,3 4 0,0 4 3,-1 4 2,-1-1 1,5 8 2,0-4-3,6 3 1,-1 0 4,4-4-3,0-4 0,6-3-3,0-3 0,0-3-1,7-1-2,-1-3 2,0-8 0,2 0 0,1-9-1,4 2-2,-1-11 1,3-5-4,0-2-2,1-8 3,-2-6-3,1-1-4,1-12 1,-4 1-1,0-4 3,-4 1-4,1-1 2,2 4-3,-9 1 0,1 5 1,-3-1 0,0 2-6,0 7 5,0 1 6,-3-1-5,0 2-4,0 5 0,0-2 2,0 2-3,0 1 0,0 0 0,0 1 4,0 2-6,0 8 4,3-15 0,0 8 0,-3 7 3,0-7 0,0 7 0,3-15-1,-3 15 2,3-8-2,-3 8 5,9-8-4,-3 2-1,7-2-1,-1-3 1,2 4-4,1-3 4,7 5-2,-1-2-1,0 0 3,1-1-5,-2 7 4,1 1-5,4 1-1,-4 7 0,2 3 2,-1 6 2,-4-1-2,3 9 1,-5 5 2,-1 5 1,-7 2 5,-5 2 2,0 4 5,-3 2-4,-6-2 6,0 5 1,-2-4-2,-1-5 2,-2-1 2,3-5 0,-1-8-1,0 2 8,3-5 9,0 3 16,0-9 4,3-7-4,0-1-8,3-8-4,0 0-4,0 0-3,15-41-17,-6 16-13,6-16-13,4-8-9,1-4-7,4-4-1,1 4 4,-1-5 0,2 6 3,2 9 3,-4 1 0,1 8-1,-5 5 3,4 8-1,-5 5 3,2 10-1,-6 6 2,2 6 0,-1 10 3,-1 5 8,0 10-1,-3 11 4,1 0 2,-4 2 1,3 3 2,-7-3 0,4 4 0,-3 3 2,0-7 3,0 4-1,-2-4-3,-1 0-1,-3-4-9,0-3-18,-3 0-28,-1-4-35,-5-6-120,0-3 71</inkml:trace>
          <inkml:trace contextRef="#ctx0" brushRef="#br0" timeOffset="16509.956">15507 80 507,'16'0'-39,"-4"0"3,3 4 10,-1-4 3,6 3 7,-3-3 7,1 4 7,3-4 2,4 0 2,1 0-2,8 0 1,1 0 1,8 0 0,3 0 1,2-4-1,0 4-2,0-3-10,1 3-7,2-4-6,-6 4-11,-3 0-63,1 0 33</inkml:trace>
          <inkml:trace contextRef="#ctx0" brushRef="#br0" timeOffset="17699.4954">15520 685 237,'0'0'-20,"0"0"4,0 0-1,0 0 0,0 0 4,0 0-1,0 0 3,0 0-1,0 0 3,0 0 1,0 0 0,0 0 2,0 0-1,-10 29-1,7-21 3,3-8 2,-3 12-2,3-1 7,0-11-2,-3 17 2,0-10 0,3 1 3,-3 4 2,0-2 1,0-3 3,0 5-1,0-2 0,0 0 1,-3 1-3,4-3 2,-4 6 1,3-3 1,0 1-3,-5-1-1,5-3 1,0 6 2,1-4-2,-4 1 0,6-2-2,-3-2 2,3-7-1,-3 18-2,3-18-1,-6 10 1,6-1 1,0-9-1,-3 11 0,0-4 3,3-7 0,-3 7 1,3-7-2,-3 11 0,0-5-1,3-6 0,-6 13-2,6-13 1,-3 7-1,0 0-1,3-7 0,0 11 0,0-11 0,-6 9-1,6-9 0,-4 10 0,4-10 1,-3 7-2,3-7 0,-3 11 0,0-4-2,3-7 3,0 0 1,-3 12-1,3-12 2,-6 7-3,6-7-1,-3 11 1,3-11 3,0 7-2,0-7 0,-3 12-2,3-12 1,-5 10 0,5-10 0,-3 5-2,3-5 4,-3 11-4,0-5-12,3-6-16,0 0-29,-9 11-58,9-11 39</inkml:trace>
        </inkml:traceGroup>
        <inkml:traceGroup>
          <inkml:annotationXML>
            <emma:emma xmlns:emma="http://www.w3.org/2003/04/emma" version="1.0">
              <emma:interpretation id="{35F40910-F521-48FD-BD13-00BFDD947E85}" emma:medium="tactile" emma:mode="ink">
                <msink:context xmlns:msink="http://schemas.microsoft.com/ink/2010/main" type="inkWord" rotatedBoundingBox="21562,2040 23226,2043 23224,2968 21561,2965"/>
              </emma:interpretation>
              <emma:one-of disjunction-type="recognition" id="oneOf6">
                <emma:interpretation id="interp30" emma:lang="en-US" emma:confidence="1">
                  <emma:literal>on</emma:literal>
                </emma:interpretation>
                <emma:interpretation id="interp31" emma:lang="en-US" emma:confidence="0">
                  <emma:literal>On</emma:literal>
                </emma:interpretation>
                <emma:interpretation id="interp32" emma:lang="en-US" emma:confidence="0">
                  <emma:literal>one</emma:literal>
                </emma:interpretation>
                <emma:interpretation id="interp33" emma:lang="en-US" emma:confidence="0">
                  <emma:literal>own</emma:literal>
                </emma:interpretation>
                <emma:interpretation id="interp34" emma:lang="en-US" emma:confidence="0">
                  <emma:literal>Own</emma:literal>
                </emma:interpretation>
              </emma:one-of>
            </emma:emma>
          </inkml:annotationXML>
          <inkml:trace contextRef="#ctx0" brushRef="#br0" timeOffset="19381.2398">18864 607 292,'0'0'-14,"0"0"6,3-11 6,-3 11 1,3-10 6,-3 10 3,3-11 5,-3 11 1,3-11-1,-3 11 4,2-12 1,-2 6 4,3-5-8,0 3-1,-3 1 4,0 7-1,0-15-1,0 15-1,0-13 0,0 13 0,0-9-5,0 9-1,0 0-2,-6-11 0,6 11-3,-8-3 2,8 3-3,0 0 1,-28 7 0,16-3 0,0 3-2,0-2 2,-7 5-1,4 4 3,-2-3 0,-1 8 6,-1-1 2,-2-3-5,4 5 4,-6 4-3,6 1 0,-4 2 1,6 0-1,-4 5 3,4 3-8,-2-3 7,5 5 0,-1 2 1,4 3-3,0-1 1,3 3 1,0 3 1,3 0 0,3-5 2,0 4-2,6 1 5,0-4-1,0-3-1,6 0 1,4-2 8,-1-2-9,5-7 6,4-2-3,4-3 2,1-5-2,5-1-4,-1-7 2,1 0 3,-5-7-3,5-3-5,-5-2-1,2-7 2,2-3-2,1-1-2,0-7-2,-8-5 2,1-1-2,-2-7 0,-5 0 7,1-3-5,-5-4 2,-4 1 1,-3-6-4,0-4 3,-9 4 6,0-4-12,-3 1-2,0-1 3,-3 0-4,0 2 2,0 3-3,-6 1 3,5 8-1,-5-3-2,6 7 0,-3-2 1,1 6-3,-4 1-10,6 2-6,-4 2-10,1 0 0,0 5-9,3 0-9,0 3-7,-3-1-16,3 2-15,-2-3-21,-3 6-135,2-4 239</inkml:trace>
          <inkml:trace contextRef="#ctx0" brushRef="#br0" timeOffset="20283.3578">19506 663 583,'0'0'-42,"0"0"6,0 0 4,6 3 1,-6-3-2,3 4 5,-3-4 2,3 11 9,0-3-1,-3-8 3,3 13 1,0-1 8,-3-1 3,0 3 2,3-2 4,-3 2 7,0 3-2,0 0-2,3-3 3,-3 5-2,0-1 2,0 3 0,0-2 2,0 4 2,0-1 2,0 3-1,0-2 4,0 6 0,-3 0 1,3 0 3,-3 4 1,3 1-1,-3-2-4,3 2 0,0 0-1,0-3-2,0 0-2,-3 1 0,3-7-2,0-1-1,0 0 3,0-6-1,3 2-2,-3-3 0,0-1 4,0-3 9,-3 2 4,3-3 5,0-2 4,0-10-4,-3 12-6,3-12 0,0 0-3,0 0-4,0 0-1,-15-25-1,12 9-5,0-5 4,3-7-5,3-3-5,0-5-1,0-4 8,6-2-12,0-6 4,0 4-1,7 0-4,-1-7-3,5 0 0,-2 5 3,4 0-2,5-2-5,1 4 3,-2 3-2,4 5 2,4-1-5,-8 8 5,-1 3 0,2 4-2,1 7-1,-8 1-1,1 4-3,-2 8 6,-1 2-3,-4 0 3,1 8-1,-2 6 4,-1 5-4,0 2 4,-6 7-1,3 3 2,-6 5-2,3 3 1,-3 9 6,-1-1-2,-2 0-2,0-3 2,5 4 5,-10-3 0,5-2 4,0-2-1,0-5 3,0 1 0,-2-1-1,2 1-2,2-6-3,-2 0 6,0-4-7,0-2 2,5-2 0,-5 1 1,0-9 1,0 2 5,3-1-4,0 0-5,3-5 0,3-4-21,-1-1-27,7-2-38,4-8-53,2-2-154,0-12 196</inkml:trace>
        </inkml:traceGroup>
        <inkml:traceGroup>
          <inkml:annotationXML>
            <emma:emma xmlns:emma="http://www.w3.org/2003/04/emma" version="1.0">
              <emma:interpretation id="{9E3169D5-9386-4027-934A-2B6B10F37DD7}" emma:medium="tactile" emma:mode="ink">
                <msink:context xmlns:msink="http://schemas.microsoft.com/ink/2010/main" type="inkWord" rotatedBoundingBox="24120,2239 24782,2240 24781,2878 24119,2877"/>
              </emma:interpretation>
              <emma:one-of disjunction-type="recognition" id="oneOf7">
                <emma:interpretation id="interp35" emma:lang="en-US" emma:confidence="1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0</emma:literal>
                </emma:interpretation>
                <emma:interpretation id="interp38" emma:lang="en-US" emma:confidence="0">
                  <emma:literal>9</emma:literal>
                </emma:interpretation>
                <emma:interpretation id="interp3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21336.6171">21543 948 698,'6'-13'-50,"0"3"13,-4-2 12,1 0 6,2-1 5,-2 2 3,0-1 3,0-3 4,-3 3 1,3 2 1,-6-6 2,3 5 3,-3-1 3,0 0 0,0 0-2,-5 2 0,0-2 1,-1 3-1,-3 4 0,0-2-3,-3-1 2,-1 6-1,-1 2 1,-4 2 4,-4 2-3,1 3 0,1 7 6,-5-2 0,-2 8 4,2 8-1,2-3 0,-2 12 0,-2 0 5,2 7 1,5-3-2,-1 7 0,2-1 2,7-7-2,3 4 1,1-6 3,5 1-6,-2-2 4,8-3-2,-3-1 1,6-7-1,5-1-1,-2 0 0,3-2 3,2-6-1,4-2-4,4-8-3,-1 0 2,0-3-4,2-8-1,2 2 4,2-10-8,4-3 3,1-8-3,-1-3 1,5-9-3,1 0 1,-5-6 2,2 3 3,-4-2 5,-1-1 2,-4 5 3,-1 3-2,-3 4 5,-2 3-4,-4 7 2,2 1-10,-5-4 1,0 8 2,-3 6-13,1 1 6,-4 3-6,-3 4 5,0 0 1,0 0-6,0 0-1,-10 37 4,4-24 3,3 4-4,0 3 8,-3-1-2,3 1-1,0 4 1,0-5-2,3 5-2,0-4-1,0 0 7,6-4-8,0 4-3,3 1-9,0-7-24,7 1-14,2 0-31,-1-9-39,3-5-216,3-1 150</inkml:trace>
        </inkml:traceGroup>
        <inkml:traceGroup>
          <inkml:annotationXML>
            <emma:emma xmlns:emma="http://www.w3.org/2003/04/emma" version="1.0">
              <emma:interpretation id="{8E9A5835-63D7-46F5-B5FD-E96EA54BD0FD}" emma:medium="tactile" emma:mode="ink">
                <msink:context xmlns:msink="http://schemas.microsoft.com/ink/2010/main" type="inkWord" rotatedBoundingBox="25517,1662 27783,1666 27781,3247 25514,3243"/>
              </emma:interpretation>
              <emma:one-of disjunction-type="recognition" id="oneOf8">
                <emma:interpretation id="interp40" emma:lang="en-US" emma:confidence="1">
                  <emma:literal>set,</emma:literal>
                </emma:interpretation>
                <emma:interpretation id="interp41" emma:lang="en-US" emma:confidence="0">
                  <emma:literal>Set,</emma:literal>
                </emma:interpretation>
                <emma:interpretation id="interp42" emma:lang="en-US" emma:confidence="0">
                  <emma:literal>set</emma:literal>
                </emma:interpretation>
                <emma:interpretation id="interp43" emma:lang="en-US" emma:confidence="0">
                  <emma:literal>get,</emma:literal>
                </emma:interpretation>
                <emma:interpretation id="interp44" emma:lang="en-US" emma:confidence="0">
                  <emma:literal>sets</emma:literal>
                </emma:interpretation>
              </emma:one-of>
            </emma:emma>
          </inkml:annotationXML>
          <inkml:trace contextRef="#ctx0" brushRef="#br0" timeOffset="22126.7694">22919 799 821,'9'-10'-52,"-3"-2"10,0-3 9,-3-2 9,1-3 0,-4 2 8,-4-4 4,-2 3 4,-3-3 8,-3-3 2,-3 5 1,-4 0 4,4 5 2,-5-3 1,2 7-3,-4 3-3,1 3-1,4 3 2,-8 4-2,4 3 1,0 8 3,-1-1 1,-4 7 1,1 6 2,-2 2 0,4 2 3,1 8-2,1-4 2,3 0-1,2 1 4,-2-2-5,9-4-1,1-1 4,-1-5-5,3 0 3,3 0-1,3-4 1,3 1-3,6-6-2,-3-1 3,5 3-1,-2-8-1,6 4-4,1 3 0,2-9 2,0 6 9,1 0-15,1-7 3,-2 7-2,4-1 2,-1 1-5,-4 0 2,4 1-1,-2 6 0,-1 1 0,-3 1 0,4-1 5,-7 7-2,2-3-2,-5 5 1,0-2 0,-3 1 0,0-3-1,1 2 1,-7-8 5,3 2 6,-3 1 7,-3-3 6,0-2 8,-4 1-3,1-5 1,-3 2 0,-3-6-6,1 3 7,-1-5-4,-4 2-1,1-5-3,-3-3-5,0 4 2,-1-4 1,5-4-9,-4 4 0,3-3-8,-4-1-17,4 0-14,1-2-13,2 0-22,-4-1-22,4 1-35,3-5-47,0-1-148,3-6 171</inkml:trace>
          <inkml:trace contextRef="#ctx0" brushRef="#br0" timeOffset="23099.3213">22925 1024 785,'9'10'-52,"-3"-7"5,-6-3 4,10 9 3,-4-4 6,-6-5 8,9 12 10,-3-8 6,2 3 4,1 0 5,0 2 1,0-1 4,4 1 0,2-2-1,3 5 0,-1-1 1,5 2 0,2-1 2,1-5-3,-1 1 1,-1-1 0,5-2-2,-4 3 4,4-8-2,-5 0-2,1-3 1,4-2 3,-4-4-4,1-2-4,-2-8-3,-2-5-1,1-2 0,-1-7-1,-4 0-5,-5-7 1,1 1-1,-4-3-1,-3 5 4,-3-1 1,0 6-1,-6-3 0,0 7-2,-6-1 5,-3 7-2,-4 0 2,-2 8 2,-2 2-1,-5 1 2,1 7 1,4 4 2,-8 4 6,4 7-1,-4 1 2,1 7 1,-1 8 3,2 4 6,-1 5 1,2 1 5,2 7 1,1 4 4,1-2 0,3 7 7,7-4-8,-3-2 5,6 0 0,5-1-3,0-2-3,3-6-1,6 6 1,2-3 1,6-5-6,0-3 2,7 0-2,4-7-2,2 3-2,6-10 2,0 0-4,4-5-1,-2-2 3,2-5-4,-5-3 2,-1 0-5,2-12-3,1 1 2,-2-5-2,2-3-5,-2-9-1,5-7-6,0-6-8,-2-2 1,-1-5-2,5-12-6,-3-4-5,-3-2-1,4-6-3,-6-2-4,1-3 3,-1 3 3,-4-3-3,-4 4 5,-1 0 1,-4 11 1,0 0 3,-7-1 0,3 4 4,-6 10 5,-2-3 5,-3 2 3,0 10 0,-3-3 2,3 4 1,-6 2 3,0 4-3,-3-1 3,3 7-3,0-1-2,1 5-1,-1 2 4,-3 5-5,-2 1 0,5 0-1,-5 7 5,8 4 0,-12-1-2,12 1 1,-18 12 2,12-2 4,-7 7-3,4 6 5,-3 3 5,1 12 5,2 1 3,-3 7-1,2 5 0,1 7 1,0 7 6,3 5 3,0 1-4,3 2 3,3 0-6,0 4 6,0 0-1,3-4-5,0 2 0,3-2 2,0-3-8,0 1 5,7-6 1,-4 0-4,3-10 1,-1 1 0,1-8-3,-3-5 1,4-3-1,2-3-7,-3-2 4,-3-8 6,2 0-3,6-5-7,0-4-5,1-1-16,3-4-17,1-6-22,4-7-25,2-5-42,2-8-215,1-11 153</inkml:trace>
          <inkml:trace contextRef="#ctx0" brushRef="#br0" timeOffset="23363.7878">23719 758 817,'-9'-3'-61,"9"3"2,0 0 8,-13-4 4,13 4 10,0 0 11,0 0 8,31-6 4,-13 6 2,4-2 3,4 2-2,8 0-3,-4-4-11,10-1-29,-2 5-75,5-1 44</inkml:trace>
          <inkml:trace contextRef="#ctx0" brushRef="#br0" timeOffset="25636.0189">24715 1436 314,'0'0'-21,"-3"-10"3,3 10 2,3-10 5,-3 10 3,-3-12 2,3 12 2,0 0 2,-4-11-1,4 11 1,0 0 2,0-11-2,0 11 1,0 0 0,-3-10 0,3 10 2,0 0-5,0 0 1,0 0 1,0 0-1,-3-8-1,3 8 2,0 0 1,0 0 0,0 0 1,0 0-3,0 0 1,0 0 0,0 0-2,0 0 4,0 0-4,0 0 4,0 0-3,0 0-1,0 0 2,-18 18 4,18-18-5,-3 7 1,3-7 3,-2 10-3,2-10 0,-3 11 4,3-11 0,0 0 6,-6 9 1,6-9 2,0 0 8,-3 7 8,3-7 2,0 0 8,0 0 1,0 0 0,0 0-2,0 0-3,0 0-3,0 0-3,0 0 4,0 0 2,0 0-5,0 0 2,0 0-7,0 0 2,0 0-4,0 0-2,0 0-4,0 0-1,0 0-5,0 0-3,0 0 0,0 0-2,0 0 0,12 10 0,-10 2 3,1 6-2,0 2-2,0 0 3,-3 3-1,0 0 1,0 4 0,-3 0-4,0 2 4,-5-3 4,-1 4-4,-3 3-3,-7-3-17,-2 3-14,-2-5-20,-8 9-25,-8-4-29,0 0-98,-1-8 68</inkml:trace>
        </inkml:traceGroup>
        <inkml:traceGroup>
          <inkml:annotationXML>
            <emma:emma xmlns:emma="http://www.w3.org/2003/04/emma" version="1.0">
              <emma:interpretation id="{F14BA7AD-C006-4F03-BAA9-0AC9D7962070}" emma:medium="tactile" emma:mode="ink">
                <msink:context xmlns:msink="http://schemas.microsoft.com/ink/2010/main" type="inkWord" rotatedBoundingBox="28065,1608 30296,1612 30294,3075 28063,3072"/>
              </emma:interpretation>
              <emma:one-of disjunction-type="recognition" id="oneOf9">
                <emma:interpretation id="interp45" emma:lang="en-US" emma:confidence="1">
                  <emma:literal>that</emma:literal>
                </emma:interpretation>
                <emma:interpretation id="interp46" emma:lang="en-US" emma:confidence="0">
                  <emma:literal>that.</emma:literal>
                </emma:interpretation>
                <emma:interpretation id="interp47" emma:lang="en-US" emma:confidence="0">
                  <emma:literal>that'</emma:literal>
                </emma:interpretation>
                <emma:interpretation id="interp48" emma:lang="en-US" emma:confidence="0">
                  <emma:literal>that:</emma:literal>
                </emma:interpretation>
                <emma:interpretation id="interp49" emma:lang="en-US" emma:confidence="0">
                  <emma:literal>(that</emma:literal>
                </emma:interpretation>
              </emma:one-of>
            </emma:emma>
          </inkml:annotationXML>
          <inkml:trace contextRef="#ctx0" brushRef="#br0" timeOffset="26560.691">25309 73 481,'0'-8'-38,"0"8"7,0-11 6,0 11 0,0 0 4,3-8-2,-3 8-2,0 0 4,0 0 2,0 0 0,0 0 5,0 0 1,0 0 2,-15 19 6,15-19 3,-8 19 6,2-1 6,0 0 0,-2 5 7,0 1 0,-1 5 4,0 5 2,-3 7 2,0-2 7,-1 8 2,-2 6-1,1 2-2,2 7 8,-4-3-4,1 3 3,0 2 0,0 1-2,4 2 1,-3 2 3,5-3-6,1-4 0,2 4-4,6-11 2,3 4-2,3 1-3,-1-10-4,10 1 3,4 3-4,2-9-3,7-1 4,-1-4-4,6-3 0,0-8-6,4 1-1,-2-11-13,-1 2-12,-2-6-10,2-7-23,-7-2-21,4-6-33,-8-6-180,-2-2 202</inkml:trace>
          <inkml:trace contextRef="#ctx0" brushRef="#br0" timeOffset="26891.3759">25096 586 695,'-23'-4'-43,"9"4"10,2-3-4,0-1 2,12 4 3,-16-4 1,16 4 3,-15 4 3,15-4 4,-6 7 7,6-7 1,3 17 8,6-9 2,0 0-2,10 6 5,2-4-2,2-1 1,5 1 1,5 2 1,1-4 0,2 3 0,-6-5-1,4-1 0,-5-5 0,1 0-2,1-5 1,-2-1-6,2-5-6,-1-4-1,1-4-3,-5-6 0,5-3 0,-4-6-7,1-10-1,-2 3 0,-2-4-46,1 2 24</inkml:trace>
          <inkml:trace contextRef="#ctx0" brushRef="#br0" timeOffset="26956.43">25828-58 187</inkml:trace>
          <inkml:trace contextRef="#ctx0" brushRef="#br0" timeOffset="27327.0775">25793-39 165,'-17'12'-5,"0"9"6,-1 10 7,-3-2 3,-4 19 3,2 2 3,-5 12 1,1 3 4,-1 6 5,2 6 0,5-4 0,-1-2 1,7-7-1,6 1-4,-2-7-2,5 2 2,0-10-3,3 1-2,3-10 2,-3 0-4,3-8 1,0 0-5,0-2 3,0-4-2,0-8 8,3-1 2,-3 0-2,3-4 3,0-5-9,3-6 0,0 1-2,-6-4-4,14-13 2,-5 2-4,0-8-1,7 2 2,-4-7 1,3 1-4,-1 2-3,3 2-2,-3-3-1,1 5-2,0 1-2,1 0-2,-4 3 0,3 2 1,-4-2-2,4 6 1,-2 1 0,-1 1-1,0 3 5,0 2-2,-12 0 0,20 9-1,-9-3 3,-3 8-2,-2 1 2,0 0 3,0 3-7,3 4 8,-6 0 1,3 4 0,0 6-2,-3-2 1,7 3 1,-4-4 3,3 2-4,0 0 6,2 0-3,1-3-6,7 1-8,-4-5-9,6 0-2,1-6-13,-2-4-14,4-2-13,4-1-112,-1-4 59</inkml:trace>
          <inkml:trace contextRef="#ctx0" brushRef="#br0" timeOffset="28037.4067">26556 927 419,'3'-37'-25,"-3"8"8,0 3 6,0-3 8,-3 10-1,-3-6-1,3 6 3,-3-6 0,0 2 0,-1 6 1,1 2-2,-3 0-2,3 6 1,-3-1 1,1 4-4,-4 6 3,12 0-1,-25 3 5,13 4-2,0 4 3,-6 1 4,2 2-1,-1 8 1,-1 4 5,-1 1 2,1 5 1,3-3 4,1 5-1,-6 3 6,9-1-4,-1-5-1,0 0-3,6-2 1,0-2-4,0-2 6,2 0-5,4-6-1,0-1 4,4-3-4,2 2 1,0-5 0,6 0-1,0-6-3,2-6-2,6 0-5,-3-3-2,1-7-3,4-7-8,-1 0 1,-1-9 1,5 0-2,-4-4 2,-3-1 0,-1 3 4,0-4 5,-6 9 8,1-1 2,0-1 1,-3 5 3,-2 1-1,-1 2-6,0 3-3,0 2-4,-6 5 2,0 7-1,0 0 1,0 0 1,0 0-1,0 0 3,-9 45 0,6-24-1,-3 4 2,6 5 0,-3 0 0,3 3 4,0 3-1,0-4-3,3-1 1,-3 1 0,3-2 3,3-5-5,-3 3 2,3-8 4,0 2-3,3-7 1,-1-1-1,1-6 4,5-3-4,0-5 1,1-5-5,6-3 4,-2-6-8,-2-7-7,7-6-1,-2-5-3,-1-2-1,-1-13 0,3 5 2,-9 3-1,4-5 5,-6 3 1,1 4 7,-4 8-3,-3-4 6,3 11-3,-4-7-6,1 10 1,-3 4-1,0 1 0,-3 7-2,0 7 2,0 0-1,0 0 5,0 0-4,0 0 1,-12 36 2,10-17-1,-1 3 2,-3 3 0,3 0 3,0 3 0,3 0 0,-3 2 1,3-5 1,0 7 3,0-4-5,0-2 6,3 2-5,3-2 5,-3-1 0,3 0-5,5-6-5,1 1-14,1-6-16,5 0-28,-3-5-125,8-2 62</inkml:trace>
          <inkml:trace contextRef="#ctx0" brushRef="#br0" timeOffset="28267.9829">27229 279 469,'-13'-6'-21,"1"0"5,0-1 0,1 5 2,2-5 8,-1-2 3,1 7 6,9 2-2,-18-6-1,12 2 1,6 4-1,-12-7-11,6 4-4,6 3-5,0 0-1,0 0-9,-19 14-11,19-14-48,-9 13 30</inkml:trace>
          <inkml:trace contextRef="#ctx0" brushRef="#br0" timeOffset="29159.5457">26960 135 223,'-9'18'-5,"0"3"4,3 1 6,-3 9 7,0 0 7,-4 8-2,4 1 7,-3 2 0,4 7 5,-7 6 1,2 4 0,-2 1 1,3 1-2,-3 1-2,4 2 2,-3-3-1,3 8 2,-4-6 2,6-4-4,-3 3-4,6-3 1,-4-11-3,7 3 1,-3-7-4,6 0 2,-3-4 0,6 1-2,0-8 1,6 7-3,4-8-6,2-2 1,6-3-7,-2-8-9,1-1-11,4-6-19,4-7-35,1-5-34,5-5-120,-1-7 76</inkml:trace>
          <inkml:trace contextRef="#ctx0" brushRef="#br0" timeOffset="29431.6627">26890 564 546,'-8'0'-41,"8"0"8,-15-7 8,9 2 11,6 5 9,0 0 8,-13-3 1,13 3 3,0 0-5,0 0-1,0 0 0,36-3 0,-15 3-2,4 3-8,5-3-15,1 0-23,1 3-78,5-3 43</inkml:trace>
        </inkml:traceGroup>
        <inkml:traceGroup>
          <inkml:annotationXML>
            <emma:emma xmlns:emma="http://www.w3.org/2003/04/emma" version="1.0">
              <emma:interpretation id="{8247351B-D0CB-466B-B447-1AD4468D163A}" emma:medium="tactile" emma:mode="ink">
                <msink:context xmlns:msink="http://schemas.microsoft.com/ink/2010/main" type="inkWord" rotatedBoundingBox="30741,1908 31247,1909 31245,3097 30739,3096"/>
              </emma:interpretation>
              <emma:one-of disjunction-type="recognition" id="oneOf10">
                <emma:interpretation id="interp50" emma:lang="en-US" emma:confidence="1">
                  <emma:literal>is</emma:literal>
                </emma:interpretation>
                <emma:interpretation id="interp51" emma:lang="en-US" emma:confidence="0">
                  <emma:literal>i</emma:literal>
                </emma:interpretation>
                <emma:interpretation id="interp52" emma:lang="en-US" emma:confidence="0">
                  <emma:literal>i;</emma:literal>
                </emma:interpretation>
                <emma:interpretation id="interp53" emma:lang="en-US" emma:confidence="0">
                  <emma:literal>if</emma:literal>
                </emma:interpretation>
                <emma:interpretation id="interp5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29820.6123">27789 868 320,'-3'20'-8,"0"0"9,0 3 1,-2 3 1,-1 4 4,-3-3 1,0 2 0,3 6 2,-3-6-3,-1 1 3,-2 0-3,6 0 3,-3-3-2,3 3 1,1-8 0,-1 6-4,3-5-15,0-5-18,0 1-22,3-3-62,0-3 38</inkml:trace>
          <inkml:trace contextRef="#ctx0" brushRef="#br0" timeOffset="30166.191">27835 516 303,'-3'-11'-9,"3"2"-1,-3 0 1,3-2 2,0 11 3,-3-18 2,3 13 1,0 5-3,-3-10 0,3 10-2,0 0 2,0 0-1,0 0-1,0 0 3,0 0 3,-12 29-3,12-14 1,0-2 4,3-4-1,-3 4 0,3 0 1,0-2 2,0 0 1,0-4 3,3-1 8,-3-1 7,-3-5 3,0 0 1,12 4-5,-12-4-1,13-15-1,-10 0-3,3 1 3,-3-5-5,0 3-4,-3-4-3,3-2-5,-6-3-3,0 6-1,3-1-3,-3-4-7,0 8-8,0-1-16,0 2-10,-4 8-78,4-1 42</inkml:trace>
          <inkml:trace contextRef="#ctx0" brushRef="#br0" timeOffset="30770.5169">28174 919 308,'6'1'-22,"-6"-1"6,0 0 6,0 0 5,0 0 3,0 0 3,0 0 2,0 0 3,0 0 1,0 0 1,0 0 1,0 0 2,0 0-1,-25-19-2,25 19 0,-15-7-1,6 3-3,-3 4 2,12 0 0,-28-2-3,14 2 1,-1 2-2,3 2-1,-4 0 0,4 3-1,-3 1 0,4-1 1,-6 4-1,6 2 0,-1 0 3,3 1-1,0 2-1,3 1 2,0-1-1,3 1 3,3 2-1,0-1 0,3-2 1,3 1 0,3 2 3,3 2-3,0-1-1,2-3 0,0-1-1,0 1 1,1-4-2,-3 3 1,-3-1-2,4-8-1,-4 8 1,3 0-2,-6-3 1,2 1-2,-2 4 0,-3-1 1,0 0-1,0 5 1,2-3 1,-5 7 2,0-6-2,-5 7 3,2 3 2,-3-7 1,3 4 1,0-3 2,-3 5 1,4-8 5,-4-3 3,3 3 7,0-6 3,-3 1 6,3 2 5,-3-6 5,0 1 5,-1-6 0,-5 5-3,3-9-6,-3 4-2,-2-6-4,-3 0-6,17 0-17,-26-6-26,11 0-26,3-4-40,-4-5-90,4-3-51,-2-7 76</inkml:trace>
        </inkml:traceGroup>
      </inkml:traceGroup>
      <inkml:traceGroup>
        <inkml:annotationXML>
          <emma:emma xmlns:emma="http://www.w3.org/2003/04/emma" version="1.0">
            <emma:interpretation id="{39B847D9-0FD0-4BE2-971C-250F37644A91}" emma:medium="tactile" emma:mode="ink">
              <msink:context xmlns:msink="http://schemas.microsoft.com/ink/2010/main" type="line" rotatedBoundingBox="3153,3284 29374,3394 29366,5430 3144,5320"/>
            </emma:interpretation>
          </emma:emma>
        </inkml:annotationXML>
        <inkml:traceGroup>
          <inkml:annotationXML>
            <emma:emma xmlns:emma="http://www.w3.org/2003/04/emma" version="1.0">
              <emma:interpretation id="{1603FA9D-4E1E-4482-9E96-4D260C468797}" emma:medium="tactile" emma:mode="ink">
                <msink:context xmlns:msink="http://schemas.microsoft.com/ink/2010/main" type="inkWord" rotatedBoundingBox="3152,3539 5365,3548 5359,4903 3146,4894"/>
              </emma:interpretation>
              <emma:one-of disjunction-type="recognition" id="oneOf11">
                <emma:interpretation id="interp55" emma:lang="en-US" emma:confidence="0">
                  <emma:literal>of</emma:literal>
                </emma:interpretation>
                <emma:interpretation id="interp56" emma:lang="en-US" emma:confidence="0">
                  <emma:literal>ao</emma:literal>
                </emma:interpretation>
                <emma:interpretation id="interp57" emma:lang="en-US" emma:confidence="0">
                  <emma:literal>@</emma:literal>
                </emma:interpretation>
                <emma:interpretation id="interp58" emma:lang="en-US" emma:confidence="0">
                  <emma:literal>ad</emma:literal>
                </emma:interpretation>
                <emma:interpretation id="interp59" emma:lang="en-US" emma:confidence="0">
                  <emma:literal>af</emma:literal>
                </emma:interpretation>
              </emma:one-of>
            </emma:emma>
          </inkml:annotationXML>
          <inkml:trace contextRef="#ctx0" brushRef="#br0" timeOffset="36000.3405">1989 3069 299,'3'-13'-16,"-3"1"5,3-2 3,0 0 7,-3-2 2,3 2 1,-3-2 3,3-1 0,-3 5 1,0-3 3,0 1 1,0-5-1,0 2 0,-3 2-2,0-4 1,-3 2 1,3-2 1,-4 0 0,-2 1-1,0-3 3,0-1-1,-3 3 0,1-4-3,-6 2 1,3-1 3,-1 3-2,0-2-1,-4 3-1,4 3-2,-2-5 1,2 3-2,-4 5 1,4-1-2,3 0 2,-2 2-1,2-2-1,-2 2-2,3 2 0,2 2 1,-3-3-1,0-1 0,-1 4-1,-2-2 1,3 3 0,-2-5-2,-2 5 1,1 0 1,-3-5-2,-2 4-1,-3 1 0,6 1 1,-7-3-2,2 5 3,1-5 0,-2 6-2,-2-2 2,4 1 0,-4-1-1,2 3 0,2 1 2,-4-4-2,4 4 2,1-4-3,-3 4 0,0 0 4,2 0 0,-4 0-4,2 0 3,-2 4 2,-2-4 0,-2 0-1,1 4 1,-2-4 1,-1 1 0,2 3-1,-2-1 3,-2-3 0,5 4-2,-4-2-1,1 3 1,4-2 1,-3 2-2,0 4-2,-1-4 0,2-2 1,-2 9-2,4-6 1,4 0-2,-5 0 2,7 0-1,-4 2 6,4 3-9,1 1 3,2 1-1,-4 1 2,4-1-2,0 1 0,-1 0-3,5 1 4,-1-3 0,-3 7-1,2-2 2,1-5-1,0 3-1,4 3 0,-6 0 0,6-1 3,-1 2-2,0-3 0,0 3 3,2 2-2,-2 0-1,3-3 6,3 5-4,1-2-2,-1-1 0,0-3-1,0 1 3,0 2 0,3-2 1,-1 0-3,1 3 5,0-4-1,3 3-2,0 2 2,-3 0-1,6-2 1,-6 2 1,6 3 0,-3 5-1,3-5-1,4 5 2,-4 4 0,3-2-2,0 8 1,0 0-4,3-3 5,-1 0-5,1 3 3,3-5 1,1 0 0,-1-2 0,0 0 3,0-8-6,-1 4 4,3-6-1,-3-1-2,1-3 0,-3 2-1,3 0 3,-3-3-1,4 1 4,-4-7-6,0 1-2,-3 1-2,2-2 4,1 0 1,0 0 2,4-2 0,-1 0-1,0 0-3,3 0 5,4 1-5,-1-5 1,2 5 2,-1-6-4,5 2 3,-3 0 3,1-6-5,1 6 2,1-3-2,1 1 0,-5-5-3,-2 3 0,4-1 5,-4-2-6,0 4 7,1-4-2,-2 4 0,1-2-2,0-2 2,1 5-3,-1-5 1,-1 1 0,5-1 4,-4 0-2,6 5-2,-2-5-2,4 1 4,1-1-2,4 0 2,-2 0 2,2 0-4,2 0 2,1 5-2,2-5 0,-3-5-3,1 5 2,1 0 6,-4 0-6,1 5-3,-1-5 0,-1 0 4,-2 0-1,1 0 1,-2 0-1,1-5 1,-2 5 1,2-1-3,-1 1 3,4-6-2,-5 1 2,5-1-3,-1 0 1,1-2 1,-2 4 2,2-7-4,-4 0 2,-1 1 3,2-1-1,-4 2-5,1-4 3,-2 1-2,1-6 4,1 1-2,-1-2 1,-1-1 1,-1-7 0,-1 4-3,0-1-1,1 0 3,-5-3 3,-2 5-5,-2 0 1,2 0 1,-6 0-1,3 3 0,-3-2-2,-1 1 2,0 0 0,1 4 1,-4-1-1,1 2-1,0 0 5,-3-3-4,3 6 1,-3-2-1,0 2 0,0-1 1,3 0-6,-6-1 5,3 0 1,0-2-1,-3 3-2,3-3 2,-3 3 1,0-6-4,0 3 0,0-1 3,0 1 0,-3 3-4,3-3 2,-3 1 2,0-2-1,0 5 0,0-1 0,0-5 0,0 6-1,0-2-1,-3 1 2,3 0 1,-3 1-1,0 1-2,1-3-2,-1 3 3,-5 4 0,3-8 2,-1 10-3,0-6 3,0 0-2,-3 1-1,-1 6 1,4-4 3,0 1 0,0 1 4,1-2-6,2 1 3,-3 0-2,-1-1 2,4 4 0,-3-6-6,3 5 8,6 5-15,-12-15-5,6 13-8,0-6-13,0 1-14,1 2-20,-6-2-140,11 7 72</inkml:trace>
          <inkml:trace contextRef="#ctx0" brushRef="#br0" timeOffset="34392.33">1388 2844 64,'6'-12'15,"-3"7"-2,-3 5 3,6-10-7,-6 10 0,3-7-3,-3 7-1,6-5-3,-6 5 2,7-7 1,-7 7-1,0 0 4,0 0 1,3-11 2,-3 11 1,0 0 4,0 0 2,0 0 1,0 0 4,3-10-4,-3 10-1,0 0-1,0 0-1,-11-8-2,11 8-1,-8-8-1,8 8 1,-15-3-3,6 0-2,0-2 2,-3 3-5,-4 2 1,4-5-1,-2 5 3,-4 0-3,2-3-1,-2 3-1,0 0 3,4-3 0,-5 3-4,1 0 1,0 0 1,-1 3-2,1-3-2,1 0 0,-1 0 0,-4 3 3,1 4-2,1-2-2,-5 1 1,1-5 0,2 10 1,1-3 2,-2-2-6,1 5 3,1-4 0,0 2-2,-1 2 2,4 2 0,1-4-2,-1 5 2,-4-6-1,7 6-1,-2 4 1,-3-6 1,6 6-3,-1-1 2,0-2 5,-1 7-7,1-7 2,4 4 1,-1 1-1,3 1 0,3-1 3,-4 4-4,4-2 3,0 2 1,6-1 0,0-1-2,0 6 1,3-4 1,3 1 0,4 1 2,-4 0 0,6 3-2,0-7 1,2 0 3,1 4-2,7-1 0,-4 1 3,5-5-1,-1-2-1,-1-5 1,4-1-2,2-3 0,-1-3 2,5 1 0,-1-7-3,3-2 1,7-4-2,-4-1 2,3-8-3,-3 1 2,4-1-3,-5-5-1,-1-2-2,6-8-1,-8-1 0,2-3 0,-8 4 1,0-5-2,-9 1 2,4 0-1,-6-3-1,-2 6 1,-4-3 1,0 5 0,-4-2-1,1 3 3,-3 2-2,0-3 2,0 4-1,0 6 1,-3-3 0,3 5 2,-3-1 0,0 1-1,3-1-1,-3 4 4,0 0-2,0-1 4,0 5-2,3-2-3,-3 1-2,0-1 4,0 11-4,0-12-2,0 12 3,0-13-1,0 13-4,0 0 1,-3-8 4,3 8-3,0 0 0,0 0 3,-15 21-4,9-10 4,3 1-2,-2 2 0,2-1 3,-3 4 0,3-2 1,0 6 0,0-2 0,0 2 1,3-1 2,0 3-3,0 0 2,3 1-1,-3 4 0,3-8 5,0 9-4,3 0-1,0-3 4,-1 2-8,7-3-6,-3 2-10,3-5-14,-2 3-10,5-2-13,-3-3-66,2-1 41</inkml:trace>
        </inkml:traceGroup>
        <inkml:traceGroup>
          <inkml:annotationXML>
            <emma:emma xmlns:emma="http://www.w3.org/2003/04/emma" version="1.0">
              <emma:interpretation id="{5D155D42-3013-463E-B581-0AB015B82BE1}" emma:medium="tactile" emma:mode="ink">
                <msink:context xmlns:msink="http://schemas.microsoft.com/ink/2010/main" type="inkWord" rotatedBoundingBox="6220,3656 9403,3669 9398,4857 6215,4843"/>
              </emma:interpretation>
              <emma:one-of disjunction-type="recognition" id="oneOf12">
                <emma:interpretation id="interp60" emma:lang="en-US" emma:confidence="1">
                  <emma:literal>Both</emma:literal>
                </emma:interpretation>
                <emma:interpretation id="interp61" emma:lang="en-US" emma:confidence="0">
                  <emma:literal>Bothe</emma:literal>
                </emma:interpretation>
                <emma:interpretation id="interp62" emma:lang="en-US" emma:confidence="0">
                  <emma:literal>Booth</emma:literal>
                </emma:interpretation>
                <emma:interpretation id="interp63" emma:lang="en-US" emma:confidence="0">
                  <emma:literal>Bosh</emma:literal>
                </emma:interpretation>
                <emma:interpretation id="interp64" emma:lang="en-US" emma:confidence="0">
                  <emma:literal>Broth</emma:literal>
                </emma:interpretation>
              </emma:one-of>
            </emma:emma>
          </inkml:annotationXML>
          <inkml:trace contextRef="#ctx0" brushRef="#br0" timeOffset="38188.8046">3202 2990 512,'3'-15'-41,"-3"15"7,0 0 8,0-7 4,0 7 2,0-11 0,0 11 8,3-9 1,-3 9 3,6-11-1,-6 11 1,3-6 3,-3 6-2,0 0 3,3-11-1,-3 11-1,0 0-2,0 0 1,3-7-1,-3 7 0,0 0-1,0 0 4,0 0-3,0 0 3,0 0 0,0 0 1,0 0 2,3 28 2,-3-20 0,0 4-1,0-3 2,0 1-3,2 2 2,-2 3 0,0-3-2,3 5 2,0 2 1,-3-5 0,3 8 3,0-2 1,2 9-1,-5-3 3,3 3-1,-3 1 3,3 5 1,-3-3 2,-3 5 0,0 0 3,-2 0-3,2 1-1,-3 5 1,1 1 1,-1 0 0,-3-3-2,0 0-1,3-1 0,0-11 1,0 1-5,-1 0 1,1-5 0,3-6 1,-3 1 2,3-4-5,0-1-18,3-6-32,-6-1-83,6-7 44</inkml:trace>
          <inkml:trace contextRef="#ctx0" brushRef="#br0" timeOffset="39016.3463">3171 2857 310,'0'0'-20,"-3"-13"2,0 7 5,3 6 8,0-18 9,-3 12-4,3-8-1,3 5 11,-3-1-9,3-2 1,0-2-3,3-4 2,4 7-1,-1-8 1,-3 7 2,3-1-1,0-2 2,2 6-2,-2-5 0,5 6 3,-3-6-3,7 4 0,0 3 0,7-3-1,-2 4 2,5 0-3,2 6 0,1-8 1,-2 5-1,5-1 0,-4 4 0,0 4-1,0-4-1,-4 3 0,2 5 4,-4 1-4,-2 0 2,-4 4 2,0 3 3,-7 5 3,0-1 3,-5 8 1,-4-1 1,-4 2 1,-4 0 1,-8 4 2,3 4 1,-7-4-1,0 0 5,-4 0-3,-1-6 1,2 4 1,-1-3-3,1-4-1,6-5 4,-1 3-5,4-8 4,1 3 4,2-2-1,0-6 6,-4 2-1,7-2-1,-3-1-7,3-5 3,0 2-2,6-5-3,-9 4-1,9-4-2,0 0-4,0 0 2,0 0-8,0 0 0,0 0 1,0 0-2,0 0-3,40-17-1,-22 14-1,-1 0 4,4 0-4,1 3 0,-1 0 0,7 0 1,-2 3 0,1 0 0,-2 0-1,-1 5-1,1 1 1,-2 2-1,1-4 2,-2 8-4,-4 2 1,-1-1 2,-2 5 0,-2-2 1,-1 9 1,-6-6 2,0 8 0,-3 0 1,-3 0 5,-6-1 5,0 4 0,-3-1 1,-3-5 2,-1 2 6,-5 0 6,4-8 8,-7 6-1,-1-12 2,1 2 3,-7 2-7,-4-4-10,1-1 1,-2-6-2,-3 3-4,3-2 0,2-1-4,2-5-5,-2 3-10,4-3-13,4 0-13,1-3-6,4 0-15,0 0-16,-1 5-16,4-10-28,15 5-220,-23-3 157</inkml:trace>
          <inkml:trace contextRef="#ctx0" brushRef="#br0" timeOffset="39617.2828">4382 3182 785,'0'0'-69,"3"-9"15,-3 9 12,3-14 9,-3 9 9,0 5 3,0 0 5,-3-14 0,3 14 0,0 0 1,0 0 1,-16-5 5,16 5-5,0 0 3,-18 19 3,12-11-1,1 3 7,-4 3-2,3 2 1,0 4 2,-1 4 5,1 1 3,-3 5 3,3 1 0,0-5 0,3 2 0,0 8 3,-3-7 0,6 3 3,-3-2-2,3-3 0,3-1 3,0-3-4,0-3 4,3 2-1,3-4 0,3-3 2,4-7-3,2-2-2,2-1 3,2-5-4,2-5-3,2-2 1,2-4-2,-1-5-1,1-5 2,-2-1-3,-1-2 2,-1-7 0,-6 2-5,4 0 8,-10-1 3,2-5 2,-8 8-3,0-2 2,-6 7-9,-6-5 1,-3 0 1,-2 4-2,-1 3-1,-4-1-4,1 3 1,3 1 0,0 0 0,3 3-5,-1 2-4,1 2-3,3-1-5,-2 4-4,-1 2-9,9 5-11,-9-11-15,3 9-22,6 2-130,-6-8 71</inkml:trace>
          <inkml:trace contextRef="#ctx0" brushRef="#br0" timeOffset="40816.7693">4838 2901 450,'14'3'-40,"1"-2"8,7 7 3,5-1 8,1-1 1,1 2 1,8-1 2,-2 0 11,2-2-7,4-1 5,2 2 0,-3-1 1,1-3 1,-7-2 1,2-2 1,-3-3 3,1 3 0,-4-6-1,-4-2 1,8 1 0,-13-5-1,7-5 1,-5-6-2,-2 3-4,-2-5 0,-1 0-2,-6-4 3,-1 2 1,3 0-3,-8 0 4,0-2-2,-1 2 1,1 2 3,-3 0 3,0 4-2,-3 3 7,3 3-1,0 2 0,0-2-6,0 6-3,-3 3 3,0 8 1,0 0 2,0 0 3,0 0 3,-6 38 5,3-13 0,-3 11 3,3 3 0,-3 7 4,1 3 1,-1 1 0,3 8 0,-3-7 0,1 5 0,5-4 0,0 2-2,5-5 1,-2-3-3,0-2 2,3-7-4,-3-7-1,2 2 1,4-5 1,0-5 4,0-9-4,3 0-3,1-13 2,2 0-3,-15 0-3,29-19-3,-13 6 1,2-10-2,0-4-3,-4-3 1,3 0 1,-3 2 0,1-4-1,-6 6 1,4 4 2,-4 3 0,3-2-6,-6 3-1,3 5 0,-3 7 1,2-1-2,-8 7 3,17 2-2,-9 9 1,1-2 0,-3 9 2,6 1 1,-3 6 0,0-3 0,4 4 0,-1-2 4,2 3-3,-2-5-2,3 0 4,4 0 0,5 0-1,4-3 1,-2-2-6,1-9-12,1 3-18,-2-8-26,2-3-39,-1-3-74,1-8 57</inkml:trace>
          <inkml:trace contextRef="#ctx0" brushRef="#br0" timeOffset="40113.3034">5157 2743 504,'0'27'-33,"-3"1"9,0 5 8,1 0 6,2 0 4,-3 4 6,3 3 4,3-3 2,-3 8 3,2-2 3,1 4-2,3 0 5,0-4 2,3 3 0,0-4 0,4 0-1,2 0 5,-3-2-6,2-4-1,4 2 3,4-5-6,-1 0 2,-1-4 3,6-1-7,-3-1 5,2-5 3,2-1-6,4-5-2,-5 0-5,4-7-6,-2-1-15,-2-5-11,5 1-19,-1-8-21,-2-7-118,1-1 63</inkml:trace>
        </inkml:traceGroup>
        <inkml:traceGroup>
          <inkml:annotationXML>
            <emma:emma xmlns:emma="http://www.w3.org/2003/04/emma" version="1.0">
              <emma:interpretation id="{6C94FF26-2D57-4669-857C-302392C08CB2}" emma:medium="tactile" emma:mode="ink">
                <msink:context xmlns:msink="http://schemas.microsoft.com/ink/2010/main" type="inkWord" rotatedBoundingBox="10100,3339 16550,3366 16543,5184 10093,5157"/>
              </emma:interpretation>
              <emma:one-of disjunction-type="recognition" id="oneOf13">
                <emma:interpretation id="interp65" emma:lang="en-US" emma:confidence="0.5">
                  <emma:literal>symmetric</emma:literal>
                </emma:interpretation>
                <emma:interpretation id="interp66" emma:lang="en-US" emma:confidence="0">
                  <emma:literal>Symmetric</emma:literal>
                </emma:interpretation>
                <emma:interpretation id="interp67" emma:lang="en-US" emma:confidence="0">
                  <emma:literal>sympatric</emma:literal>
                </emma:interpretation>
                <emma:interpretation id="interp68" emma:lang="en-US" emma:confidence="0">
                  <emma:literal>Symmetrix</emma:literal>
                </emma:interpretation>
                <emma:interpretation id="interp69" emma:lang="en-US" emma:confidence="0">
                  <emma:literal>Sympatric</emma:literal>
                </emma:interpretation>
              </emma:one-of>
            </emma:emma>
          </inkml:annotationXML>
          <inkml:trace contextRef="#ctx0" brushRef="#br0" timeOffset="41888.6703">7710 2844 408,'4'-13'-29,"-4"2"2,0-3 3,0 2 7,0-1 2,-4 1 5,4-7 2,-6 2 5,3 2 6,-6-3 6,0 0 3,-3-1 0,1 0-2,-9 2 3,0 4-4,-1 0 1,-7 4-3,-1 0-3,-5 4 2,1 5-2,-3 5 1,-3 1-2,-1 0 2,1 6-2,0 6-1,5-2 1,2 1-2,-2 7 1,8-2 1,1 0 2,-2 7-4,5-3 2,7-7-1,0 6 2,7-3 1,-1 0-3,6 0 3,3-1 0,6-7 2,3 8-2,2-7 0,4-3 0,10 3-2,-1-2 0,1-5 3,7 0-4,2 0 2,-2-5-2,5 3 3,-4-3-2,1 5-1,-5-6 0,2 5-1,-1 0-1,0-1 1,-3 5-3,-3 0 3,1 2 1,-8 1-2,4 3 0,-5 2 0,-4 0 0,0 1 1,-6 4 0,-1-2 4,-2-1 3,-3-1 4,0-2 1,-3 3 4,-5-2-1,-1 2 1,-6-5 0,0 1 4,-4-5-2,-1 3-3,-1-4 3,-4 4-4,-2-6-3,2-1 1,-1-3 1,-2 0-6,1-5-7,1 0-8,-2 0-13,1-7-21,-1 4-19,2-7-32,2-2-84,2-9 60</inkml:trace>
          <inkml:trace contextRef="#ctx0" brushRef="#br0" timeOffset="42636.8664">8072 2699 454,'9'-9'-13,"-9"9"5,10-2-2,-10 2 0,0 0 1,9-4-1,-9 4 1,0 0-1,0 0-1,0 0 4,0 0-1,9 15 1,-9-7 2,0 6 2,0 2 2,0 5 0,-3 2 2,3 2 1,0 7 2,0-1-2,0 5 6,-3 2 1,6-1 3,0 6-1,0 3-2,0-4 1,3 6-1,3-4 0,-1-5-1,4 1 1,2-6-1,0-4 6,-2-8-6,3-3 0,7-3-2,-1-7 1,2-6-1,2-6-2,-4-5-4,2-4-1,2-9 2,-1-2-7,4-1-2,-7-11-3,-1-5 3,-1-4-1,-1-6-1,-3 1 1,-3 3 9,-2-3 5,-4 1 5,-3 5 5,-3 6 3,0 1-1,0 3-2,0 3-8,-3 7 1,3 2-3,-3 7 0,0 6-2,3 8 2,0 0 0,0 0 0,0 0 0,-16 37-3,13-15 5,0 7-1,0 7-3,0 2 3,3 8 0,0 3-1,0 6 0,3-3-1,-3 6 1,3 7 1,3-1-4,0 0 6,-3 0-4,-1 1-1,6 1-1,-5 1 2,0-12-1,-6 4 2,3-4 0,-3-4 0,-5 1 2,3-4-1,-4 3 3,-3-4 3,0-3 1,-3-6 0,-4-1 3,-1-4 6,-1 2 0,-4-13 1,-2 0 2,-4-3 1,-1-7-2,-2-5-3,-1-4 0,1-3 2,-7-3-7,1 1 3,3-8-7,2-5-11,-2-2-13,10 1-19,2-6-18,8 0-26,5 0-36,3-6-132,3 0 238</inkml:trace>
          <inkml:trace contextRef="#ctx0" brushRef="#br0" timeOffset="43659.3068">8849 2770 593,'6'-8'-44,"-6"8"-1,0 0 6,6-4 3,-6 4 3,0 0 3,0 0 4,0 0 2,0 29 6,-3-16 5,0 1 6,-3 4 4,1 11 3,-1-3-1,1 3 5,-1 3 0,0 0 3,3 11-1,-6-3-1,3 8 2,0-5-2,0 2 1,3 5 0,-4-1 3,4-1-3,0 2 1,3-5-1,-3-5 0,3 1 0,0-5-2,0-4 0,0 2 2,0-8-2,0 2 3,0-5 12,-3-3 9,3-3 7,0-2 7,0-4-7,0-4 4,0-7-13,0 0 2,0 0-7,0 0-1,12-27-2,-8 6-4,2-5-1,3-4-5,-3-3 0,3-6 0,0-5-2,2 4-1,3-4 2,-2 1-6,2 4 0,1-4-4,3 3-2,1-1 0,-1 5 1,2-2-1,5 5-1,-4-3 1,7 4 0,-2 6 1,1 0-4,1 3 1,-2 2 5,2 5-4,-4 5-1,0 5 1,-5 6 2,1 4-2,-2 3 3,-2 5 0,-1 8-2,-6 3-1,0 1 5,-6 4 0,-3 8-2,-3-4 6,0 1 3,-3 1-1,-3-2 6,3-2-1,-3 0 5,-1-8 2,4 2 2,-3-1 13,3-7-1,0 1 13,0-2-4,1-5 2,2-4-8,3-6-5,0 0-2,0 0-6,-15-27-2,18 11-2,0-10-4,6-4-14,2-9-7,4-4-10,4-6 0,2 3-3,0-2 3,7 6-2,-2 0 3,-2 1 4,1 12 1,-2 3-4,2 0 3,-4 12-1,-3-1 0,1 13 2,-4-3 3,2 10-2,-5 4 5,3 9-1,-2 5 1,-1 1 0,-6 8 3,3 4 5,-6 8-1,-1 0-1,1-5 3,-3 8 0,-3-5 0,3 2-2,-2-4-1,-1-3 5,0-3-9,0 2-5,3-7-10,-3 0-16,0-7-16,3 3-17,-3-9-37,0-2-86,0-6 65</inkml:trace>
          <inkml:trace contextRef="#ctx0" brushRef="#br0" timeOffset="44233.422">9989 2842 347,'3'7'-16,"3"12"3,0 4 5,-3 2 3,-3 7 5,3 0 3,-6 7 3,0 9 2,-3-4 2,0 11 0,-3 2 0,-4-4 0,4-5 0,-3-1-2,1-3-1,2-5 1,3-9-3,-4 0 3,4-3 9,0-1 12,0-9 11,3 1 3,-3-7-7,6-3-7,0-8 2,0 0-6,0 0-5,0 0-1,0-49-2,3 21-1,0-5-6,6-6-3,-3-4-2,4-1-6,2-3 3,0 6 0,-1-3-7,1 1 1,4 6 3,-1-1 1,0 2 0,0 6 0,-1 5-2,3 0-2,-3 6 0,7 4 1,-2 0 1,-1 6-1,-3 1 0,2 8 1,2 0 0,-1 4 1,0 2 0,1 5 1,-4 1-2,-1 5 2,-2 3 0,0 4 0,-2-4 1,-4 6-2,0-2 1,0 2-1,-6-3 3,0 1 1,0-4 2,0-2-2,0 1 2,-3-5 2,0 5-2,0-10 1,-3 0 5,3-2-2,3-7-1,0 0 0,0 0-4,0 0-2,-13-25-3,16 5-10,0-4-10,4-7-10,5-4-17,0-2-13,3-5-12,7-5-113,-5 3 63</inkml:trace>
          <inkml:trace contextRef="#ctx0" brushRef="#br0" timeOffset="43799.5286">9901 2869 495,'6'-8'-16,"0"1"-9,1 0-23,-1 2-91,-6 5 48</inkml:trace>
          <inkml:trace contextRef="#ctx0" brushRef="#br0" timeOffset="44968.5852">10589 2674 458,'-6'21'-31,"3"5"8,-6 3 10,1 8 4,-4 7 10,-4 8 3,1 6 2,3-2 1,0 3 3,0-4 1,-1 7 1,7-12 3,0-1-5,3-5 3,3-5-2,6 3 5,0-9-2,3 2-1,7-5 3,2-3-4,0-5-2,1-5 0,1-5 1,4-5 0,4-3-3,-1-8 2,-4-3-5,11-5-1,-7-8 0,1-7-2,-2-3 4,2-6-5,-4-8-2,-4-1-1,-1-5 4,-4 6-3,-6-4 1,3 7 1,-6-2-2,1 3 0,-4 3-1,0 4 3,-3 2-2,0 7 0,0-1 1,-3 6-1,3 0 1,-3 7-3,-4 2 0,1 7-1,6 3 4,0 0 0,-21 13 2,12-1 0,-3 7 2,-4 6 2,4 1 0,1 10 3,2-8 7,0 7-5,6-3 0,0 2-1,3 2 1,0-2 1,9-5-3,0 1 1,3-2 3,5-6-4,2-5 3,8 0-5,1-11 3,4-5 4,8-2-3,4-5-3,11-14 0,5-4 0,1-9-1,-4-4-3,-2-7-1,-7-1 0,1-9 0,-8-3-3,-1-2 5,-5-5-8,-1 2 3,-7-1 0,-2 4-3,-5 1 2,-5 3-1,4 0-1,-4 3 1,0 5 2,-3 7-2,-4-3 0,6 8 1,-8 2 0,2 1 2,-2 6 2,0-1-8,0 5 2,-3-2 5,0 8-4,0-1 0,0 0 1,0 0-3,-3 3 0,0 6-1,0 0-7,0 8 11,-12-6-4,12 6 3,0 0-4,-26 14 2,17 0 2,-7 1-1,4 7 1,-6 5 2,0 10 4,-1-1 0,2 14 3,-7 7 6,5 4-7,-5 8 6,7 6-1,-3 4-4,6-4 3,5-5-1,0 3-2,6-3 2,0-2-1,3 0-1,3-2 0,6-2 4,3-7-4,-1-2-1,9-4 0,0-7-5,4 0-10,1-7-8,1-8-13,5-6-13,-4-2-20,7-11-33,-8-5-135,1-5 78</inkml:trace>
          <inkml:trace contextRef="#ctx0" brushRef="#br0" timeOffset="47498.155">10592 2732 205,'-6'1'-19,"6"-1"4,-6 7 3,0-4 5,6-3-2,-6 7 3,1 1 2,2-5 0,3-3 0,-9 8 1,6-4 0,-5 0 0,5 3 2,-2 0 1,-1 0 2,0 1 1,3 0 2,-3 3 0,0-5 5,0 5-2,0-6 4,0 5-1,-1 1 2,1-5-1,3 3 1,-3-1-1,3 2-1,-3-6 2,3 7-3,1-3 2,-4-1-1,0-1 3,3 0-1,0 0-2,-3 2-2,3-2 1,-4 1-2,4-2-2,0 5 5,0-5-3,0 2-5,0-1 6,0-2-3,0 1 2,0 2 2,0 1 0,0-5 1,3-3 1,-6 9-1,3-1 1,3-8 0,-3 8-2,0-3 0,3-5-4,-8 9 1,5-3 1,0 1-4,-2 2 2,5-9 0,-6 13-1,3-6 1,0-1-2,1-1 3,-1 2-4,0-1 0,0 5-1,0-3-4,0 0-10,-3 0-21,0-2-37,0 0-81,-6-1 52</inkml:trace>
          <inkml:trace contextRef="#ctx0" brushRef="#br0" timeOffset="47166.1599">10623 2711 249,'0'0'-85,"-12"10"29</inkml:trace>
          <inkml:trace contextRef="#ctx0" brushRef="#br0" timeOffset="47161.1559">10632 2714 423,'0'0'-42,"0"0"4,0 0 3,-9-3-70,9 3 35</inkml:trace>
          <inkml:trace contextRef="#ctx0" brushRef="#br0" timeOffset="47104.0282">10632 2714 578,'0'0'-59</inkml:trace>
          <inkml:trace contextRef="#ctx0" brushRef="#br0" timeOffset="45578.672">11603 2814 584,'-18'6'-25,"6"-1"0,1-3-5,0-2-1,11 0 4,-14 4 4,14-4 12,0 0 9,-12 0 5,12 0-4,0 0 3,0 0 2,0 0-1,26-17-2,-9 9 0,3 2 3,4 4-1,4-5-1,-2 0-2,5 4 4,-4-5-1,7 5 2,-5 2 1,5-6-2,-2 7 3,2 0-1,-1 0-4,1 7 2,1 1 1,-1 2 0,-2 1 1,-1 5 1,-1 2-1,1 4 2,-5 0-1,2 3-1,-4 5 5,-2-4 4,-2 3-3,-5 4-2,0 3 4,1 0 2,-7-1 2,-3-2 0,0-2 2,-3 2 9,-3-3-7,0-1 2,0 0-2,-3-4 1,0-2-1,0-3 6,3-3 1,-3-1 12,3 1 7,0-6 1,-3-3-8,0-2-1,3-6-7,0 0-1,0 0 5,0 0-20,3-35-6,6 12-16,0-7-13,2-3-6,4-8-4,1-2 1,5-3 1,0-2 4,-2 10 6,-2-4-5,1 6 2,0 4 2,-2 5 1,-1 0 0,0 8-1,-7 1 1,6 3-1,-6 7 3,-2 2 1,3 2 1,-9 4 4,0 0 1,9 22 1,-6-3 3,-6 5 3,0 2 1,0 3 3,0 2 1,0 2 1,0 4 0,0-6 0,3 7 2,-3-6-3,3 2-2,0-4 2,0-1 3,3-3-6,0 3-7,0-11-2,0-2-14,3 0-15,0-7-22,3-6-32,0-3-141,-9 0 78</inkml:trace>
          <inkml:trace contextRef="#ctx0" brushRef="#br0" timeOffset="45739.0683">12683 2627 687,'-9'-15'25,"0"-2"-2,3 5-8,1 1-1,2 3-1,0 1-7,-3-2-4,3 3 4,3 6-3,-3-11-2,3 11-12,-6-11-20,6 11-16,0 0-18,0 0-33,9-8-87,-9 8 63</inkml:trace>
          <inkml:trace contextRef="#ctx0" brushRef="#br0" timeOffset="46074.5569">13181 2726 456,'6'6'-28,"4"-5"0,-10-1 5,6 7 2,-6-7 3,0 0 7,0 0 10,0 0 9,0 0 3,-31 3 2,19-3-1,12 0-1,-23 5 1,7-3 1,1 6 0,0-5-1,-2 6 2,-3 2-3,0 2 2,5 7 6,-7-2 2,1 7 0,4 1 4,-1 7 0,-4 4 2,7 2-1,-3 8 0,5-4 2,4 4-5,0-3 2,6 0 1,6-7 1,6 6 3,5-4-1,6-7-6,16 3-1,6-8 1,7-3-4,8-6-4,4-6-15,-1-1-18,1-11-16,-4-4-35,-1-6-52,-1-6-120,-7-9 239</inkml:trace>
        </inkml:traceGroup>
        <inkml:traceGroup>
          <inkml:annotationXML>
            <emma:emma xmlns:emma="http://www.w3.org/2003/04/emma" version="1.0">
              <emma:interpretation id="{F92B4785-42A8-4BAB-9EDB-C756DF7C0986}" emma:medium="tactile" emma:mode="ink">
                <msink:context xmlns:msink="http://schemas.microsoft.com/ink/2010/main" type="inkWord" rotatedBoundingBox="18012,3448 20465,3458 20459,4736 18006,4726"/>
              </emma:interpretation>
              <emma:one-of disjunction-type="recognition" id="oneOf14">
                <emma:interpretation id="interp70" emma:lang="en-US" emma:confidence="1">
                  <emma:literal>and</emma:literal>
                </emma:interpretation>
                <emma:interpretation id="interp71" emma:lang="en-US" emma:confidence="0">
                  <emma:literal>anel</emma:literal>
                </emma:interpretation>
                <emma:interpretation id="interp72" emma:lang="en-US" emma:confidence="0">
                  <emma:literal>And</emma:literal>
                </emma:interpretation>
                <emma:interpretation id="interp73" emma:lang="en-US" emma:confidence="0">
                  <emma:literal>anal</emma:literal>
                </emma:interpretation>
                <emma:interpretation id="interp74" emma:lang="en-US" emma:confidence="0">
                  <emma:literal>ard</emma:literal>
                </emma:interpretation>
              </emma:one-of>
            </emma:emma>
          </inkml:annotationXML>
          <inkml:trace contextRef="#ctx0" brushRef="#br0" timeOffset="57594.3705">15858 3075 604,'0'0'-34,"0"0"10,0 0 5,0 0 2,0 0 5,0-8 3,0 8 3,0 0 2,0 0 1,-3-12 5,3 12 1,0 0 2,0 0 1,0-11 0,0 11 2,0 0-2,-3-10-1,3 10 2,-3-11 5,3 11-3,-3-11 0,3 11-1,-6-12 4,6 12-4,-10-10-1,7 0 0,-3 4-3,0 0 4,-3-1-3,3-1-1,-3-2 1,0 4 0,1-5-2,-3 5 1,2-2 3,-2-3-1,-1 3 1,0-2-1,-4 3 0,-2-1 4,1-3-6,-1 1 1,-7 1-1,4-2 3,-7 1 4,5-1-4,-1 3 4,-4 1-1,4 0-4,-4-4 3,2 7-4,2-3 1,-4 3-2,5 1 0,-2-2 0,1 3 4,1-3-8,0 5 2,3 0 4,2 0-6,-4 5-2,4-3 3,4 3-4,-4-2 2,2 1 6,4 4-6,-3-1 0,0 3 3,5-3 1,-2 5-6,3-1 5,-2-1-3,2 5 0,0 0 4,0-3-4,-1 10 1,-2-1 1,3-2 0,0 3 2,3-1-1,-2 5-2,2-3 0,-2 9 2,5-7 0,0 6 0,3 1 1,0 1 1,0-4 2,3 5-4,0-1 4,5 0-1,1 0-4,-1-3 2,4 5 1,3-3 3,-3-5-2,4-5 1,-4 1-2,5 0 1,-2-2 0,1 0 0,2-5 0,0-2 2,1-3 0,-4 0 2,2-3-1,-2-3-4,4-2 2,-4 2-5,0-10 1,-1 5 2,3-6-3,-3 0 2,-2-1-5,3-5-2,0 1-3,1-7-1,-1 5-3,-1-7-1,1 3 1,1 1-1,-1 0-1,0-4 6,-1 4 0,3 2 0,-6-4-1,1 7 1,0-4-1,0 3 5,-2 2 0,2-1-1,-3 0 1,0 4-3,-3 0 4,2-3-2,1 3 2,-3-3 0,4 2 0,-4-1 0,3-1 3,0 0-3,0-3-1,0-2-4,0 3 0,-2-2 2,2-2-3,0 3 1,-4-4 1,4 1-1,0 4 3,-3-2 2,0-4-1,-3 7 0,4-4-1,-4 1 1,0 6 0,3-6 0,-3 3 4,-3-2-1,3 4 2,0-6-2,-3 6 4,0-2-3,3-1 2,-3 2 3,0 1-7,0-3 2,0 4 0,-3-2-2,3 10-1,0-26 2,0 18 0,0-2-1,-3 3 2,3-4-3,0 11 2,0-15 0,-3 8 2,3 7-2,-3-9 4,3 9-3,0-11 1,0 11 4,-3-10-4,3 10 2,0 0 0,-3-11-4,3 11 5,0 0-2,-3-8 1,3 8-2,0 0 1,0 0 1,0 0 2,-3-11 3,3 11-2,0 0-2,0 0 4,0 0-3,0 0-1,0 0 4,0 0-6,0 0-3,0 0 4,0 0-6,0 0 6,0 0-6,0 0 0,0 0 0,0 0 2,0 0 0,0 0-2,0 0 2,0 0-3,-3 30 1,3-20 3,-4 5 4,4 0-3,0 2 5,0 2 1,-3 4 1,3 2 3,-3 2 1,3-3 0,0 7-1,0-5 0,0 5-1,0 0 0,3 1 2,0-2 3,1 2-5,-1-1-1,3 2 6,-3-4 0,3 6-7,-3-8 1,3 9-2,0-8 4,-3 2-3,3 0-3,-3-3 0,-1 1 9,4 0-11,-3-5 8,0 4-4,5-4-5,-5-2-4,-1-3-19,1 4-16,0-7-26,0 0-37,0-2-59,-6-4-92,3-6 230</inkml:trace>
          <inkml:trace contextRef="#ctx0" brushRef="#br0" timeOffset="59307.8374">16042 2769 607,'0'0'-51,"20"15"10,-17-8 8,0 2 5,0 1 8,-3 5 6,3-2 2,-3-2 8,3 9 3,-3-2 0,0 7 3,-3-3 2,6 5 4,-3-2 2,0 5 1,0 3 0,0 0 0,3 2 0,-3 2-2,3-1 2,1-3 1,-4-2-1,3 4-1,0-5-1,-3-1 1,3-2-1,0-5 1,-3 0-4,3-1 2,-3-7-2,0 4 3,0-1 0,0-8 2,3 4 7,-3 1 3,0-4 6,0-10 6,0 12 3,0-4-6,0-8-1,0 0-1,0 0-4,0 0-5,0 0-2,-6-37-4,6 21 1,0-5 0,3-1-2,-3-7-3,0 2-2,3-5-1,-3-1 1,3 0-3,-3 0 0,3 0-2,3-3-6,-3 3 4,6-8-6,-3 3 2,2 2-2,3-3 1,1 3-2,-1 4 1,4-3-2,0 2 3,4 7-1,-1-3 0,-1 4-2,3 2 2,-3 7 2,-2-2-4,3 7 3,1-3 1,-2 3-2,-5 4-1,3 6 0,4 1 2,-7 0 0,0 5 1,0 2 0,-4 3 0,6 2 0,-6 3 4,1 6-2,0 1 4,-3 1 0,0 5 4,0-2 0,-3 7 2,3-3-1,-2 7 3,-1-2-3,-3 1 3,3 5-1,0 1-1,0-5 0,-3 3 3,3 0-6,0-3 4,0-2-2,0 2-2,3 0 0,-1-3 5,1-1-6,3-4 5,-3 1 2,7 0-5,-4-5-2,3-1-2,0-1 0,5-2-6,3-5 0,-3-1-10,4-2-3,4-7-3,1-3-1,2 0 9,2-6-8,4 0 3,1-3 0,2-5 2,-2 1 1,2-1 2,-7-1 2,1-5 3,-8 2 0,2-3 9,-4 0 6,-6-1 3,-1 0 2,0-6 4,-5 3 1,-4 0 3,-2-2-6,-3 1 1,-3-4-2,-2 2 2,-1 1-2,-6-1 0,-1 3-2,-2-2-5,-3 6 0,0-6-2,-1 6-2,-1 3 2,2 1-3,2 4-3,-2-1 4,0 10-6,4-3 0,-3 4-1,3 4 2,-1 1 5,3 6-2,-4 1-3,4 9 3,0 1 1,4 2-3,-1 7 3,3-2 1,0 0-2,-1 4-1,1 4 6,3-5-1,3 0-3,0-2 1,0-4 2,3-3-3,-3-2 2,3-3 2,3 1 0,4-11 3,-1 3-3,2-5 1,1-6 0,3 0 0,1-6 0,2-5-1,3-4-4,-2-7 0,-2-3 0,1-5 2,0-6-5,-2-1-4,2-3 0,-7-1-4,1-1 3,-3-5 1,1 1-1,-4 0 2,-3-4-3,0 1-7,-3-6-1,-3 4 2,0-3 3,0-1-6,-3 4 5,-1-1 2,-2 5-4,0-1 1,1 0 5,-1 7 2,0-3-6,3 5 7,-4-2-3,4 11 0,0 0 1,0 2 1,0 3 2,3 1-1,0 6 3,0 1-4,-3 0 1,3 0 4,0 3-5,0 3-3,3-1 0,-2 2 0,-4 5 1,6 5 2,-8-7-1,8 7 1,0 0-2,0 0 5,0 0-4,-20 22 2,17-11 1,0 1 2,0 7 1,0-5 1,3 11 1,-3 5 2,3 0 8,3 9-2,-3-3 2,6 10-1,3 1-1,-4 5 1,7 6 0,4 5 7,-1-5-6,3 11 3,4 1-6,-1 3 0,2-3 0,2-3 1,-1 1-3,-4-8 4,8 3-3,-7-6-1,1-8-4,2 2-9,-4-7-3,0-6-8,-3-1-8,4-5-14,-3-2-15,-2-5-30,-1-11-72,-4-3-57,1-4 72</inkml:trace>
        </inkml:traceGroup>
        <inkml:traceGroup>
          <inkml:annotationXML>
            <emma:emma xmlns:emma="http://www.w3.org/2003/04/emma" version="1.0">
              <emma:interpretation id="{5A4C0E60-A1BB-410E-B574-9CEAAF3BA360}" emma:medium="tactile" emma:mode="ink">
                <msink:context xmlns:msink="http://schemas.microsoft.com/ink/2010/main" type="inkWord" rotatedBoundingBox="21151,3360 29374,3394 29366,5430 21143,5395"/>
              </emma:interpretation>
              <emma:one-of disjunction-type="recognition" id="oneOf15">
                <emma:interpretation id="interp75" emma:lang="en-US" emma:confidence="1">
                  <emma:literal>antisymmetric</emma:literal>
                </emma:interpretation>
                <emma:interpretation id="interp76" emma:lang="en-US" emma:confidence="0">
                  <emma:literal>Antisymmetric</emma:literal>
                </emma:interpretation>
                <emma:interpretation id="interp77" emma:lang="en-US" emma:confidence="0">
                  <emma:literal>antisymmetric C</emma:literal>
                </emma:interpretation>
                <emma:interpretation id="interp78" emma:lang="en-US" emma:confidence="0">
                  <emma:literal>antisymmetri C</emma:literal>
                </emma:interpretation>
                <emma:interpretation id="interp79" emma:lang="en-US" emma:confidence="0">
                  <emma:literal>antisymmetric c</emma:literal>
                </emma:interpretation>
              </emma:one-of>
            </emma:emma>
          </inkml:annotationXML>
          <inkml:trace contextRef="#ctx0" brushRef="#br0" timeOffset="60299.6497">18697 3118 525,'6'-14'-31,"0"6"11,-3 3 9,-3 5 1,0-17 5,0 3 4,0 3 0,-6-2 1,3 0 4,-3 1 1,0-2 0,-3-3 2,1 0-2,-3 2 3,0-7 0,-1 8 3,-3-7 2,0 4-1,2 0-1,-5 4 1,1-4 2,-1 7-4,-4-1-3,4 3-3,-2 1 3,-3 3-1,3 4 0,-1 0 0,-4 7 0,4-3-1,-4 4 0,2 3 2,2 3 4,-1 2-3,1 1-1,1-1 3,-5 8-3,4-2 5,1 5 0,0 5 1,6-6-1,-1 7 4,3-2-1,0 5 3,2 3-8,4-7 5,3 3-5,0-3 2,3 1-3,3 1 6,3-4-7,0-1 4,7 0 1,-1-4-6,6-6 2,-1 0 1,6-2-5,0-3 7,2-9-6,-1 6 1,2-7 4,-1 0-6,-1-8-1,4 0 2,-5-3-2,-2-5 0,4-2 5,-4-2-7,-1-8 1,2-2 0,-4-4 0,0 0-2,-3-1 4,1-1-3,-4-6-1,-1 7 0,-5 1 1,0-4-2,3 4 2,-6 5 2,4-5-6,-4 5 0,3 3 4,-3 2-5,3-1 4,-6 5-3,3-1-5,3 5 1,-6 2 5,3-1-3,0 4 1,-3 7 0,3-8-3,-3 8 0,0 0 2,0 0-1,6 32 2,-6-16 1,0 1 0,-3 3 1,3 6 5,0 2-6,0-3 5,0 2-4,3 6 5,-3-3-1,5 1-3,-2-4 2,3 5-6,5-1-4,-3-2-8,4-5-15,0-2-16,3 2-17,1-6-32,2-3-139,-4-4 79</inkml:trace>
          <inkml:trace contextRef="#ctx0" brushRef="#br0" timeOffset="61589.1089">18993 2901 602,'-3'-10'-23,"-2"-1"5,2 0 8,-2 3 6,2 1 6,3 7-5,-3-12-3,3 12 0,-3-11-1,3 11 1,0 0 0,0 0 2,0 0 2,-8 30 5,5-15 0,3 2 3,-3 6 1,0 4 6,0 4 1,3 2 3,-3 4-1,3-6 5,-3 11-1,3-5-3,0-1-1,0-1 0,0 0-3,0-3 2,0 0-3,0-3-1,0-3 1,0-2-1,0-4 5,0-3 6,0-3 12,0 4 7,0-6 6,0 2 6,0-5 1,0-9-7,0 11-7,0-11-3,0 0-5,0 0-4,0 0-4,0-34 2,0 17-7,0-2-3,0 0-1,3-7-3,3-6 3,-3-1-5,3 0-12,-1-7-2,4 0 0,5 2-1,-3-3-2,4-1-2,0 1-1,4 5 3,2-1-2,-4 0-1,5 4 0,-4 4 4,3 2-5,-7 5 2,3-3 1,-3 8 0,-2 1-2,0 1-1,0 7 7,-2 2-9,-1 6 5,-9 0 0,18 14 3,-13 1 1,-2 1 7,3 11 1,-6 7-4,3 2 4,-3 1-3,0 9 5,0 4-5,0-5 4,0 6-3,0-1 0,3-3 4,0-1 2,0 1 1,4-8-1,-1 2-1,0-8-2,0 0 2,3-4-1,0-2 0,0-6-1,2 1 6,3-5-4,0 0 6,4-10 0,-3 1-1,1-5 1,2-3-9,-1-3-2,6-5 7,-3-4-4,1-5-3,1-9 3,1 1-7,-2-8-4,1-4 1,2-7-4,-4-4-1,3 4-2,-6-7 4,-2-4-7,0 0 3,-5 4-2,-1-9 2,0 1 3,-6 5-4,0 3 2,0-4 2,-3 3-4,-3-3-5,3 0-1,-3 6 1,0-2 3,-3 0-2,3 1-4,0 2 5,-3 4 0,-1 0 2,4 7 1,-3 4-1,3 4 1,0-2 2,0 7-1,0 2-1,-3 2 2,3 6-4,0 0 3,-3 6 0,0 4-2,6 4 3,0 0 0,-28 12 5,20 2 0,-4 5-1,0 9 3,0-2 4,2 14 0,-2-3 3,3 3 3,0 1 2,4 0-2,-1 3 7,0 0-3,3 0 0,3-1 8,0 1-5,3 4-3,3-3 3,2 3-1,1-5 0,3 4 4,0-9-9,1 2 2,2-3 1,3 0 2,-1-4-3,2-1 0,2-5 2,0 2 1,4-5-4,-5-4 0,5 4 1,-7-8-2,3-1 2,-4 0-3,6-4-2,-3 0 5,-2-4-4,4 0-1,-4-3 4,-4 0 1,3-4-6,-6-4 2,4 0-1,-3-4-2,0-6 5,-4 0-4,6-6-3,-8 2 2,2-7-3,-2 3 0,0-1 2,0-1-1,-3 0-2,0 4 1,0 5 1,0-7 5,0 7 3,-3 3-4,3-5 1,1 6-6,-4-3-1,3 8-1,-3 6-2,0-11 3,0 11-2,0 0-3,0 0 3,0 31 1,-3-14 4,-1 1 0,4 6 3,0 7 0,0 2 0,0-2 0,4 1-1,-1 1 3,0-4-1,0 5-1,3-4 3,0-1-3,3-3 1,0 3-1,-1-7-7,4-1-13,1-2-10,2-5-20,0-3-27,-3-10-33,1-1-54,2-11-114,-3 0 208</inkml:trace>
          <inkml:trace contextRef="#ctx0" brushRef="#br0" timeOffset="61784.4099">20158 2612 681,'-9'-11'-29,"3"5"11,-3 0 8,3 0 13,0-2 6,0-3 6,6 11 0,-10-8 2,7 0-1,3 8-4,0 0-3,-6-13-2,6 13-3,-3-7-12,3 7-7,0 0-11,0 0-15,0 0-27,0 0-127,0 0 66</inkml:trace>
          <inkml:trace contextRef="#ctx0" brushRef="#br0" timeOffset="62481.657">20803 2791 479,'-15'-4'-31,"3"1"12,-2 0 12,-1 3 5,-4-4 2,4 4 1,-3-4 4,-1 8 1,2-4 0,-1 4 0,-3 6 2,-1-3 3,4 1-1,-2 3-3,-2-1 3,7 7 0,-3-4-3,-1 6 1,4 2 0,1-2-1,2 6 1,-3-5 1,5 4 1,1-2-6,0 1 4,6-4-3,0-1 1,3 1 1,3-1 3,3-4-3,0 3-1,6-6 0,1-2-2,-1 2 2,6-4 0,-4-4 0,8 3-1,-4-6-1,0 5 0,4-5 2,-2 0-2,-2 0-3,4 0 2,-1 0-4,-3 3-3,-1 0-1,2-1 4,-1 8 1,-3 2-2,1 3 2,-1 2 4,-6 3 4,2 3-1,-2 4 4,-3 2 1,0-2 8,-3 6-3,1-6 0,-8 3 1,4 0 6,-3-3 4,0-2 4,-3 1 0,-3-1 1,0-2 3,-2-7-3,-1 4 2,-4-4-2,1-2-3,-3 0-6,1-6 0,0-1-4,-3 0 1,2-7 2,2 4-19,-2-8-16,3 2-15,-2-4-21,1-5-22,-2-3-29,0-3-38,3 1-137,-1-4 207</inkml:trace>
          <inkml:trace contextRef="#ctx0" brushRef="#br0" timeOffset="63339.477">21292 2827 666,'0'-10'-51,"0"-1"7,0 3 9,3-6 9,-3 14 4,-3-15 9,3 15 9,0-11 4,0 11-2,0-15 0,0 15-1,-3-6-1,3 6 0,0 0-1,0 0 5,0 0 1,0 0 6,-12 36 6,10-18 5,-7 5 0,3 1 2,-3 6 4,-1 6 2,1 3 1,0 4 2,0 1 1,3 0-3,-3-1 2,6-1-3,0-6-3,1 1 6,4 0-8,4-4 1,0-2 0,3-5-2,3-3-1,3-1-4,4-3 2,1-2-2,1-9 2,4-2 1,-1-1-7,4-10 4,-5-1-1,1-2-5,1-8 3,-4 0-2,5-5-6,-4-6 5,-1 3-5,-6-7-2,1 2 1,-7 0 3,-1-1-6,-2 6 2,-3-3 0,0 4-2,-3 2 0,-3 5-4,0 1 0,0-1-2,0 4-1,-3 4 3,1 0 1,-1 0 0,6 8-4,-11-3 5,11 3 0,0 0 1,0 0-3,-14 24 4,11-15 1,3 8-1,0 1 3,0 4-3,0 2 3,0 5 1,3 2-5,0 6 3,-3 2 5,3 8-3,0 2 1,-3 4 6,0 3-8,-3 8 4,0 5 6,-3 4-7,0 1 2,0 0 3,0-4-7,0 5 4,0-7 5,0 2-10,-4-5 2,1-6 2,0-4 3,3-11 1,-2 3 1,-4-3 26,0-9-3,-4 0-5,-2-9 8,-2-8-1,-3 0-1,0-7-5,-7-9 3,-1-2-9,-5-9 2,0-6-4,-1 2 0,-4-10-4,1-3-11,1-3-15,0-5-12,8 2-24,2-5-12,4 2-19,4 3-16,6 0-19,4 0-15,2 2-245,-2 4 119</inkml:trace>
          <inkml:trace contextRef="#ctx0" brushRef="#br0" timeOffset="69086.6121">19570 2750 838,'-6'5'-77,"6"-5"12,0 0 10,-12 3 7,12-3 7,0 0 3,-13 3 9,13-3 2,-9 1 6,9-1 3,-12 7 2,12-7 2,-9 1 3,9-1 1,0 0 2,0 0 2,-12 3 4,12-3 4,0 0 7,0 0-2,0 0 2,-8 4 5,8-4 0,0 0-1,0 0 0,0 0 2,0 0-3,0 0 4,0 0-4,38-7 0,-23 7-1,7-1-1,-2-6 1,4 7-3,4-1 1,1 1-3,2-3 3,-1 3 1,4-3-3,1 3-2,-1 0 3,0-5 0,-2 5 8,2-2-4,-7 2-1,-1-5 1,-1 5-1,-1-3 3,-7 3-1,3-3 2,-6 3 2,1 0 1,0 0 3,-2-4-6,-13 4-2,24 0 1,-15-1-5,-9 1 2,17 0-11,-17 0-16,16 0-22,-16 0-28,18 0-37,-9-6-102,-9 6 70</inkml:trace>
          <inkml:trace contextRef="#ctx0" brushRef="#br0" timeOffset="64363.9793">22069 2986 888,'0'0'-75,"-8"17"14,5-8 12,1 2 7,-1 2 9,0 0 10,3 1 6,-3 3 3,3-1 7,-3 5 5,3 2 1,0 3 9,-3 1-3,3 3 3,0 1 0,0 7 2,-3-1 3,3 0 3,-3 1-2,3-1 0,0 0 0,-3 3 0,3-7 6,0 0-3,0 0-7,0-4 2,0 3 1,0-9-1,0-3 0,0 0 10,0-5 1,0 3 12,0-4 14,0-2 2,0-2-1,-3-5-8,3-5-6,-6 7 1,6-7-9,0 0 1,-6-22-4,3 10-5,3-5-8,-3-7 1,3 0-2,3-9-7,0 0-4,0-3-1,3-5-2,0 2 1,3 0-2,0-1-5,-1 2 1,3 1-2,1 3 2,-4 5-1,4 2 5,0-1-5,0 1-1,7 2 2,-4 3-1,2 3 7,0-2-11,0 9 7,1-2-2,0 3 1,-2 10 1,-1-5 2,-1 13-2,-2 1 8,4 1-8,-1 11 0,-6 1 1,0 6 3,-3 6-2,-3 0 1,0 0 2,-3 7 0,-3-3 5,3-4-6,-6 0 5,3 0-5,0-8 6,0 2-3,0-2 11,0-7 11,0-1 11,3-5 1,-3-1-5,0-3-2,3-8-1,0 0-5,0 0-4,0 0 0,0-33-4,6 11-4,-3-5 1,6-9-1,3-2-8,-1-3-2,3 2-2,0-4-4,1 3 2,3-1-5,1 5 4,-1 1 0,-1 4-3,2 7 0,-1 6 3,0 0 13,-1 5-14,3 2-3,-3 10-5,-2 1 9,3 6-4,-2 5 2,2 2 3,-4 1 0,1 8-1,-2 0 5,2 6 3,-3-1-2,0 3-1,-3-1-1,1 0-8,-1 2-12,-3 1-11,-1-3-18,-2 3-13,-3-7-19,0 2-24,-3-1-212,3-5 166</inkml:trace>
          <inkml:trace contextRef="#ctx0" brushRef="#br0" timeOffset="65594.6995">22865 2868 769,'2'-7'-63,"-2"7"12,3-12 16,-3 12 6,6-7 10,-3-3 4,5 5 4,-8 5 10,8-10 1,-8 10-2,9-7-1,-9 7 4,9-5-5,-9 5 3,12 0 3,-12 0-3,15 5 6,-8 2 6,2 7-2,0-1 5,0 4 3,-1 5-1,4 7 5,-3 0-4,1 4 0,-1 5 2,-3 6-3,0-1 2,0 4 0,-3 0-2,0-1 1,0-3 3,-3-1-3,0-6-2,0 1 4,0-4 0,-3 2 0,0-9 0,3-3 3,-3 2 5,0-6 10,0 1 7,0-8 0,-3 0-5,-3-1-3,3-7-4,-4 0-3,10-4-2,0 0-3,-18-12 1,13-2-6,-1-3-1,6-3-5,-3-8-5,3 1 6,3-4-13,0-6-1,5-2 2,-2-2-6,6 2 0,1-1-4,2 0-5,0-1 7,0 5-1,7 3-2,-5 0 0,4 0 4,1 3-5,-1 3 1,-1 4 4,0 6-4,-3 3 3,4 2 1,-1 6-5,0 1 2,-3 10-3,4 1 1,-2 6 4,-1 7 1,-1 3 0,-5 4-2,1 13 6,-4-3-3,-3 2 5,0 3-2,0-6-1,-3-1 1,0-1 5,-3-7-4,3 5-1,-3-12 12,3 4 1,-3-7 12,0 1 9,0-2 0,0-5 3,0-4-9,0-6-2,0 0 1,0 0-5,-6-31-3,6 14-8,0-4 0,3-7 4,3-5-1,3-7-3,1 3-3,-1-1-6,5 2 4,-2-1-3,3 0-7,1 1 1,-1 4-2,0 5-4,2-5-1,3 5 1,0 5-1,-2 5 2,1-1-3,2 6 0,-1 2-1,2 7 2,-4 1 0,3 2 3,-2 5-2,-1 5 11,-4 2-10,4 6 7,-5 7-7,2 0 3,-6 1-1,0 8 2,-3-1 4,-4 6 0,-2 3 0,-2 2 4,-4 0-1,0 6-4,-6-2 7,3-3-7,-4-2-12,1 2-11,0-1-13,0-4-21,4 1-17,-1-6-30,-2-4-37,6-6-157,2-6 183</inkml:trace>
          <inkml:trace contextRef="#ctx0" brushRef="#br0" timeOffset="66411.8331">24011 3472 768,'0'0'-39,"0"0"4,-3 9 3,3-9 4,0 0 1,6 10 6,-6-10 8,13 7 1,-7-2 6,3-1 0,0 0 2,0-1 5,-9-3-2,22 8 4,-11-8-2,1 0 2,-12 0 2,24-4-2,-8 0 1,-4 1 4,3-6-1,-4-2-1,4-2-1,-2-3 0,2-1 2,-3-5-3,0-5-1,-3-1 0,4-2 1,-7-3-2,0 4 3,-3-5-2,-3 4-3,0-3 1,-6 8 0,0-7 0,-5 9-2,-3-1 3,-1 9 1,-3-1 1,-1 6 4,-2 6-2,4 4 1,-8 6-1,4 7 4,0 1-1,-4 14 1,5 3 4,2 2 1,2 7 2,1 4 1,3 3 1,4 0 1,5-5 5,3 6-3,6-4 1,-1 0-3,7-4-2,3-1-3,1-5 0,5-4-2,2 0 3,2-10-1,5-1 4,-2-1-11,-2-12 8,2-1-9,2-5 2,-4-5 1,5-9 0,-1-3-7,1-5-1,-5-7-4,2-12 0,-4-3 0,1-6-5,-4-2-1,-7-3 2,1-8-1,1 0 0,-7-2 2,0-5-2,0 4 1,0-3 0,-1 3 0,-2-4 0,2 6-1,-5 7 4,3 5-1,-4-3-2,4 4 1,-6 2-1,3 1 1,-3 4 3,6 5-2,-6 1 0,0 9 8,0 0-9,0 7 0,0 1-3,0-1 1,-3 10 1,0 4-1,0 1 3,3 7 2,0 0-3,0 0 5,-17 26 1,9-3 0,2 6 6,-2 12 5,2 1-4,0 10 9,-3 10 3,6 2 0,-3 4 4,3 7-6,3-3 0,0 4 0,3-2 0,3-3-2,-3 6-2,3-7 1,-3 0 1,3-4-1,3-8-3,-4 5-5,1-14-1,2-3-12,1-3-15,-4-2-11,1-9-12,-6-1-14,3-9-5,0 0-22,0-8-46,-3 1-120,0-12 229</inkml:trace>
          <inkml:trace contextRef="#ctx0" brushRef="#br0" timeOffset="67066.0031">24341 3249 661,'-6'-10'-16,"-1"-4"5,1 6-1,0 1-1,3-4 5,0 5 1,3 6 3,-6-14 2,6 14 6,3-13 5,3 6-2,-6 7 1,15-5-2,-2 1-2,2 4 5,0-4-2,2 4-2,5 0-1,5 0 1,-2 0-1,4 0 0,2 0 0,-4 0 0,2-3 4,2 3-3,-4 0 1,1 0 1,-2 3-4,2 1 0,-4 0 1,-3 1 0,4 2 0,-5 6 0,4 1 4,-2 3 0,-1 1 1,-1 7 3,-1 4 2,-4 0 2,3 6 1,-7 1 6,3 1-8,-2 3 4,-4-1 1,-2-2-1,-3 0 1,3-7 0,-3 5-1,-3-5 2,3 0 0,-3-4-5,0-2 3,-3-4 5,3 1 5,-3-6 7,0 2 1,0-4-1,-3-6 3,-3-2-4,9-5 3,0 0-5,0 0-7,-23-30-4,18 12 3,5-5-4,5-10-11,-2-11-3,6-3-9,0-8-4,5 1-5,1-6-2,4 8-1,2 2 5,-1 0-4,0 7 1,0 6 0,-2 5 13,0-3-13,1 12-5,-5-1 1,4 7 6,-2 5-1,-1 5 0,0 4 3,-3 3 1,-12 0-5,25 10 1,-14 2 12,-2 5-7,0 7 5,-3 4 1,0 2 7,-3 7 3,0 6-3,-3 2 2,0 0 0,-3 3 5,3-2 1,-3 3 0,3-1-5,0-2-2,0-3 5,3-1 0,0-7-6,0 1 9,4-1-4,-1 1-6,0-8 0,0 0-11,0-1-12,3-4-2,-4-3-12,4-7-23,-3-4-33,5-6-38,-3-3-243,-8 0 119</inkml:trace>
          <inkml:trace contextRef="#ctx0" brushRef="#br0" timeOffset="67266.3431">25346 2897 944,'-13'-6'-31,"4"-2"8,0 1 5,0 5 10,3-4 7,-2 2 5,2-3 6,6 7 2,-14-8-3,14 8 4,-11-2-9,11 2-7,-6-5-12,6 5-9,0 0-13,0 0-23,0 0-29,0 0-145,-15 7 79</inkml:trace>
          <inkml:trace contextRef="#ctx0" brushRef="#br0" timeOffset="67626.901">26139 3055 593,'0'0'-30,"0"0"5,0 0 5,0 0 7,0 0 7,0 0 10,-3-28 8,3 28 3,-9-11 3,6 6-1,-3-3 1,0 2 0,6 6-3,-9-11-5,9 11 0,-16-1-2,16 1 1,-20 1 0,8 3 3,-3 3 0,-7 7 3,-2 2 0,1 4 5,-5 7 3,-5 3 3,2 6 2,-1 6-1,1 4 5,5 2-1,-2 5 6,7-3 5,3 1-11,8-3-1,7-4 8,3-5-5,10 2-2,5-6 5,9 0-4,10-6-5,4 1-7,8-8 2,2-4-15,7-1-6,-1-8-16,2-6-30,-4 0-33,5-9-48,-2-8-223,-7-5 136</inkml:trace>
        </inkml:traceGroup>
      </inkml:traceGroup>
    </inkml:traceGroup>
    <inkml:traceGroup>
      <inkml:annotationXML>
        <emma:emma xmlns:emma="http://www.w3.org/2003/04/emma" version="1.0">
          <emma:interpretation id="{D52EC030-BF14-4478-A1F6-B1A69C8EFB12}" emma:medium="tactile" emma:mode="ink">
            <msink:context xmlns:msink="http://schemas.microsoft.com/ink/2010/main" type="paragraph" rotatedBoundingBox="3195,9949 29411,8905 29515,11536 3299,12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32693B-F2C8-44FA-B104-5AEC9961C7E5}" emma:medium="tactile" emma:mode="ink">
              <msink:context xmlns:msink="http://schemas.microsoft.com/ink/2010/main" type="line" rotatedBoundingBox="3195,9949 29411,8905 29515,11536 3299,12580"/>
            </emma:interpretation>
          </emma:emma>
        </inkml:annotationXML>
        <inkml:traceGroup>
          <inkml:annotationXML>
            <emma:emma xmlns:emma="http://www.w3.org/2003/04/emma" version="1.0">
              <emma:interpretation id="{D420A56A-FDA5-4942-A4CB-CEBC14140F29}" emma:medium="tactile" emma:mode="ink">
                <msink:context xmlns:msink="http://schemas.microsoft.com/ink/2010/main" type="inkWord" rotatedBoundingBox="3013,11532 3770,10234 5111,11016 4354,12314"/>
              </emma:interpretation>
              <emma:one-of disjunction-type="recognition" id="oneOf16">
                <emma:interpretation id="interp80" emma:lang="en-US" emma:confidence="0">
                  <emma:literal>DO</emma:literal>
                </emma:interpretation>
                <emma:interpretation id="interp81" emma:lang="en-US" emma:confidence="0">
                  <emma:literal>DQ</emma:literal>
                </emma:interpretation>
                <emma:interpretation id="interp82" emma:lang="en-US" emma:confidence="0">
                  <emma:literal>bo</emma:literal>
                </emma:interpretation>
                <emma:interpretation id="interp83" emma:lang="en-US" emma:confidence="0">
                  <emma:literal>bb</emma:literal>
                </emma:interpretation>
                <emma:interpretation id="interp84" emma:lang="en-US" emma:confidence="0">
                  <emma:literal>b,</emma:literal>
                </emma:interpretation>
              </emma:one-of>
            </emma:emma>
          </inkml:annotationXML>
          <inkml:trace contextRef="#ctx0" brushRef="#br0" timeOffset="73708.9204">1503 11266 917,'9'-11'-79,"-9"11"8,0 0 12,9-6 11,-9 6 8,5-6 7,-2-1 5,-3 7 5,6-11 6,-3 6 4,-3 5 6,3-11 3,2 3 7,-5 8 1,6-7 6,-6 7 5,2-15 6,-2 8 0,0-3 2,0 10-2,-5-16 0,2 7 5,-2 1-3,2-2 1,-3 3-4,-2-5-2,2 1 1,-3 2-5,0-2 3,-3 3 2,-1-6 0,1 3-2,0 0-2,-2-1-4,-1-1-1,-1 2-2,1-2 0,-3 4 0,3-5-1,-4 6-3,5-7 1,-1 5 1,0-1-2,-1 6 0,1-2-2,0-3 1,1 4 1,-3 1-5,6-1 7,-4 4-7,-3-2 2,2 0-1,-2 4 0,1 0-2,-1-2-1,-1 4 0,-2-2 1,4 0 7,-9 8-3,9-8-1,-4 7 0,2-7-1,-2 6-3,4-5 4,-5 4-3,7-2 2,-3 4-2,0-3 2,2-1 0,-1 2-2,-1 4 0,-1-4 3,1 6-3,-3 0 3,-1-3-1,-1 6-1,-1 0 2,-4-1 3,2 1-4,-2 8 2,1-5-1,4 2 1,0-2 1,0 0-3,5-5 4,-1 5 0,1-3-3,1 2 0,2 1 3,-1 1-2,1-6 0,3 5 3,0-2-5,2 2 4,1-3 0,-3 3-4,4-1 7,-1 4-1,0-5-2,0 10 0,-1-8-2,4 5 5,-3-2-6,3 0 4,-3 2 0,3 6 1,1-3 0,-1 2-1,0-5 0,-2 4-2,0 0 5,5 0-2,-3-2-2,3 2 3,0-3 0,0 5 2,0-8-5,0 2 3,3 2-4,0-4 9,0-2-4,0 7-3,0-6 1,0 2-4,3-1 3,0 2 2,6 2 0,-3-1-3,-1 2-3,6-3 3,-2 0 1,-1 0-2,1 0 1,3-3 1,0 6-1,1-2 3,2-2-2,3-3-2,-4 2 1,5 0-6,-4 0 2,3 2 6,-3-4-2,1 1-5,2-1 2,-1-1 0,-5-1 3,4 1 9,-1-1-14,-3-1 0,2-1 1,-2 1 3,2-1-6,-3-6 1,1 7 4,0-5-2,0 2 0,4-1-1,-4-1 4,-1-1-1,1 1-1,7 5 2,-7-8 4,6 8 1,-3-5-6,-1 2-3,3-1 3,-3-1-3,-2 1 1,3-5 0,-2 4 4,-1-1-2,0-4 3,2 3-1,-2 3-6,1-5-1,-1-1 4,-3 1 0,3 1 13,3-2-12,-2-1-3,-1-1 3,2 1 0,1 0-4,4-2 4,-1-2 2,0-2-2,2 2-2,8-4-1,-4 0 6,1-3-2,1 3-5,1-1 2,-2-2-2,-1 0 3,4 1 0,-5-5 0,-2 3-7,1 3 9,-1-2 0,-1 0-2,-1-4 0,-1 0 4,0 1 1,-2-2-5,-1 1-1,-1-7 4,4 4-3,-6-5-2,7 1 5,-7-1-2,3-2-5,-1-2 4,2-2-3,-4-1 4,3 3 0,0-2-1,-2-1 0,-1 1-3,2-4 0,-5 7 4,3-4-2,-6 3 0,4 0 2,-4-4-1,0 4-1,-3-3 1,0-2 1,-3 1-4,3 3 0,-3-3 0,0-3-2,-3 2 4,3-1-1,-3 0-1,3 2-2,-3-4 4,-3 2 9,3-2-9,0 2-6,-1 2 5,-2 1 3,3-6-2,-3 7-2,0-1-3,3 3 2,-3-3-1,1 2 6,2 1-5,-6-2 1,6 3 2,-3-1 2,-1-2-7,4 6 5,0 0-3,-3 1 9,3-1-11,0 1 1,0 4 1,0-3 1,0-2 2,0 7-4,0-4 0,0 3 1,0-2 2,3 2-3,-3 4 2,0-6-1,3 8 7,-3-4-3,0 0-5,1 5-2,2 6-6,-3-20-6,3 11-12,-3 1-14,3-2-17,-5 1-30,-1-1-53,0-2-149,-2-3 190</inkml:trace>
          <inkml:trace contextRef="#ctx0" brushRef="#br0" timeOffset="72097.9961">787 11088 492,'0'0'-38,"0"0"8,0 0 10,0 0 7,0 0 8,0 0 6,-6-8 3,6 8 1,0 0 3,0 0 3,0 0 3,0 0 1,0 0 3,0 0-2,0 0 1,0 0-3,0 0 0,-9-3 1,9 3-2,0 0 1,0 0-3,0 0-6,0 0 1,0 0-1,0 0 0,0 0-4,0 0-1,0 0 1,0 0-1,0 0 2,0 0 2,3 23 2,-3-23 1,3 19 3,-3-6 4,0 6 2,3 2-2,-3 1 5,0 4 6,0 3-2,-3 4 2,3 4 3,-3 3-3,0 2-2,3 5-2,-6 4-2,3 1 2,0 2-5,0-2-1,-3 2-2,3-1 8,0 1-9,1-2 3,-1-2-4,0-1 5,3 1-6,-3-3 4,3-1 1,0-9-5,0-2 0,0 0-2,0-6 6,-3-5 1,3 0 9,0-5 9,0 1 8,0-4 5,0 1-1,0-2 9,0-3 0,0-5-9,0 0-6,0-7-3,0 0-6,0 0 1,0 0-9,0 0-1,-3-34-1,3 17-3,3-1-2,-3 3 1,0-7-5,0 0 0,0 2-1,0 0 1,0-2-4,3 0-2,-3-3-1,3 2 0,-3 0-5,3 0 2,2-2-1,-2 1 1,6-2-6,0 0-4,3 1-1,4-5-4,2 0 1,-1 0 0,1-1 2,1 9 0,2-5 0,-3 6-6,1 5 2,-2-1 11,1 8-11,1 0 4,-1 1-1,-3 3 0,2 5 4,3 0-2,-6 0 2,1 5 3,0 3-6,1 1 0,-4 0 3,2 8 2,-5-2 1,3 4 4,-3 1-2,1-1-3,-4 3 1,-3-7 3,3 5 6,-3 0-5,0 2 4,-3-5 3,0 7 6,0-8 0,0 4 0,-3-4 4,0 5-2,-3-1 5,-3 0-4,-1-1-1,-2-1 3,0 2-3,-2-1-4,2-2 4,-4 3-5,1-3 1,0-4 2,-3 3-5,5 1 2,-2-1-4,1-1 0,-1 0 0,3-1-2,-4-6-3,4 9-5,-3-10-15,7 4-8,-4-2-21,2 2-15,-2-4-11,0 0-21,0 0-28,0-4-46,-4-6-209,4-5 110</inkml:trace>
        </inkml:traceGroup>
        <inkml:traceGroup>
          <inkml:annotationXML>
            <emma:emma xmlns:emma="http://www.w3.org/2003/04/emma" version="1.0">
              <emma:interpretation id="{1E3AEDEA-F079-4A90-8B08-41033889327D}" emma:medium="tactile" emma:mode="ink">
                <msink:context xmlns:msink="http://schemas.microsoft.com/ink/2010/main" type="inkWord" rotatedBoundingBox="5273,10356 9425,10038 9538,11517 5387,11836"/>
              </emma:interpretation>
              <emma:one-of disjunction-type="recognition" id="oneOf17">
                <emma:interpretation id="interp85" emma:lang="en-US" emma:confidence="1">
                  <emma:literal>Neither</emma:literal>
                </emma:interpretation>
                <emma:interpretation id="interp86" emma:lang="en-US" emma:confidence="0">
                  <emma:literal>Nether</emma:literal>
                </emma:interpretation>
                <emma:interpretation id="interp87" emma:lang="en-US" emma:confidence="0">
                  <emma:literal>neither</emma:literal>
                </emma:interpretation>
                <emma:interpretation id="interp88" emma:lang="en-US" emma:confidence="0">
                  <emma:literal>Neighed</emma:literal>
                </emma:interpretation>
                <emma:interpretation id="interp89" emma:lang="en-US" emma:confidence="0">
                  <emma:literal>Neighs</emma:literal>
                </emma:interpretation>
              </emma:one-of>
            </emma:emma>
          </inkml:annotationXML>
          <inkml:trace contextRef="#ctx0" brushRef="#br0" timeOffset="74735.6517">2335 11253 716,'0'0'-48,"0"0"7,3-10 6,-3 10 5,0 0 8,0 0 10,0-12 3,0 12 5,0-8 5,0 8 3,0 0 4,0-14 2,0 14 0,3-8-2,-3 8 3,0 0 1,0-13 0,0 13 6,0 0-6,0 0-1,0 0-2,0-9-2,0 9 1,0 0 0,0 0-5,0 0 3,0 0-3,0 0 1,0 0-3,0 0 4,-3 37-3,0-22 2,1-1 1,2 7 1,-3 2 6,3-4-1,-3 10 2,3 2 6,0 0-2,-3-1 5,3 3 0,0 0-1,3 4 6,-3-1 2,0 1-4,3 1-2,-3 9-4,0 0 0,0 2 7,0 6-8,0-4 3,0 4-6,0-3 0,0-2-1,0-1-1,0-2-1,0-3 0,0-5-1,0-2-4,-3-4-7,3 1-9,0-8-5,3-1-14,-3-3-16,0-7-18,-3 4-49,0-13-188,0-6 184</inkml:trace>
          <inkml:trace contextRef="#ctx0" brushRef="#br0" timeOffset="75467.7437">2344 11051 735,'0'0'-43,"3"-18"7,-3 18 5,3-9 3,-3 3 5,0 6 4,3-11 5,-3 11 0,0 0 5,3-11 0,-3 11 1,0 0 3,10-2-2,-10 2 2,0 0 3,0 0 4,0 0-1,0 0 6,21 9 1,-12-4 3,-3 6 1,0 3 5,3 0 2,1 2 0,2 9 2,2 6-2,1 1 5,0 4-9,4 2 4,-4 6 0,5 2-5,-1 1 8,2 3-7,-3-4 0,4 1-1,-7-8 1,2 4-1,4 1 1,-5 0 3,2-7 2,0 4-4,-4-2 5,5-1-3,-1-1 1,-3-1-3,1-3 2,-1 0-1,-3-5-6,-1-6 1,1 2 6,-3-6 0,-2-1 7,2 1 15,-3-2 3,3-6 21,-6 2 5,3-4-3,-3-1-5,3-3-6,-6-4-7,0 0-5,6-20-6,-4 2-3,1 1-3,-3-3-5,3-2-1,-3-6-2,0-1-5,0-4-1,5-4-1,-5-8-7,0 4 4,3-5-5,-3-2-2,0 4 5,3-7-1,-3-2-6,0-1 2,0 6 0,0-6-4,-3 5 0,3-3 1,-8 2 2,5 5-5,-2-3 2,2 6-3,-3 2 0,0 1 1,-3-1 1,3 7-4,0 0 6,-3 5-6,3 2 0,-1 3 1,1 1-4,0-3 2,0 10-10,3-4-12,-2 6-5,2 1-13,0-3-13,0 5-12,0 2-11,0 1-10,0 3-8,-3 1-24,6 3-37,0 0-202,0 0 126</inkml:trace>
          <inkml:trace contextRef="#ctx0" brushRef="#br0" timeOffset="76481.4928">3254 11414 871,'5'7'-75,"1"-3"10,-6-4 17,9 11 13,-3-6 9,-6-5 5,9 10 7,-3-3 3,0-2 4,4 6 3,-4-5 4,3 5 1,0-2-2,-1 2 0,1 0 0,3-5 6,-2 2 1,5 0 1,-3-1 1,3 3 1,-1-6-2,5-1 1,-4-3-1,3 0 1,1 0-1,-1-3 0,-1-5 2,-2 2-1,4-1 1,-4-5-2,-3-4-1,0-1-2,1-8 2,-4 2-4,-3 1 1,0-8 5,-6-1-6,0 5 4,-6-3-6,0 2 2,-3-1-4,-4 1 2,4 2 0,-6 2 1,0-1 1,4 8-5,-6-3 2,3 5 7,-1-1-9,0 9 1,2 0-4,-2 0 2,3 2 0,-2 8 1,0 2 0,3 4 2,-4 7-2,3 2 3,0 8 3,-4 5-1,1 3 0,3 0 2,1 6 4,-1-3 1,2 6 4,1 4 6,0-4 3,3-1-4,0 2 3,6-1 0,0-6-3,0 9 1,6-7 0,3 4 5,3-8-11,1 1 12,2 0-10,-1-8-1,4-2-2,4-1 1,-4-9-5,2-1 2,6-2-3,-3-4 5,1 1-6,1-10 0,-2-1 1,2-1-1,-1-6 0,0-1 2,1-5 1,-2-2 3,2-4-7,-4-3 3,-1 0-3,3-10 1,-6 3-2,1-2-6,-3-6 4,1 2-1,-4 1 0,-1-3 1,-2 1-3,0 0 2,0-1-3,-2 4 3,-4-1-1,3 2 3,-3-2-3,0 4 0,0 1-1,0 3 0,-3 2 13,0 1-8,0 3 2,0-1 3,0 1 0,0 5-5,0 3-1,0-3 8,0 0-13,0 8 1,0-4-2,0 11-3,-3-11 4,3 11-1,0 0 0,0 0 3,0 0 0,-15 27-3,12-10 2,-4 3-2,7-1 1,-3 8 5,0 4-2,3 0 1,0-1-1,0 8-1,3-5 2,0 0 0,0 5-2,4-7 5,-1 2-3,0 3 1,3-9 4,0 8-3,0-8-3,2-2 5,3 2 0,0-7 2,1 2-8,0-3-14,4-7-18,-1-1-16,2-4-20,-5-7-32,4 0-59,-1-5-111,-6-4 212</inkml:trace>
          <inkml:trace contextRef="#ctx0" brushRef="#br0" timeOffset="76867.2839">3899 10633 676,'-6'-7'-42,"-3"-1"5,3 1 6,-4 0 11,1 4 6,3-2 7,6 5 4,-12-7-2,12 7 1,-8-4-1,8 4 3,0 0 3,0 0 2,-15 12 1,15-5 3,0-7-2,-3 14 1,3-4 1,0-10 3,0 17-2,0-7 0,3-5 3,-3-5 1,3 16 3,-3-11 9,0-5 4,0 0-1,6 7 1,-6-7-3,0 0-2,0 0 1,20-20-5,-17 12 1,0-1 5,0-2-1,0 4 0,0-5-3,-3 2 4,0 0-6,0 10-2,0-16-6,0 9-7,0 7-13,0 0-10,0 0-6,0 0-16,0 0-18,0 0-22,0 0-33,-23 19-105,17-8 74</inkml:trace>
          <inkml:trace contextRef="#ctx0" brushRef="#br0" timeOffset="77267.9994">4270 10491 561,'0'0'-22,"0"0"4,0 0 3,0 0-1,0 0 3,0 0 5,0 0-2,12 11 10,-12-11 0,3 17 12,-3-8 4,3 4 8,0 4 1,-3 3 8,0-1 0,3 10-1,-3 0 4,0 0 8,-3 8-6,3 0 1,0 8 0,0 10-6,0 0 6,0 2-8,3 9 1,0 4-6,3-4 17,0-2-14,1-1-6,-1 0 1,3 0-3,-3-8 0,2-3-3,1-4 0,0-5 2,0 1-21,-2-3-7,2-8-3,-3-4-20,3-2-10,-3-6-13,0-5-27,-6-3-53,3-12-154,-3-1 193</inkml:trace>
          <inkml:trace contextRef="#ctx0" brushRef="#br0" timeOffset="78746.212">4104 10957 758,'-6'-11'-30,"6"11"-1,-6-9-2,6 9 3,-6-11-2,6 11 8,0 0 5,0-6 11,0 6 7,0 0 2,0 0 4,0 0-2,35 6 2,-21-2 1,0 3 0,4-3 2,0 0-2,7-3-1,-2-1 1,5 0 2,-1 4-1,1-4-3,1-4-1,-2-1-2,1 1-3,-2-7-2,2 3-9,-4-6-6,4-3-6,-4-2-12,-7-3-1,5 0 4,-10-4 0,3-6 3,-3 5 3,-3-5 0,-4 2 13,3 1 13,-5-1 8,-3 3 5,0 5 3,3-2 8,-3 5 3,0-3-2,0 3 2,3 2 0,-3 2-4,0 0-2,0 4-3,-3 2-4,0 0 1,3 9-4,0 0 1,0 0 0,0 0 1,0 0 3,-16 33 3,16-15 0,-6 7 6,3 4 1,0 2-1,3 2 5,0 4-2,0-1-1,3 8 2,0 0 0,0 4-2,3 3-2,-1-2 3,6 5-2,-5-6 1,2 3-7,1 4 1,3-7-4,-3-3 3,4 3 1,-4-9-1,3 1-2,0-6-4,-1-2 7,1-1-5,-1-7-3,-3-2-1,-2-2 1,3-3 2,-3-1 0,-3-3 3,3-1 1,0-1-4,-3-3-2,-3-8 2,6 6-4,-6-6 4,0 0-1,0 0-5,0-33 2,-3 21-4,3-5-4,0-4 5,0 1-4,0-2-3,0-2 1,3 4-1,-3-4-1,3-2 4,1 3-5,2-2-3,0 6 3,0-1 0,0 3 3,-1 2-6,1 1-1,3 0 0,0 2 0,1 5 0,2-1 1,-3 6 4,-9 2-1,21 2 3,-13 6-6,3 4 3,-2 1 8,-1 9-9,1 0 7,-3 2-3,0 6 2,3 1 0,-3-2 4,0 4 1,4 4-5,-4-8 5,0 1-4,0-1-1,0-2 2,-1 1 2,1-1-2,0-9 0,3 3-1,-2-2 0,2-5-1,0 1 2,0-8 6,0 0-5,3-2-1,-1-10 4,6-2-8,-3 0 0,1-12-2,7 1-3,-1-14 3,2-1-1,5-7-2,-4-4 3,2 0-2,0-8-1,-3 10 2,-4-5 2,-1 7 3,-6 1 0,2 2 6,-5 0 5,-1 7 6,-2 0-2,-3 1-7,-1 3 0,-4-2 2,-1 5 1,-3 1-2,-5 1-6,3 5 1,-1-1 2,-3 6-3,3 3-6,-3 0 2,-1 2-4,1 6 8,12 0-7,-23 10 6,11 0 6,2 3-8,-2 4-4,0 5 8,3 8-1,0 6-3,3 5 4,-2 3-3,3-3 4,5 3 0,0-3-1,5 5 7,-3-2-3,7-2-8,0-1 7,3-5-6,0-3 4,2-4-1,9-1 2,-6-12 0,8 1 0,-1-5-2,2-5 0,5-7-2,5-7 2,1 1-5,-1-7 1,3-5 0,-5-8-2,1 0 4,-1-9-4,-2-7 1,-4 1 0,-1-2-3,-2-1-5,-7 3 5,-1 2 1,-2 1 0,-5 7 0,-1-4-2,-6 6 5,0 3-3,-3 3-4,-3-5-1,-3 6-4,0 1 4,-4 5 1,1 2-1,3 0-3,0 6 7,-3-3-7,4 2 3,-1 4-3,3-1-1,3 6 7,0 0-3,-14-2 0,14 2 1,0 0-6,0 0-3,0 0 9,0 0-1,-2 19-1,2-19-3,0 0-2,13 17-2,-7-12 0,0 6 2,-1-5-1,1 5-4,0-2 1,0 2-2,3 2 13,0 0-11,-2 4 0,-1-4 3,3 10-1,-3 2 11,3-3-8,-6 7 2,5 2 1,-2-2 3,-3 0-1,3 6 2,2-5 6,-5-2-6,2 8 6,-2-7 8,0-3-2,3 3 5,-3-6-2,0 3 6,0-1 3,0-6-5,0 2 1,3-5 4,-3 5-7,0-6 0,3-1 5,-3 3-2,1-7-1,2 3-4,0 2 5,0-7 3,5 2-2,-2 1-4,6-2-3,7-3-2,2 1 3,4 1-1,4-5-3,2-2-11,-2 3-11,2 2-11,-4-6-12,-2 0-12,1 0-15,-5-10-33,-2 3-56,2-12-218,-7-6 116</inkml:trace>
        </inkml:traceGroup>
        <inkml:traceGroup>
          <inkml:annotationXML>
            <emma:emma xmlns:emma="http://www.w3.org/2003/04/emma" version="1.0">
              <emma:interpretation id="{30BC3C3E-B84C-4625-9577-E2E34B50310E}" emma:medium="tactile" emma:mode="ink">
                <msink:context xmlns:msink="http://schemas.microsoft.com/ink/2010/main" type="inkWord" rotatedBoundingBox="10282,9865 16294,9626 16376,11676 10363,11915"/>
              </emma:interpretation>
              <emma:one-of disjunction-type="recognition" id="oneOf18">
                <emma:interpretation id="interp90" emma:lang="en-US" emma:confidence="1">
                  <emma:literal>symmetric</emma:literal>
                </emma:interpretation>
                <emma:interpretation id="interp91" emma:lang="en-US" emma:confidence="0">
                  <emma:literal>Symmetric</emma:literal>
                </emma:interpretation>
                <emma:interpretation id="interp92" emma:lang="en-US" emma:confidence="0">
                  <emma:literal>symmetries</emma:literal>
                </emma:interpretation>
                <emma:interpretation id="interp93" emma:lang="en-US" emma:confidence="0">
                  <emma:literal>Symmetries</emma:literal>
                </emma:interpretation>
                <emma:interpretation id="interp94" emma:lang="en-US" emma:confidence="0">
                  <emma:literal>symmetrize</emma:literal>
                </emma:interpretation>
              </emma:one-of>
            </emma:emma>
          </inkml:annotationXML>
          <inkml:trace contextRef="#ctx0" brushRef="#br0" timeOffset="79933.4486">7879 10645 951,'6'-7'-44,"-6"7"7,6-10 11,0 3 14,-6 7 3,3-10 1,-3 10 0,-3-10 3,3 10 1,0 0 0,-9-12 5,3 5-2,6 7-1,-18 0-1,18 0-1,-20 0 0,4 3 2,4 1 0,-6 3-2,0 1 2,-4 3 2,-1 2 2,2 4 0,-7-2-2,2 6 1,0 1 1,3 2-1,-1 3 1,2 0 0,5 2 0,2 0 2,2 2 7,4-4-8,3 6 1,3-6 1,3 5-3,6-8 3,3 3 1,4-6-4,5 1 4,2-10-3,5-5 2,-1 1 0,5-6 3,-1 1-5,2-3 2,4-3 0,-8 3-1,5-2 1,-7-2 0,4 4-4,-8 0-1,1 0 0,-2 4 0,-1-2 2,-3 10 2,-1 1 5,0 6 6,-6 1 3,-2 5 2,0 5-3,-6 5 3,-3 1 1,0-1 3,0 1-1,-6 3 4,2 0 5,-2-5 6,-3 3 1,1-8 4,-4 0 3,-4 2 0,-2-4 0,-2-4-6,-5-5 6,-5 3-10,-4-9-7,2 3-1,-5-5-2,-3 1 1,5-10-8,-2 3 2,1-9-15,0-2-22,-1-7-28,5-2-27,1-5-20,-1-8-29,7-1-33,4 0-240,5-3 95</inkml:trace>
          <inkml:trace contextRef="#ctx0" brushRef="#br0" timeOffset="80729.8331">8124 10798 976,'6'-7'-70,"0"-1"9,-1 1 7,1 2 14,-6 5 6,11-10 15,-5 7 14,-6 3 3,5-11 4,-5 11 4,6-8-6,-6 8 2,0 0-2,0 0 8,0 0 5,9 19 9,-12-6-2,3 7 4,0-1-2,0 9-1,0 4 2,0 2-3,0 7-2,3 3-2,0 3 0,3 0-1,-3-1 0,6 1 0,-3-3-4,4-1-1,2-4 5,0 1-6,-4-8 6,7-2 1,-2-2-8,-1-4 5,3-7-5,0-5 1,-4-6 3,9-2-1,-6-8-2,4-7-1,4-6-2,-1-5-1,-7-15 3,4 1-2,-2-2-3,-1-6-1,-3-4-1,-3 5 5,0-2 6,-4 5 4,3-1 0,-5 8 1,3 4 5,-3 3-13,3 2 2,-4 1-3,1 7-3,-3-1-3,3 6 2,-3 2-3,0 9 1,0 0 0,0 0 0,0 0-1,-3 39 3,3-14 0,0 6 1,0 6-2,3 6 0,0 3 19,-3 3-20,6 6 1,-3-3 4,0 3-4,6 6 2,-3 2 8,1 0-6,-1 5 2,0-2 0,-3 0-2,0 4 3,-3 1-8,0-6-3,0-5 8,-6-3 1,0-2 1,0-4-4,-4-2 8,-5-1-3,3-9 4,-2-1-3,-6-1 4,0-2 0,-4-5-2,-4-4 0,-1-4 1,-5-4-4,1-6-1,0-5-1,0-3 5,2-4-3,2-4-12,1-4-18,4-6-29,-2-9-21,4-3-33,1-9-42,6-3-269,2-10 77</inkml:trace>
          <inkml:trace contextRef="#ctx0" brushRef="#br0" timeOffset="81601.4631">8818 10827 1049,'0'0'-60,"6"-7"5,-3 1 6,-3 6 5,8-6 5,-8 6 1,3-6 8,-3 6 8,6-8-3,-6 8 5,0 0 1,0 0 0,0 0 5,0 0 5,19 16 4,-16-6 4,0 5 4,3-4 2,0 11 6,0-3 6,0 7 4,0 7-4,0 2 2,1 2-2,2 6 0,-3-2 2,0 7-3,3-3-3,-4 3 0,1 2-1,0-6 6,0-2-8,-3 0 1,4-7 1,-4-3-4,0-3-2,3 1 2,-3-5 2,-3-6 10,3 1 9,-3-3 5,0-7-1,-3 1-6,3-11 2,0 0 2,0 0-11,-9-32-10,3 2 1,4-6-3,2-10 2,-5-8-7,2 2 2,0-5-5,3 4 3,0 2 1,0 1-4,0 5 4,3-3-8,-3 14 4,3-2-6,2 5 4,0 1 0,4 0-1,-3 5-7,6 6 6,0 4-2,2 0 2,0 5 3,3 6 0,1 4-2,1 4-1,2 4 2,2 4-1,0 5 2,0 5 3,-2 6-2,1 2-2,-2 6 4,-2 1 0,-3 6-3,-2-2 6,-1-3-3,-3 1-2,0 3 2,-3-10 0,-1-2 3,1 2-3,-3-7 6,-3-6 7,0 1 6,-3-7 0,0 2-1,0-12 3,3-3-7,0 0 0,0 0-6,-20-36 2,17 6-1,3 1-4,0-9-3,3-6-8,3 1-7,3-1 5,2 0-3,6 3 7,-3 5-4,4-4 2,4 3-3,2 8-4,-1-3-2,5 4 4,-4 5 3,1 4-7,-2 4 6,-2 5-1,1 6-1,-1 2 0,-4 4 9,1 8-9,1 5 3,-4 0-1,-3 5 7,0 7 0,-2 2 0,-1 2-1,0 8-1,-3 1 4,-4 1 1,1-3 2,0-2-2,-3 1-11,3-2-9,-3-3-13,0 2-12,0-8-10,0 1-21,-3-7-32,0-8-181,0-1 196</inkml:trace>
          <inkml:trace contextRef="#ctx0" brushRef="#br0" timeOffset="82388.001">9929 10704 716,'6'-9'-55,"-3"-2"3,3 4 3,-6-2 8,0 9 16,3-17 25,-1 11 13,1-1 12,-3 7 2,3-12-7,-3 12-5,3-8-2,-3 8-2,0 0 9,0 0-8,15 20 6,-12-7 4,4 4-1,-1 3 1,0 4 3,0 3 0,0 9-2,-3-3 4,3 9-8,0 5 2,-6 1-2,3 3-2,-3 4-2,0-4 1,0 3-1,0-4-3,-3-1-1,3-10-1,-3-2 3,3-2-5,-3-5 5,3-8 16,0 1 7,-3-8-5,0-8-1,3-2-4,0-5 0,0 0-4,0-32-5,0 0-1,0-4-6,3-10 1,0-1-3,3-5-3,0-3-2,-1 2-2,6-1-2,1-4-3,-1 12-1,1-2 1,0 7-4,4 4 0,-1 0 1,3 4-4,-4 6 2,5 5 0,-4 5 0,3 3 2,0 4 1,1 7-2,-5 6 3,4 2-1,1 3 0,-1 4 4,-3 7 3,-1 0-2,3 5 4,-6 1-4,1 2 1,0 2-1,-3 2 5,-3 0-7,-3 2 7,3-3 2,-2-5-2,-1 4-6,0-11 9,0-2 13,-3 1 0,3-6-17,-3-3 5,0-8-5,0 0-1,0 0-2,0 0 0,-6-41 0,9 13 0,0-2 2,3-6-9,0-8 1,2-1 9,4 1-13,-3 0 4,7 7-2,-4-6-1,6 7-3,-6 4 6,4 0 4,-1 8-6,-1 0-3,1 2 2,4 4 2,-4 7-4,3-1 3,-4 9-1,3 0 0,-3 6 1,1 5 2,-3-1-2,3 8 3,1 6 3,-7-2-2,-1 7 2,1 0 0,-3 3 2,0 6 2,-3 1 2,0-1 0,-3 7-3,0 8 1,-3 0 0,3-5-2,-3 3 3,0-3-6,3-8-6,-3 0-20,3-6-11,0-4-12,-3 1-19,3-6-18,0-7-70,0-6-63,6-3 76</inkml:trace>
          <inkml:trace contextRef="#ctx0" brushRef="#br0" timeOffset="83141.2317">11036 10798 559,'-6'5'-37,"3"2"7,3-7 4,-3 10 8,3-10 7,0 15 7,0-15 6,6 11 1,-6-11-1,8 12 2,-2-6 3,2-2 4,1 3-1,-1-6 0,1 4 4,3-4 2,-12-1-2,21 0 0,-8-1 1,-1-5-4,0-1 1,2-3-2,2-2-1,-4-3-1,0-6-1,0-2-2,0-3 0,1-1-1,-7 0-1,0-3 5,0 1 2,-6 2 4,0 3-3,-3 1 4,-3 1-4,-3 3 0,-1 0 2,-2 9-3,0-3 3,-3 12 0,-1-4 4,1 10-1,-5 2 8,2 8 1,-4 1 0,4 12 8,-2 1-2,3 7 0,3 3-1,-1 4-2,6 1 1,0 7 2,6-3-1,0 7-3,3-3 0,9 2 3,3 0-1,6-5-10,7-8 0,-2 2-4,7-6 4,-2-13 0,4-4-3,-1-9 0,-1-4 0,3-11-10,0-7-5,1-4 2,-2-10-9,2-4-11,0-8-2,-7-3-6,-1-4-4,-1-4 1,-7-3 1,-3-4 6,-4-4-3,0-2 1,-5-2 0,-4-4 6,1-2-2,-3 2 1,0-2 3,-3-1 3,3 4-3,-2 0 5,-1 10 0,0-2 3,3 9 0,-3 2 8,0 0-5,3 11 11,0 3-2,-5-2-3,5 11-2,0-1-1,0 6-5,0 7 4,0 1 3,0 11 8,0 0 3,0 0 1,0 0 3,11 36 5,-11-12 0,3 7 10,-3 7 2,0 1-9,3 10 6,-1 6-3,1 2 6,0 10-7,0-4-1,3 12 5,0-7-9,0 7-2,3-3 2,0 2-2,1 10 2,2-2 4,-3-3-6,2-8-10,-2-5-5,4-3-15,-4-5-28,3-3-7,-3-12-30,0-3-11,-3-10-22,-3-7-58,0-6-165,-3-10 153</inkml:trace>
          <inkml:trace contextRef="#ctx0" brushRef="#br0" timeOffset="83731.6522">11413 10696 974,'-6'-20'12,"0"-1"4,6 6-4,0 3-7,6 2-3,3-4 3,4 6-3,5-3 2,-1 0-5,7-2-1,1 8 1,4-6-1,2 3 0,5 5 2,4-3 0,-4 4 0,0-2 4,-2 1-4,-2 3 0,2-5 2,-2 5-4,-1 5-3,-1-2 2,1 3 5,-5 0-1,-1 5 4,2 0 3,-7-3-3,3 6 3,-3 4 6,-2-3-2,-2 7 8,-1 0 13,-3-1-9,-4 6 5,-2-3 1,0 7-5,-3-6 0,-3 6-3,0 1 4,-3-3-7,0-3 3,0 3-8,0-2 10,0-8-2,1 1-6,-1-8 12,0-1-16,-3 0 9,6-11-1,-6 3-2,6-3-3,0 0-7,-6-33-14,6 14-5,3-9-17,0-7-15,6-7-5,-3-7-2,2-2-2,4-4 7,4-1 3,2 2 7,-3 1 0,3 3 5,1 10 0,-5 3 3,1 4 4,3 4-2,-2 7 8,2 0 1,-4 13-1,1 3 8,1 2 1,-4 8 6,-12-4 5,24 15 2,-12 3 4,1 5 9,-4 2 3,-1 7 1,1-1 5,-3 5 0,0 8 5,0 0 1,-3-1 0,0 7-6,0 0 3,1 4-5,-4 2-21,3-5 2,-3 1-9,0-3-11,0-7-16,3-1-17,-3-5-30,0-6-27,0-11-90,3-2-79,-3-9 208</inkml:trace>
          <inkml:trace contextRef="#ctx0" brushRef="#br0" timeOffset="83860.3081">12394 10240 748,'-9'-7'-13,"3"3"-2,6 4-9,-10-7-6,10 7 9,-9-6 0,9 6 3,-6-6 2,6 6 0,0 0-5,0 0-17,-8-6-29,8 6-86,-3-8 52</inkml:trace>
          <inkml:trace contextRef="#ctx0" brushRef="#br0" timeOffset="84253.2567">13054 10383 456,'0'0'6,"17"-4"-3,-17 4-1,14-10 2,-11 5 13,-3 5 12,6-17 11,-3 6 5,-3 0 2,3 6 6,-3 5-2,-3-17-2,0 6-3,0 3-8,3 8-7,-12-7-3,12 7-6,-22 0 4,8 0 2,-4 6-10,0 3 9,-4 5 0,-4 5 3,1 10 4,-2-4 2,3 9-2,-7 7-2,8 2 7,1 1 0,1 4 2,9-9-1,-2 4-4,8-2 2,-2-2 2,5-3-3,6 1 5,5-8-4,4-1-3,2-5-1,10-4-3,4 3-2,4-8 0,5-6-5,-4-8-9,9 0-18,1-8-18,-2-1-35,8-7-36,-3-5-42,-7-2-79,-3-7-239,-2-3 41</inkml:trace>
        </inkml:traceGroup>
        <inkml:traceGroup>
          <inkml:annotationXML>
            <emma:emma xmlns:emma="http://www.w3.org/2003/04/emma" version="1.0">
              <emma:interpretation id="{F7551EA5-DB19-40A8-A5D1-063B87E469B7}" emma:medium="tactile" emma:mode="ink">
                <msink:context xmlns:msink="http://schemas.microsoft.com/ink/2010/main" type="inkWord" rotatedBoundingBox="17766,9847 19909,10126 19786,11072 17643,10794"/>
              </emma:interpretation>
              <emma:one-of disjunction-type="recognition" id="oneOf19">
                <emma:interpretation id="interp95" emma:lang="en-US" emma:confidence="0">
                  <emma:literal>nor</emma:literal>
                </emma:interpretation>
                <emma:interpretation id="interp96" emma:lang="en-US" emma:confidence="0">
                  <emma:literal>non</emma:literal>
                </emma:interpretation>
                <emma:interpretation id="interp97" emma:lang="en-US" emma:confidence="0">
                  <emma:literal>Nor</emma:literal>
                </emma:interpretation>
                <emma:interpretation id="interp98" emma:lang="en-US" emma:confidence="0">
                  <emma:literal>not</emma:literal>
                </emma:interpretation>
                <emma:interpretation id="interp99" emma:lang="en-US" emma:confidence="0">
                  <emma:literal>nr</emma:literal>
                </emma:interpretation>
              </emma:one-of>
            </emma:emma>
          </inkml:annotationXML>
          <inkml:trace contextRef="#ctx0" brushRef="#br0" timeOffset="86342.6677">15625 10591 968,'6'5'-70,"-6"-5"-7,0 0 8,0 0 12,0 0 22,0 0 23,0 0 17,0 0 17,0 0 9,0 0 5,0 0 3,-12-27-7,12 27-7,-9-8 0,9 8-6,0 0-2,0 0 1,-24 21 2,17-7 1,-2 1-1,3 7 1,0 10 0,4-2-1,-1 7 0,-3-3 1,6 14 0,3 2-5,-3 6 4,3-2-2,5 5-3,-2-9 7,3-1-3,4-2-6,-1-6 4,3-6 2,3-1-5,4-10-3,-2-7 5,1-10-3,7-2 0,-1-10-7,3-2 7,3-15-1,1 0-3,-2-15-4,-1-3-2,2-7 5,-8 0-6,-5 1 0,-5 2 1,-6 2-2,-3 0 4,-9 2-3,-6-1-2,-6 5 4,-5 3-6,-8 6 4,-5-3 4,-10 3-1,1 8 4,6 7-3,-1-4-5,5 7 5,4 3 0,4 1-2,4 5 5,1-2-7,4 4 2,3-2-7,12 0 2,0 0 5,0 0 10,0 0-10,0 0 0,0 0-4,43-7 11,-20 0-7,4-1-6,7-2 2,1-1 0,5 5-12,3-3 4,-2 1 7,2 3-4,-1-3-1,3 5-3,0 3 2,-2 0-1,-5 3 3,2 8-4,0 2 9,-5 3-5,2 4 2,-1 10 0,-3 3 2,1 4-1,-4 6 2,-7 7 2,2 0 0,-1 4 0,-6 4 1,-2-1-5,-4-1 7,-6-6-7,0-1 3,-4-1 4,1-12 6,-6 0 11,1-2 8,-4-3 9,-3-8 4,0-5 7,-4-3 1,4-8 1,-3-6-2,12-1-6,-26-16 0,14-4-23,1-7 0,6-5-4,2-8 0,6-9-5,2-3 1,9-10-10,0 0-7,7-15-10,4 0-13,5 4-14,-1-1-12,8 10-20,-3 0-2,1 7-10,-1 3-13,-5 14-13,-1-4-21,-7 9-53,0 0-179,-5 6 122</inkml:trace>
          <inkml:trace contextRef="#ctx0" brushRef="#br0" timeOffset="104026.7646">14671 10348 108,'0'0'19,"0"0"4,0 0-3,0 0-4,0 0-5,0 0 1,-6-5-2,6 5 1,0 0 2,0 0-5,0 0 2,0 0 1,0 0 1,0 0 2,0 0 1,0 0 3,0 0-2,0 0 5,0 0-4,0 0-4,0 0 3,0 0-2,0 0 0,0 0-4,0 0-2,0 0 3,0 0-4,0 0 0,0 0-4,0 0 0,0 0 2,0 0 2,0 0 5,0 0 1,0 0 0,0 26-1,0-26 4,3 14-1,-3-6 4,3 3 0,0 2 4,-3-2-2,3 1-3,0 3 2,3 0 3,-3-1-2,0 1-4,0 0-1,4 1 1,-4 1-2,0-1 3,3 1-5,0 1 2,0 1 0,0-1 1,0 8-3,0-4 3,2 0-1,-2 0 6,2 0-6,-2 2 2,-1-1 0,-2 3 3,0 0 1,3-4-2,-3 0 0,-3-3-1,3 2-1,-3-1-4,3-3 6,-3 5 1,0-8-7,0 2 4,0 1-4,0-2 2,-3 0-5,3-4 4,0 1 5,0-1 9,0-1 8,0-10 3,-3 9 3,3-9 0,-3 10-3,3-10-4,0 0-2,-9 3-6,9-3 0,0 0-3,0 0-6,-19-20-2,16 14 2,3 6 1,-9-13-7,7 3 1,-1 4-3,0-5 0,0 1-3,-3 1-1,6-5 2,-3 5 3,0-2-9,3-2 4,-6-4-5,6 4-3,0-4-4,0 1 1,3-3-7,0-2 1,0-1-2,-3-7 0,6 3-3,0 0 0,0-2 0,2 1-1,-2 0 0,5-1 3,-6 3-7,1-1 3,3 4 3,-3 2-5,0-2 1,0 5 3,0-1 1,0 6-3,1-2 4,-1 3-6,0-4 5,0 4 1,0-1-1,0 2-1,-1-1 6,4 4-6,0-1 6,1 0-3,-1 2-1,0-1 1,0 3 5,3-3 1,-1 6 3,0-6-4,1 7-3,-1 0 5,-11 0 2,21 0-1,-6 0-2,1 7 2,-4-6 2,2 4-1,1-3-3,4 5 6,-4-3 0,3 2 0,-3 2 1,1-4-3,-2 0 4,-2 3-7,3-3 3,-2 3 1,-4-2-1,0 0 0,3 1-1,-6 0 2,2 2-4,-2 3 7,-3-4 1,0 0-2,2 8 1,-5-6 1,0 4-6,0 4 2,0-1 0,0 1 2,-5 0 0,2 3 3,3 0 0,-3 0-1,0 0 5,3-4-5,-3 7 1,3-3 12,-2-1-12,2 2 10,-3 0-1,3-2 3,0 0-3,0 5 1,0-4-2,0-1 3,0 6 0,3-6-1,-3 4-1,2 1 3,1 0-5,0 3 0,0-9-4,5 6 0,-5-5 0,0 1 2,2-1 0,1 2-2,-3-5-4,3 2 6,0-1-2,0-4 1,0 0-2,3 1-5,-3-5-13,4 1-15,-4 1-27,6-10-29,-12-1-59,14-1-253,-2-14 94</inkml:trace>
        </inkml:traceGroup>
        <inkml:traceGroup>
          <inkml:annotationXML>
            <emma:emma xmlns:emma="http://www.w3.org/2003/04/emma" version="1.0">
              <emma:interpretation id="{775619BB-B0EB-490E-9FF3-AC3907C6E2E2}" emma:medium="tactile" emma:mode="ink">
                <msink:context xmlns:msink="http://schemas.microsoft.com/ink/2010/main" type="inkWord" rotatedBoundingBox="20649,9255 29410,8903 29516,11534 20754,11885"/>
              </emma:interpretation>
              <emma:one-of disjunction-type="recognition" id="oneOf20">
                <emma:interpretation id="interp100" emma:lang="en-US" emma:confidence="1">
                  <emma:literal>antisymmetric</emma:literal>
                </emma:interpretation>
                <emma:interpretation id="interp101" emma:lang="en-US" emma:confidence="0">
                  <emma:literal>antisymmetri</emma:literal>
                </emma:interpretation>
                <emma:interpretation id="interp102" emma:lang="en-US" emma:confidence="0">
                  <emma:literal>antisymmetr</emma:literal>
                </emma:interpretation>
                <emma:interpretation id="interp103" emma:lang="en-US" emma:confidence="0">
                  <emma:literal>anlisymmehne</emma:literal>
                </emma:interpretation>
                <emma:interpretation id="interp104" emma:lang="en-US" emma:confidence="0">
                  <emma:literal>anlisymmehnc</emma:literal>
                </emma:interpretation>
              </emma:one-of>
            </emma:emma>
          </inkml:annotationXML>
          <inkml:trace contextRef="#ctx0" brushRef="#br0" timeOffset="87334.0159">18398 10589 945,'12'-11'-38,"-12"2"4,0 9 5,0-17 2,-3 2 4,0 4 3,-3-3 8,-3-1 8,0-3 3,-2-1 4,-1 5 6,-4-5 1,4 7-1,0-1-1,0 2 2,0 3-7,-4 4 1,1 1 3,-5 3-3,1 3 0,-8 1 4,-2 11-2,-8 5 2,-3 8 9,-1 1 4,-11 15 0,1 1 2,2 6-7,2 5 4,1 0 4,3 4-5,5 11-4,7-6 5,8 8-8,6-8 6,9-7-4,8-5-2,3 0-4,10 0 3,4-5 1,4-6-3,4-9 1,2-5-1,2-6-3,5-10 0,3-1 3,-5-11-1,8-6-4,-2-11 3,5-5-6,0-8 3,-5-7-1,-1-6 3,-5-1-6,2-11-1,-7 1 0,-2 0 1,-7-2 0,-4 3 0,-2-4 2,-5 8 1,-1 2 2,-3 0 4,0 10 4,-3 3 2,0 5-4,0-3-2,0 9-7,0 1 2,3 4-7,-3 6 12,-3 5-8,3 7 0,0 0 5,0 0-7,0 0 3,3 32 3,0-13-3,0 12-2,0 1-1,3 9 7,3-2 1,0 13-2,-1 3 1,6 1-1,-2 5 0,-1-2 3,1-1 0,3 1 2,-2-6-12,5 0-12,-3-12-16,-4-5-11,6-3-10,0-3-13,-2-18-35,0-2-71,4-10-135,-4-6 178</inkml:trace>
          <inkml:trace contextRef="#ctx0" brushRef="#br0" timeOffset="88226.6292">18803 10383 765,'0'0'-33,"-6"-7"1,6 7-2,0 0 3,0 0 4,0 0 1,0 0 5,0 0 15,0 0 12,0 0 7,6 26 3,0-10 7,3 8 1,0 2 1,3 8 4,-3 5-4,4 5 0,-4 4 7,-1 11-1,-5 3-4,3 0 2,-6 9 2,3-1 6,-3-8-4,0-1-4,0-4 1,0-7-3,0-1-2,-3-13 3,3 5 0,0-10 13,0-1 20,0-5 17,-3-6-5,0-8-9,0-4-3,3-7-9,0 0-7,-5-35-4,5 2-4,0-4-7,3-8-13,-1-10-13,4-4-16,0-11-18,9-8-14,4-1-9,-4-6-6,6 6 4,1 2-7,1 6 7,-2 10 3,-2 8 3,2 2 5,-1 9 2,2 6 6,-4 10 1,0 1 2,-1 11 5,3 0 5,-3 13 6,-2 1 5,3 6 7,-2 3 5,-1 5 6,-1 6 11,-2 4-2,1 2 4,-1 3 8,-3 8 3,0 0-1,0-1-2,-3 5 0,-1-2 2,-2 4-6,2-2-3,1 1 5,0-2-5,0 1-1,5-1 0,1-2-2,6 2-4,1-4 1,2-1 3,2-8-2,5-1-5,2-8 3,1 2 4,-2-6-7,2-6 3,-2-8-3,2-5-1,-1-3 1,1-4-4,-2-7-7,2-8 3,-7 1 3,-1-7-8,2-10 0,-4-8-3,-3-4-7,-5-5-1,-1-6-7,0-7-4,-9-4 0,2-8 2,-5 1-1,0-9 2,-3-1 3,-2 2 0,-4-7 0,0 11 0,0 2 0,-4 0 4,4 16 3,-3 3 1,3 4 3,1 2-4,-1 10 4,0 6-3,-1 0 15,4 5-8,0 7-3,0 3-5,3 3 2,-3 1-1,0 10 3,0 3-1,0 5-1,6 8 4,0 0 0,-31 33 11,17 0 2,2 8 3,-4 10 6,1 14 1,0 12 0,0 5 3,4 6 7,-3 4 0,6 3-6,2 4 0,3 6 2,3-5 0,3 2-4,3 2 3,13 20-5,-5-17 4,4-20 0,0-1-6,7-2 7,1-15-6,2-3-1,-4-17 3,5-5-6,-1-7-7,-1-13-12,1-5-25,-5-11-21,3-8-27,-3-5-37,-2-9-66,-2-8-176,-1-8 129</inkml:trace>
          <inkml:trace contextRef="#ctx0" brushRef="#br0" timeOffset="88609.6039">19608 10299 931,'-21'7'-27,"4"3"1,2-4 6,2 0-2,1 2 1,3-1 6,0-3 3,3 3 7,6-7 8,-6 12 3,9-2 0,3-3 2,6-7-1,6 8 1,7-3 0,4-3-1,2-2-3,10 0 0,2-2-4,-3-4-10,1-1 3,-1-4-4,0 3-1,-2-8 0,-1 4 1,-5-4-1,-1-1 3,-4-3 0,-5 7 1,-2-4 10,-2 4 9,0 2 4,-5 3-4,2-3-4,-3 5 2,-1-2-8,-2 5 0,5 3 3,-14 0 4,20 13 5,-11-3 0,3 9 5,-3 6 3,1-1 0,-1 8 2,-3 6 7,3 6 3,-4 0-8,-2 4 1,3-4 2,-3 4-1,3-2-2,0 2 4,1-3-8,-1-2-1,0 3 3,-3-3-4,3 1-10,0-11-19,0 1-17,0-9-18,0-1-25,-1-7-48,1-11-211,5-6 156</inkml:trace>
          <inkml:trace contextRef="#ctx0" brushRef="#br0" timeOffset="88776.1584">20345 10163 911,'-3'-9'-17,"3"-4"-4,0 6-11,0 7-1,-3-17 1,0 10 4,3 7 4,-3-10-5,3 10-9,0-10-18,0 10-22,0 0-100,-3-11 60</inkml:trace>
          <inkml:trace contextRef="#ctx0" brushRef="#br0" timeOffset="89278.814">20863 10322 566,'0'0'35,"11"0"3,-11 0-11,0 0 2,0 0-3,0 0 3,-8-23 4,8 23 13,-11-16 1,2 3 3,0 3 5,-6-2-9,-4-1-3,-2 0-7,1 7-7,-2-4 1,4 8-7,-3 2-3,1 0-1,-2 2 4,1 8-8,-1 0-2,7-1 1,-3 4 1,4 5-2,2 0-1,-1 4 0,7 0 6,3-2-8,0 1 3,6 0 0,3 2-5,3-5 5,7 4-6,1-4 4,4 1-6,1-5 0,-1 1 2,5 0-3,-1 3-2,2-6 0,4 6 1,-8 1 0,5 1 7,-4-1-11,0 9-3,1-1 6,-5 3 0,-2-1 2,-2 0 9,-4 8-8,-3 3 2,-3 1 0,-3 4 8,-6-2-5,-3 8 6,-3-8 14,-3-2-9,-4 3 0,1-6 2,-3-1 2,-4-5 2,-1-5-7,-4-3 8,-1-8-8,-1 1-4,-2-8-2,1-9-4,-1-2-19,5-5-27,-5-8-29,7-3-40,1-14-58,7-4-324,-5-13 7</inkml:trace>
          <inkml:trace contextRef="#ctx0" brushRef="#br0" timeOffset="89831.3358">21148 10262 1250,'15'-2'-60,"-4"2"0,3-5 8,-6 3 6,4-3 2,-12 5 5,15 0 13,-6 0 1,-9 0 4,0 0 7,16 5 10,-13 4 10,-3 1 8,3 7 2,-3 0 8,-3 9-3,3 6 7,0 0-1,-3 3-5,3 2 0,0 3 4,3 8-4,0-3-3,0 2 7,0-3-10,6-2-1,-3-5 2,-1-6 3,4-2-3,3-2-3,1-9 2,2-4-1,3 0-1,2-11 0,2-6-3,2-4-3,10-8-8,-5-3 0,8-11-11,-1-4-10,-3-8 3,0 1-1,-2 0 4,-2-1 5,-4 2-3,-7 2 3,-3 7 9,0 0 4,-2 8-2,-1 0-3,-7 8 4,1-1-5,-3 7 2,-3 3 6,0 5-2,0 0 7,-9 28 0,1-6 1,2 7 6,-3 7 4,2 5 2,1 6 3,0 3-1,0 13 3,0 5 3,3 5 1,0 2-5,0 5 3,0 0-2,3-3-3,-6 11 1,0-11-1,-2 7-4,-3-3 0,-1 1-2,-5-3 3,-1-8 0,-7 4-3,-2-7 0,0-5 8,-6 1-6,-4-11 3,-1 1 4,1-10 3,2-10 2,-8 3 2,0-9 3,2-1-5,-5-8-2,4-6-6,-1-6 1,2-2-3,7-5-13,-8-5-14,6-2-26,-1-8-33,7-7-29,7-4-44,-2-13-64,7-5-343,6-9-47</inkml:trace>
          <inkml:trace contextRef="#ctx0" brushRef="#br0" timeOffset="91236.7594">22107 10372 1317,'0'0'-109,"0"0"17,0 0 16,0 0 17,6-6 16,-6 6 6,0 0 9,0 0 14,6-7 7,-6 7 5,0 0 4,0 0-2,0 0-2,0 0-1,0 0 0,0 0 4,0 0 1,0 0 1,0 0 7,10 24 5,-7-11 2,-3 4 5,0 1 0,0 5 2,0 8 5,0-4 0,0 6 0,-3 0-3,3 4 4,0-1-4,0 5 1,0-6 1,0 4-3,0 5-4,0 4-3,0-9 2,0-2 0,0-1-2,0-3 4,0-6-9,3-1-3,-6-2 7,6-4 8,-3-1 8,-3-6-1,6-6-1,-3-7-6,0 0 0,0 0-5,9-33-1,-3 7-9,0-2 7,3-6-7,-1-8-2,4 0-5,-1-2-1,-3 0-2,4 1 2,-3 1 0,3 2 0,0 0-4,1 7 1,-1 0-2,-1 3 1,1 6-3,-3 0-2,3 6-4,4 1 6,-1 5-3,0 4 5,-4 5-3,6 3-1,-3 3 7,1 12-1,3-4-1,-2 7-1,-1 1 6,-4 5-5,1 3 1,-3-2 1,1 2 0,-4 2 2,0-2-3,0 3 3,-3-3-2,0-5 3,-3 3 5,0-6 2,0 0 5,-3-5 4,0 1 8,-3-8-2,0-2 1,6-5-1,0 0-5,0 0-1,-22-23-4,19 5-4,6-8-14,0-7 13,3-3-5,4-11 2,5 3-6,0-5-1,2-1 6,6 1-8,-3 5 6,4 3-3,4 4 5,-5 6-11,5 4 1,-4 6-2,0 5-3,-2 5 2,-2 10 2,-2 1-1,4 6 2,-1 4 0,-7 11 3,3-2-4,-3 14 2,-5 0 5,0 8-2,-3 3 3,-3-1-2,-3 2 6,0 5-3,0-2-2,-3 1-8,-3-3-11,3-1-14,0 3-22,0-8-14,0-3-20,0-4-12,0-7-23,3-8-72,0-6-185,3-2 109</inkml:trace>
          <inkml:trace contextRef="#ctx0" brushRef="#br0" timeOffset="92411.7799">23133 10325 1051,'0'0'24,"7"-15"-9,-4 8-31,3 3-15,0 0-7,0 1-4,0 0 5,-6 3 3,14 0 8,-5 0 6,2 3 7,-11-3 9,17 11 8,-5 2 10,3 3-1,-4 6 2,3 3 2,-2 5 0,-1 7 0,-2-1 2,-3 8-3,-3-6-1,0 9 5,0 1 0,-6-4-4,0 0 8,0 0-7,-3-4 1,3-1 0,-3-2 1,3-3-8,0-5 8,-2-5 23,2-5 6,0-2-1,-3-7-6,-5-6-1,6-1-2,5-3-9,-9-17-3,3 0-4,3-7-2,3-1-10,3-13-5,3-1-11,0-9-5,7 3-8,2-10 4,-1 8-1,4-5 6,1 8-1,-1 0-2,0 6 6,-1 6-9,2 3 5,-1 2 3,3-1-2,-2 13 2,1 1 0,1-1 1,1 15-4,-4-6 5,0 12-5,1 4 4,-2 5 7,-2 2-9,-3 5 5,0 6 3,-2 1 6,-4 0-6,0 1 3,-3 5 2,-3-3 0,-3 0-6,0 0 8,3-2-2,-3-8 8,0 0-3,3 0 6,-3-7 2,3 3 15,-3-4-5,6-6-2,-3-8-2,0 0-10,0 0-13,0 0-4,18-25-13,-6 0-5,2-2-17,2-9-6,2-7-13,3 1 4,-1-2 3,5 3 5,-4 5 2,4-2 8,-4 5-1,-1 3 3,0 3 4,-6 5 1,1 0 0,0 7 6,-3 4-1,1 4 2,-1-1 7,-4 13 7,-8-5 2,18 14 9,-15-6 1,3 9 8,-3 3 3,1 4 3,-4 6-3,3-1 7,0 0 5,3 8-3,0 0 2,3 3-8,3 1 8,-1-1-10,6-3 2,-3-2-1,4-4-3,3-2 3,-2-2 1,4-3-6,-2-9 0,1 0-3,2-8-6,1-6-4,1-1-2,-2-8-9,4-2 1,-2-9-7,-1-6-4,-1-2 6,-3-6-2,1-4 2,-5-3 0,-5 1-1,-3-3 10,-3 2-4,-6-2 5,-3 7 1,-3 2 1,-6 0 7,4 3-1,-7 6 5,2 4-4,-5 3 2,3 6 1,3 10 6,-7 1 3,4 6 3,1 6 0,-1 14 0,0-4 1,5 4 2,-2 10-1,6 1-1,0 7 0,0-2-2,6 5 0,0-4 0,6 2 0,0-2 2,6 1-3,0-7 2,4-4-3,-4 1 5,3-12 3,-1-1-7,8-5 2,-4-9 2,3-3-8,-2-8-1,4-4 8,4-11-15,-2-3-1,2-7-10,1-19-5,-5-3-6,8-10-5,-4-9-13,-1-6-7,2-3-4,5-32-4,-3 2 2,-6 12-3,-5 3 3,-4 2 8,-6-1 3,-3-1 2,-3 3 14,0 13 15,-6 1 1,0 8 6,0 3 13,-3 13 5,3 7 5,-3 0-10,0 5 4,0 9-9,-1 4 4,1 6-7,0 4 4,0 8-1,0 10 4,6 0 3,-14 23 7,8 6 0,3 6 3,-3 12 1,3 5-1,-5 12 2,6 6-3,-1 1-1,0 2 3,3 8-3,0 12-2,6-4-1,-4 8-4,6-9 5,4 6-5,2-7 8,-2 0-7,3-7-1,1 2-2,-1-19-6,-3 0-22,-1 1-15,-5-15-18,3-6-18,-2-3-18,-4-7-28,-6-7-55,3-12-171,-7 1 148</inkml:trace>
          <inkml:trace contextRef="#ctx0" brushRef="#br0" timeOffset="92925.7873">24624 10383 978,'-6'-14'21,"3"-1"1,3 0-9,3 1-2,0 0-1,6 6 1,0-6 0,10 5-3,-1-5-3,2 3-1,5 4-4,-1-6 6,4 7-8,1-1 2,1 6 3,1 1-2,-2 1 6,5 3-2,3 5-6,-5 4 0,5 1 5,-4 4 1,0 1-1,-3 4-1,1-2 0,-5 5-1,2-4 4,-4 2 5,-3 3-7,-2-9 2,-4 7 4,-4-6 1,1 3 4,-6-3 4,0 0-2,0-1 0,-6-3 1,3 3 0,-6-5-1,0 4-4,0-3-1,0-2 1,0-2 0,-3-3-1,3 0 4,3-7-3,0 0 0,-15 1-2,15-1-11,-5-19-8,5 2-9,2-3-12,1-2-5,3-7-6,3-2 4,6-5-1,1-1 10,5 1-1,-4 0 1,8 2 3,-4 3 3,3 3 4,1 3 2,-5 2 6,4 4-4,-2 6 5,-1 2 5,-1 4 5,-1 6 6,-4 2-1,0 6 15,-3 4 3,1 2 0,-1 6 8,-3 8 2,-3 2 4,-4 7 1,1-2-4,0 14 0,-3-3-5,0 5 0,0 5 3,0-6-5,-3 2-10,3 4 6,0-3-8,0 3-17,0-9-25,3 0-20,-3-7-20,3-4-20,0-12-43,0-7-114,3-6-74,0-6 167</inkml:trace>
          <inkml:trace contextRef="#ctx0" brushRef="#br0" timeOffset="93088.0899">25611 10110 889,'-11'-10'15,"-3"0"4,5 3-13,4 3-10,-1-2-4,6 6 4,-9-6-4,9 6 2,-6-6 1,6 6-20,0 0-16,0 0-27,9-19-43,0 12-110,-4 7 75</inkml:trace>
          <inkml:trace contextRef="#ctx0" brushRef="#br0" timeOffset="93408.6416">26323 10283 646,'12'0'6,"-12"0"-1,16 0 1,-16 0 0,0 0 1,12-11 7,-12 11 21,3-10-2,-3 10 9,-6-14 1,-3 9 0,9 5 1,-22-10-4,10 10-5,-6 0 5,4 0-4,-8 7-3,-2 6 3,2 0 6,-2 10 3,-2 8-4,1 3 7,4 8-2,-2 0 1,3 10 0,9 3 0,2-4-1,6 4-3,3-3-3,3-4-2,3 4 3,8-2 0,11 1-1,-4-10-7,6-10 2,1-11-7,1-8-12,2-7-28,1-5-47,5-13-53,-4-4-86,4-13-324,-4-5-25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35:21.2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1F497D-DBDF-429F-8CCB-882B6FDE5386}" emma:medium="tactile" emma:mode="ink">
          <msink:context xmlns:msink="http://schemas.microsoft.com/ink/2010/main" type="writingRegion" rotatedBoundingBox="2419,1894 30898,1101 31283,14928 2804,15721"/>
        </emma:interpretation>
      </emma:emma>
    </inkml:annotationXML>
    <inkml:traceGroup>
      <inkml:annotationXML>
        <emma:emma xmlns:emma="http://www.w3.org/2003/04/emma" version="1.0">
          <emma:interpretation id="{D1515AF0-44C8-4717-9DD9-750B84FD41F5}" emma:medium="tactile" emma:mode="ink">
            <msink:context xmlns:msink="http://schemas.microsoft.com/ink/2010/main" type="paragraph" rotatedBoundingBox="2428,1750 30928,1211 31026,6372 2526,6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C173F2-51EA-4725-98A7-1E2BDB7737FB}" emma:medium="tactile" emma:mode="ink">
              <msink:context xmlns:msink="http://schemas.microsoft.com/ink/2010/main" type="line" rotatedBoundingBox="2428,1752 29791,1231 29827,3112 2464,3632"/>
            </emma:interpretation>
          </emma:emma>
        </inkml:annotationXML>
        <inkml:traceGroup>
          <inkml:annotationXML>
            <emma:emma xmlns:emma="http://www.w3.org/2003/04/emma" version="1.0">
              <emma:interpretation id="{C80C8A83-D5CD-4EB1-A240-1EE290A6EF81}" emma:medium="tactile" emma:mode="ink">
                <msink:context xmlns:msink="http://schemas.microsoft.com/ink/2010/main" type="inkWord" rotatedBoundingBox="2437,2248 3224,2233 3244,3278 2457,3293"/>
              </emma:interpretation>
              <emma:one-of disjunction-type="recognition" id="oneOf0">
                <emma:interpretation id="interp0" emma:lang="en-US" emma:confidence="0">
                  <emma:literal>2.</emma:literal>
                </emma:interpretation>
                <emma:interpretation id="interp1" emma:lang="en-US" emma:confidence="0">
                  <emma:literal>2,</emma:literal>
                </emma:interpretation>
                <emma:interpretation id="interp2" emma:lang="en-US" emma:confidence="0">
                  <emma:literal>2'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Q.</emma:literal>
                </emma:interpretation>
              </emma:one-of>
            </emma:emma>
          </inkml:annotationXML>
          <inkml:trace contextRef="#ctx0" brushRef="#br0">349 355 118,'0'0'22,"0"0"-10,0 0-5,0 0-1,0 0-1,0 0 3,-17-6 3,17 6-1,0 0 3,0 0 3,0 0-1,0 0 4,0 0 1,0 0 1,0 0-3,0 0 4,0 0-5,0 0 0,0 0-3,0 0-1,0 0-1,0 0 0,0 0-3,0 0-2,0 0-1,0 0 0,0 0-1,0 0 0,0 0 0,0 0 0,0 0 5,0 0 2,0 0-1,0 0 3,0 0 1,0 0 0,0 0 0,0 0 0,-16 6-1,16-6-3,0 0 1,0 0-2,0 0-1,0 0 1,0 0-2,0 0-1,0 0-1,0 0-4,0 0 2,0 0-2,0 0 3,0 0-3,0 0 0,0 0 0,0 0 3,0 8-2,0-8 3,0 0 4,0 0 4,0 0 5,0 0 1,0 0 0,0 0 4,0 0 4,0 0 8,0 0-4,0 0 8,0 0 0,0 0-6,0 0 4,0 0-5,0 0-3,0 0 1,0 0-3,0 0-6,-18-11 3,18 11-3,-6-9 3,6 9-7,-3-11 1,0 7-4,0-5-3,0 5 0,0-5 1,0-2-2,3 2 4,-3 3-3,0-6-5,0 0 3,3 2-6,-3-4-1,3 3 4,-4-2 0,4 3-3,0-5-2,0 5 13,4-4-13,-4 3-2,3-3 2,0 4-2,0-2 4,0 2-4,3-1 9,-3 1-12,0 1-7,3 1 4,-3 0 1,0-1-3,3 2 2,0 1 13,0 0-10,4 2-8,-4-3 8,3 6-2,-1-5 2,1 3-2,0 0-1,3 0 6,-12 3-2,22-2-6,-13 2 9,-9 0-4,23 0 1,-23 0-3,23 0 4,-15 2-2,-8-2 0,18 3 4,-9-3-6,-9 0 3,15 3 4,-9 0-5,-6-3 3,13 3-1,-13-3-1,12 4 4,-7 0-4,-2 1-4,3 0 2,-3 1 4,0 3-7,0-3 6,-3 6 2,3 0-3,-3-2 6,3 1-1,-3 3-2,0-4-7,-3 3 6,3 1-4,0 1 3,-3 0 2,0 1 1,0-2-7,0 2 6,0 1 7,-3 2-7,-2 1-2,2-2 5,-3 3 2,-1 1-3,-2 0-6,0 0 14,0-1-3,-3 7-3,-1-4 3,-1 1-8,5-6 5,-3 2 2,-1-3-6,4 2 0,-3-1-2,4 1 1,-1-4 3,-2 2-2,3-4 1,-1 2 2,6-2-1,-3-4 5,0 2 0,3-2-5,-4 1 0,4-2 17,0 0-11,0 1 9,1-5-5,-1 4-1,0-3-2,0 4 1,-3-2 1,-1 3-1,1-1-1,0 2-1,-6-2 5,3 2-6,1 2 2,-6-2-4,6-2 0,-4 4 4,6-5-2,-3 1-5,2-2-3,1 1 4,3 0 0,-3-3 7,4 0 4,-1 0-3,0-2 7,6-4 5,-9 9 8,2-6 8,7-3 2,0 0-2,-9 2-5,9-2-5,0 0-3,0 0-2,0 0-4,0 0-2,-3-18-1,6 10-2,-3 8-5,3-13 2,3 4-2,-2 1-4,-1-2 0,3 1-3,0 1-2,0-1 1,-1 2-3,1-1 0,3-2 1,0 4-1,-3-3-3,4 0 5,-4 3-2,3 0 0,0-3-6,-3 3 4,3-1-6,-1 0 1,3 3-1,1-2 3,-4 4-3,1-4 2,3 2-4,-3-1 1,-9 5-6,19-1 4,-7 1-6,-12 0 7,17 1 0,-8 4-2,0-5 3,1 6-1,-1 0 0,0 0 3,0 2 3,3 0-2,-3 3 5,-1 1-2,6-2 0,-5 0 0,-1 0 1,4 2-1,0 1 1,0 1 4,-2-1-3,2-2 4,0 4-4,-1-2 5,1-1 12,-1 0-13,0-4-13,1 6-15,0-3-28,0-3-12,0-1-16,4 2-13,-4-3-18,2 0-23,1-4-29,-2-4-252,2-4 75</inkml:trace>
          <inkml:trace contextRef="#ctx0" brushRef="#br0" timeOffset="455.7463">769 674 1004,'0'-7'-79,"3"2"15,-3-4 20,0 9 10,0-10 16,0 10 12,3-11 9,-3 11 6,0 0 3,-3-9-1,3 9 1,0 0-2,0-7-2,0 7-2,0 0 1,0 0-3,0 0 1,0 0 0,0 0-2,0 0 2,0 0-1,0 0-6,0 0 6,-19 16 2,19-16 3,-3 11-3,3-6 1,0-5 9,0 14-8,0-6 1,0 0 2,0 0-3,0-8-3,6 14 1,-6-6 6,3-3-3,-3-5 4,3 11 2,-3-11 4,4 9 11,-4-9 7,3 6 11,-3-6-10,0 0 0,0 0 2,0 0-7,0 0 0,0 0-4,0 0-4,0 0-3,0 0-3,9-23 0,-9 23-4,0-8-2,0 8 3,0 0-9,-3-14 1,3 14 2,0 0-12,0-8-10,0 8-7,0 0-6,0 0-9,0 0 0,-6-4-14,6 4-5,0 0-18,0 0-27,0 0-38,0 0-195,6-8 154</inkml:trace>
        </inkml:traceGroup>
        <inkml:traceGroup>
          <inkml:annotationXML>
            <emma:emma xmlns:emma="http://www.w3.org/2003/04/emma" version="1.0">
              <emma:interpretation id="{980E8DB3-CDAA-434F-96A4-3BEB33BFB62F}" emma:medium="tactile" emma:mode="ink">
                <msink:context xmlns:msink="http://schemas.microsoft.com/ink/2010/main" type="inkWord" rotatedBoundingBox="3715,1942 8994,1842 9020,3206 3741,3307"/>
              </emma:interpretation>
              <emma:one-of disjunction-type="recognition" id="oneOf1">
                <emma:interpretation id="interp5" emma:lang="en-US" emma:confidence="1">
                  <emma:literal>Determine</emma:literal>
                </emma:interpretation>
                <emma:interpretation id="interp6" emma:lang="en-US" emma:confidence="0">
                  <emma:literal>Determines</emma:literal>
                </emma:interpretation>
                <emma:interpretation id="interp7" emma:lang="en-US" emma:confidence="0">
                  <emma:literal>Determined</emma:literal>
                </emma:interpretation>
                <emma:interpretation id="interp8" emma:lang="en-US" emma:confidence="0">
                  <emma:literal>Determiner</emma:literal>
                </emma:interpretation>
                <emma:interpretation id="interp9" emma:lang="en-US" emma:confidence="0">
                  <emma:literal>Determining</emma:literal>
                </emma:interpretation>
              </emma:one-of>
            </emma:emma>
          </inkml:annotationXML>
          <inkml:trace contextRef="#ctx0" brushRef="#br0" timeOffset="1218.9889">1418 21 802,'0'0'-63,"0"-8"13,0 8 8,0 0 8,0 0 3,-3-9 6,3 9 6,0 0 2,0 0 3,0 0 0,0 0 1,0 0 2,0 0 0,0 0 0,0 0 0,0 0 7,0 0 7,0 0 7,0 0 2,3 27 4,-3-16 5,-3 3 4,3 0 2,0 4 0,-3 1 3,0 3 0,0 3-3,0-1 6,0 0 1,3 6-3,-3-2 0,-1-2 5,4 4-3,0 1-1,0-1 2,0 2-1,-3-2-3,3 0 3,0 3 0,0-3 3,-3 3 1,3-5 2,-3 2-10,3 0-4,-3-1 2,0-1-6,3-4 2,-3 5-5,0-8 2,0 3-1,0-2-1,3-1-5,0-1 2,-3-5-7,0 3-12,3-3-18,-3 3-19,3-8-17,-3 1-25,-2-2-63,2-5-210,3-4 129</inkml:trace>
          <inkml:trace contextRef="#ctx0" brushRef="#br0" timeOffset="2220.5859">1279-87 885,'0'0'-60,"-6"-4"7,6 4 8,0 0 8,0 0 5,0 0 7,0 0 5,0 0 4,0 0 2,-10-5-1,10 5 3,0 0 2,0 0-1,0 0 1,0 0 2,0 0 3,0 0 2,0 0 1,0 0 2,0 0 2,0 0 2,0 0 0,0 0 2,0 0 1,0 0 6,0 0-6,0 0 4,0 0 0,0 0-2,0 0 3,0 0-1,0 0 5,0 0-4,0 0 0,0 0 4,22 13 2,-22-13-3,15 3 2,-9 3-4,3-3 1,2-1-3,0 3 1,1 2-1,-1-5-2,1 6 0,0-2 2,4 0-3,-4-2-3,3 1 3,-4 1-2,1-1-1,1 1-3,-1 2 2,0-3-1,0 1 2,0 1-1,1 0-1,-1 0-3,-1-1 5,-2 3-1,3-3 0,0 2 2,1-2-1,-4 4-3,3-4 3,0 3 1,-4 0-2,6-2 6,-6 1-6,4 1 5,-3 0 0,0 1 1,3-2 3,-6 0-5,7 2 0,-7-1 1,3 2-1,-1-1-1,-2 2 0,3-3-2,-3 3 7,0 0-3,4 0 3,-4 0 1,0 0-5,0 3 2,0-2 1,0 1-1,0 2-1,-3-2 2,0 1 6,2-3-3,-2 5 2,-3-1 6,3 0-5,-3-2 10,3 2-9,-3 0 0,0 0 1,0 0-1,-3 1 0,0-1 7,3 1 1,-5-2 4,5 0-3,-3 0 3,-3 3-1,0-5 3,3 3 2,-6-2 2,3-2 0,-3 2 0,-1 1 4,1-2-11,0-2-2,0 2-1,1-2 0,-4 1 3,0-2-9,-4 1-1,1 0-2,0-1 0,-2-1-3,-3 3 2,3-6-5,-4 4-4,-4-1-8,2 0-7,-3-1-14,0 0-13,2 1-10,-4 1-17,2-1-11,1-5-9,4 5-12,1-4-11,0 1-20,3-3-64,2-3-188,0-3 110</inkml:trace>
          <inkml:trace contextRef="#ctx0" brushRef="#br0" timeOffset="3800.3499">1939 648 920,'0'0'-71,"0"0"6,3 5 8,-3-5 6,0 0 9,3 5 11,-3-5 6,9 6 6,1-3 7,-10-3 2,18 3 7,-9-1 4,0 0 4,6 2 4,-2-4 3,-1 4 1,2-3-1,1-1 1,0 0-3,1 0 1,-1 0-3,2-1 1,-2 1 0,4-4-2,-4 0 2,3 2-4,-2 0 1,5-4-1,-1 0-1,-2 0 1,1-3 1,-1 0-4,-1 1 2,3-2 2,-3-5-5,-2 5 2,0-6-1,-2 2-4,-1 0 1,0-1 2,-4 0 2,1 0-1,-3 1 0,0 0 7,1 0 6,-4 2 0,-3 0 1,0-1-4,0 2 0,-6 2-6,2-1 1,-5 2 0,3 0-2,-3 2 0,-2 2 0,2-2 1,-3 0-3,-1 6 2,1-3-1,12 3-2,-27 0 2,13 3-4,-2 3 3,-2 0 1,-3 0-1,-1 6 4,1 1 2,1 1 4,-2-1-1,1 4 3,1-1-5,0-2 2,6-2 5,-4 6-6,3-3-3,2 0 4,1-2-2,0-1-2,4 6 7,-1-6-4,3 2-2,0 1 3,1-3-2,5 6 1,0-2 4,5-4-4,-2 5 4,3 2-3,3-2 5,2-1-2,1 4 0,3-4-5,1 0 4,5 0-5,-4-1-1,8 1 2,-1 2-1,-3-2-2,7 0 0,-8-1 2,1-5-1,4 1 2,-4-2 1,1-5-1,1 2 5,1 0 4,-5-6-12,2 0 10,2-6-4,-1 0-2,-1-4-9,0-2 5,4-6 0,-5-5-5,1 1 3,-2-8-7,5-6 4,-7-3-8,0-2 4,-3 5 3,-5-1-4,3 0-3,-3-6 15,0 6-9,-2 1 1,-1 0 2,-3 0 1,0 6 4,0 0 4,-3 0-6,0 0 4,0 3-5,0-3 1,0 3 1,0 2-4,0 1 0,0-1-1,-3 3-3,3 1 6,0 6-2,0-5 1,0 4 2,-3 2-8,3-2 5,0 5 3,0-3-4,-3 3-1,3-2 1,-3 2 0,3 4 3,0-5 0,-3 4-4,3-1 8,0-1 3,-4 2-3,4-1-4,0 9-1,-3-9 3,3 9 2,-3-12-5,3 6 3,0 6-2,-3-8-2,3 8 0,0-10-2,0 10-1,-3-12 0,3 4 0,-3 1-8,3-2 1,0 0 1,0 2-2,0-4 5,3 3 0,-3-2-3,0 1-2,0 0 3,0 2-1,0-2 3,0 9-2,3-11 4,-3 4-1,0 7 2,0-9-2,0 9-1,0-11 2,0 11-4,0 0 0,0-9-2,0 9 0,0 0 1,0-6-2,0 6 0,0 0 0,0 0 0,0 0 2,0 0 0,0 0 6,3 26-2,-3-17-5,0 1 5,0 7-1,0-4 4,0 5-3,3 5 12,-3-1-3,3 5 3,-3 0-2,0 3 6,0 3 0,0-1-1,0 2-1,0 8-1,-3-3 5,0 3-4,0-1-3,0-1 5,3 5-7,0-5 1,-6 1-1,6 1-1,-3-6 1,0 3 7,3-3-10,0-5 2,0-1 0,0 1 0,0-5 0,3 1-4,0 2 2,0-9-2,0 2 7,0 0-3,3-4 1,-3 2-4,4-1 7,-1-2-7,-3-2 3,3 0 0,-3 1-6,2-2 0,1-4 2,0 4 5,0-2-9,0 0 3,0 1 1,1-2-5,-1 1-8,0-5-1,0 1-3,0 1-9,3 0-10,0-3-5,-1 0-9,9-3-9,-6 0-7,4-3-17,0 0-14,1-3-24,2-2-33,-1-4-175,1-1 157</inkml:trace>
          <inkml:trace contextRef="#ctx0" brushRef="#br0" timeOffset="4396.4599">2455 276 798,'0'0'-56,"-3"10"12,3-10 7,0 9 8,0-9 7,-3 6 10,3-6 9,0 0 7,0 0 6,-3 7-2,3-7 1,0 0 1,0 8 0,0-8 1,0 0 1,0 0 4,0 0 6,3 9-2,-3-9 1,6 6 3,-6-6 1,10 6 3,-1-5-3,0 2 5,0-1 0,3 2-4,0-2 5,7 1-6,-7 0-5,8-1-1,-2 2 1,1-2-3,-1 2 0,2-4-2,-1 0-3,2 0 1,-3 4-1,1-4-2,-1 0 6,-1 0-4,1 0-6,-2-4 16,2 4-10,-3 0-5,-1 0 2,3-4 2,-3-2-7,1 4-2,0-1-12,1-2-9,2 1-8,-4 2-12,4-1-8,-2-3-12,-1 6-11,0-4-20,0 4-26,-2-3-147,2 0 219</inkml:trace>
          <inkml:trace contextRef="#ctx0" brushRef="#br0" timeOffset="5070.7139">3077 601 651,'6'12'-40,"-6"-6"9,0-6 6,9 7 8,-5-5 7,2 4 6,-6-6 5,15 9 4,-9-6-1,5-3 5,-2 2-3,3 2 1,1-4-1,2 0-1,0 0 1,-15 0-3,28-4 3,-13 2-5,2-1 4,-2-3-5,4-3 1,-4 3-2,6-6-3,-7-2 1,5 4-2,-1-6-1,-3-1-1,1 0-1,-4-2 3,3-2-1,-4 3 0,1-2 1,1-2 3,-7 4-1,0-4 5,0-1 0,-3 7 2,0-3 2,-6 3 1,0 0 1,0-1-2,-3 4 0,-7-1 3,1 2-2,-3 0 3,1 4 2,-4-1 3,-1 5 1,4 1-3,-3 0 0,-1 6 0,2-3 1,-1 6-2,3-2-3,-4 4 2,1 4-3,4 0 2,-1 2-1,-1 5 5,1 0 5,3 1-2,3 1 1,-2 1 0,0 0 2,5 3-1,0-4-1,3 4 2,1-5 1,2 5 0,0-2-5,2-2 4,1 1-2,3-1-1,3-1 0,-1-2-1,3 1 0,1-2 4,0-1-5,3 1 2,1-4-3,-1 1-5,2-1-1,-2-2 3,4-1-1,-1 1-1,2-2-1,0-2 2,-3 2-1,1-4-2,3 4-5,1-6 5,-2 1 0,-2 2-12,1-3-9,-1-1-6,0-2-13,1 4-19,-5-8-21,1 2-34,0-2-211,1-8 166</inkml:trace>
          <inkml:trace contextRef="#ctx0" brushRef="#br0" timeOffset="5721.223">3624 251 780,'-15'0'-45,"15"0"3,-13 3 6,13-3 5,0 0 6,-15 2 10,15-2 8,0 0 5,-9 4 2,9-4 1,0 0 7,0 0-1,0 0 2,0 0-1,0 0-1,34 8 2,-25-6-3,0 0 1,0 2 1,2 0-2,1 2 2,1 3 0,-1-3 3,3 4-2,0 4-1,4-2 1,-1 0-1,-4 6-3,4-3 3,4 4-1,-1-1 0,-4 5 3,3-1-4,0 2 1,-2 1 2,1-3-3,-4 0 1,-4 1 3,4-2-1,-6 1 5,-3 1 3,1-5-5,-4 1 1,-3-2 6,0 2-1,-6-4 0,-1 5 8,-2-5 1,0 3 7,-2-5 6,2-2 6,-6-1 1,2-1 8,1-1 0,-3-5-1,3-2-5,-2-1 0,0 0-1,0-4-7,2-4-7,0-1 0,3-4-7,2-4-1,1-1-4,3-1 3,6-5-10,3-2-3,1-4-6,8-1-8,0-2-8,5-6-9,2 3-4,5 0-6,-2-3-5,-1 2-12,2 3-2,-1 2-16,-1 6-12,-4 1-19,2 3-29,-4 3-47,3-2-151,-2 5 161</inkml:trace>
          <inkml:trace contextRef="#ctx0" brushRef="#br0" timeOffset="7103.5508">4148 367 802,'0'0'-48,"0"0"3,0 0 5,28 4 6,-28-4 10,12 2 6,-6 2 4,0 1 6,3 0 9,-3 1 0,2 2 2,0 3 7,1 2-1,0 4 7,-4-1-1,4 4 3,-3 1-2,0 3 4,-3 0 4,0 4-6,0-2 4,0 1-4,-3 3-3,4-2 0,-4-1 3,3-1-6,-3-2-1,0-3 7,0 0-9,3-5 0,-3 1 4,0-4-7,0 2 9,0-3 12,0 0 4,0-4 0,0 1 7,0-9-8,-3 10-1,3-10 3,0 0-10,0 0 1,0 0-4,0 0 2,-19-22-18,16 12 8,0-1-7,0-1-1,3 0 0,-3-6-6,0 6 6,3-5-3,3 1-3,-3-2 8,3 0-3,3-3-6,-3 1 1,6 1 1,-2-2 2,2-1 1,3 0-5,-3 3 3,5-2 0,-2 0 1,4 3-2,-1 0-3,0 2 3,0-1-3,4 4-1,-4-1 3,2-1 0,-2 9-3,1-3 1,-1 0-3,0 7 0,-4-1 1,3 3 3,-14 0 0,23 5 0,-11 4-2,-6 1 4,6 5 4,-5 4 2,2 0 5,-3 2-1,0 3 4,0 4 1,-3-3-1,3 1 5,-4 1-5,4-2-3,-3 0 6,0-1 2,0 0-6,0-6 1,0 3 2,2-6-5,-3 0 9,1-3 10,-3 2 7,0-4 5,0 0-6,-3-2-1,1-4-5,2-4-1,-14 3-1,14-3-3,0 0-4,-20-10-6,14 5 4,-3-5-4,3 0-1,0 0-6,-1 0-3,1-5-7,3 4-2,0-5-5,0 1-1,6 0-2,-3 0-4,3-3 3,0 1-8,0-1-2,7-1 2,-4 4-1,6-5-3,-3 1 2,2-1 7,4 4-1,-2 0 2,2 0 2,0 3-2,0 1 3,-2-2 7,5 4-8,-7 2 3,1 3 2,0-4-4,1 7-1,-1-4 11,0 6-5,-12 0-2,20 0 5,-11 3-5,-9-3 3,16 9 3,-7-8-1,-3 4-2,0 1 6,0 0 0,0 3-1,-3-1 0,3-1-3,-3 2 3,0 1 2,0 2-3,1-2 1,-4 4 5,3-2-4,-3 2-4,0 1 8,3 1-4,0-2 2,-3 2 3,3 0 0,-3 0 0,3-2-1,-3 2-5,3-1 4,-3-3-2,3 1 1,-3-2 1,3 1 0,2-1 3,-2-1 0,3-1 4,-3 0-4,6-3-1,-3 0 1,4-3 1,-10-3-3,21 0-5,-21 0-4,26-9-2,-12 4-4,0-2-4,4-5 1,-3 2-5,1-4 2,-4-1 2,3 0 0,-4 0 3,1 0 2,-2-5 3,-1 4 9,-3 0 5,0 2 1,0 2-5,-3-2 7,0 1-4,0 1 2,0 1-1,-3 1 0,0 1-3,0 2 3,0-2 1,0 9-7,0 0-4,-6-8 8,6 8-5,0 0 1,0 0-1,0 0 1,-18 27-3,15-16 4,0 2 1,0 5 4,0-3 3,3 1 5,0 3-1,-3 0 1,3 0 0,0 1 2,0 1-3,3-3 4,0 4-6,0-2 4,3-1 2,0 1-2,3-4-1,0-4 0,0 5-10,2-5-12,3-2-13,-3-5-20,7 1-24,-3-3-33,4-3-61,2-6-144,-1-5 179</inkml:trace>
          <inkml:trace contextRef="#ctx0" brushRef="#br0" timeOffset="7512.5878">5268 40 776,'0'0'-45,"-12"2"5,12-2 4,-11 4 14,11-4 9,-14 1 6,14-1 4,-5 5 2,5-5-1,-9 4-1,9-4 2,-6 8 3,6-8-2,0 12 2,0-12 1,0 12-2,3-6 2,-3 2 1,0-8-2,6 10 2,0-1-1,-1-3 1,-5-6 1,11 7 2,-5-3 5,0-3 9,-6-1-4,0 0 5,14 0-1,-14 0 1,9-6 5,-9 6 5,6-15-5,-3 9 0,0-4 0,-3 2-8,-3-4-3,3 6 0,-3-6-2,-3 4 0,0-1-4,0 2-7,0-2-13,1 6-13,5 3-10,-15-2-9,15 2-7,-16 8-14,10 0-18,-6 2-154,6-2 80</inkml:trace>
          <inkml:trace contextRef="#ctx0" brushRef="#br0" timeOffset="8564.8657">5539 355 588,'0'0'-32,"-3"8"1,3-8 4,-2 8 6,2-8 11,2 8 6,-2-8 4,6 14 9,-3-9 6,5 3-2,-5 1 2,2 1 2,1 1 1,0 1 1,0 0-1,-3 6 1,3-3 1,-3 1 2,3 4 0,-3 2-3,0-3 0,3 2-3,-6 1 2,4-3-2,-4 1 1,0-2 0,-4-2-5,4 2 11,0-1-6,-3 1 2,0-6-4,-3 1 8,3 2-5,-6-4-1,3-1-3,-3-2 2,3 1 0,-2-5-1,-3 2 2,2-3 0,9-3-1,0 0-6,-23-9 3,17 2-6,3-4-2,0-2-4,0-4-5,3 1-1,6-8-3,-3-1 0,3 0-7,3 0-2,5-5 3,0 3 3,0-3-2,-2 6 0,3 0 3,-3 3-2,4-2 2,-4 8 5,2-1-6,-2-2 1,0 7 6,1 4-8,-1-2 5,0 4 3,0 0 1,-1 5-2,-11 0 2,26 5-1,-15-2 2,1 5-1,-3 1 1,3 1 1,1 1 2,-4-1-1,3 5-2,-4-1 4,1 1-3,0-2 6,1 4 3,-4-1-2,0 1 4,-3 2 1,0-1 6,3 2-9,-6-1 7,0 1-6,3-2 4,-3 6-1,0-5 0,0 7 2,0-6 2,0 0-1,0-1-1,0 0-4,0 0 8,3 1-5,-3-5-2,0 0-5,3 0 8,0-2-1,0 1-8,3-4 7,0 1-4,-1-2 4,6 0-5,1-5-5,2-2-3,1 2-2,4-8-4,-1 2 2,3-2-3,4-5-2,-5 0-2,4 1 7,-2-2-6,-1-2 7,-1 0-3,2-3 1,-4-1 9,0 0-1,1-2 2,-4 2 15,-4-2-10,1 0 4,-3-3 7,0 1-8,-2 1-2,-1-3 3,-6 0-4,3-2 0,-3 5 2,0-5 0,-3 1-7,-3 4-2,2-2 0,-2 1 0,0 1 2,3 7-7,-3-3 1,0 3-1,0 0-4,-3 4 5,1 4 2,2-1-7,6 5 2,-22 0 1,10 5-1,3 5 3,-3-2 2,0 4 4,-1 6 5,1 0-1,4 3 9,-4 3 2,3-3 4,3 3 4,-1-2 2,4 2-6,0 2 5,3-4 3,3 1-4,0 1 1,4-2 1,-1-4-1,3 5 0,3-5-3,-1-4-1,1 2 0,4-2-2,2-4-4,0-1 4,4 0-6,-2-2 0,4-4 1,4 0-6,1-3-13,2 0-16,-1-6-21,1 3-19,-5-1-30,1-5-40,-2-1-84,-4-1-207,1-3 71</inkml:trace>
        </inkml:traceGroup>
        <inkml:traceGroup>
          <inkml:annotationXML>
            <emma:emma xmlns:emma="http://www.w3.org/2003/04/emma" version="1.0">
              <emma:interpretation id="{CC600A93-DFEB-40D3-92B4-CEA4279963D7}" emma:medium="tactile" emma:mode="ink">
                <msink:context xmlns:msink="http://schemas.microsoft.com/ink/2010/main" type="inkWord" rotatedBoundingBox="9707,1951 13689,1876 13713,3119 9731,3195"/>
              </emma:interpretation>
              <emma:one-of disjunction-type="recognition" id="oneOf2">
                <emma:interpretation id="interp10" emma:lang="en-US" emma:confidence="1">
                  <emma:literal>whether</emma:literal>
                </emma:interpretation>
                <emma:interpretation id="interp11" emma:lang="en-US" emma:confidence="0">
                  <emma:literal>whither</emma:literal>
                </emma:interpretation>
                <emma:interpretation id="interp12" emma:lang="en-US" emma:confidence="0">
                  <emma:literal>whishes</emma:literal>
                </emma:interpretation>
                <emma:interpretation id="interp13" emma:lang="en-US" emma:confidence="0">
                  <emma:literal>whiter</emma:literal>
                </emma:interpretation>
                <emma:interpretation id="interp14" emma:lang="en-US" emma:confidence="0">
                  <emma:literal>whished</emma:literal>
                </emma:interpretation>
              </emma:one-of>
            </emma:emma>
          </inkml:annotationXML>
          <inkml:trace contextRef="#ctx0" brushRef="#br0" timeOffset="10257.7003">7312 439 1016,'3'-9'-90,"-3"9"15,0-11 13,0 11 10,0-10 12,0 10 9,3-8 8,-3 8 2,0-12 9,3 8 7,-3 4 8,0-12 2,3 6 9,-3 6-6,0-6 6,0 6-3,3-9 4,-3 9-1,0 0 4,3-9-3,-3 9 0,0 0 2,0-6-6,0 6-2,0 0-1,0 0 0,0 0 0,0 0-4,0 0-1,0 0 5,0 0-7,0 0 4,-22 12-1,16-6-4,6-6 3,-6 12 1,3 0 0,-3-2 4,3 4 0,-3 1 1,3 1-2,-3-1 2,6 2 2,-3 5 0,0-4 4,3 8-5,3-5 7,0 3-8,0-1 2,0-1-5,3-1 6,0 0-2,3-2 0,0-2-2,4-1 3,2 1-1,-3-5-3,2 0-2,5 0 6,-4-6-1,0 0-1,0 0 3,1-6-4,2 0 0,-4-3-5,4-2 2,-2-5-3,-1 0 6,0-4-13,-1 2-2,-2-8-6,-2 1 3,2-3-3,-3 2-1,0-4 3,-3 3 0,0 1 3,0 3 2,0 3-2,-2-3 4,-1 4 7,3 2-3,-3 1 1,-3-2-2,3 3 3,0 3-3,-3 6 1,-3-12-3,3 12 3,0 0 2,0 0-3,0 0 1,0 0 2,-22 13 5,16-2-4,3-2 1,0 1 1,0 4 6,0-1-2,3 2-5,0-1 4,3-2 6,3 7-6,3-2 0,1 2-1,2-3 4,-1 0-5,4 2 3,3-6-2,1 2-1,-1-1 0,2-1 0,2-5-1,2 2 7,-3-4-13,4-2 11,-2-1-2,-1-2-1,-1 0 1,0-5-2,-2 0-2,-1-4-1,-1-1 0,-5-4 2,0 1-5,-2-7 2,-4 4 0,-6-3-2,-3-3 3,-6 0-2,-1 1-3,-5-1 7,0 0-6,-2 0 3,1 4 1,1 2 0,0-1 0,3 5-4,3 0-11,-4 4-4,7-3-10,-3 3 3,4 2 0,-1 0-14,6 6-5,-9-7-6,9 7-10,-6-3-12,6 3-20,0 0-180,-6-8 212</inkml:trace>
          <inkml:trace contextRef="#ctx0" brushRef="#br0" timeOffset="11080.675">8108-233 681,'0'-6'-43,"0"6"8,3-12 12,-3 4 10,0 8 11,0-10 6,0 10 9,-3-12 6,6 6 3,-3 6-6,0 0-5,0-7-1,0 7-3,0 0 4,0 0-8,0 0 2,0 0 2,0 0 7,12 25-1,-12-13 6,3 2 3,-3 5 4,0 5 4,0 6-3,0 0 6,-3 10 3,3 3 3,-3-3 1,0 5-4,0 3 1,3 0 5,0-3-8,-3 0-7,3 1-3,0-5 0,3 1-1,0-3-3,0-2 2,3-2-6,-4 1 2,6-9 4,-2 1-7,-3-3 5,3-4-4,-3-2-1,-1-1 2,1-3 12,0-5-6,-3 1-1,3-3-2,0 2-2,-3-6 0,0-4 3,0 0-2,0 0 1,0 0-2,0 0-2,0 0 2,0 0-2,0 0-1,-17-22 1,14 14-2,0 0 0,3 0-6,-3-4 0,3 3 1,0-6-3,3 2 3,3-3-3,2-2 3,1-3-8,3 2 5,1-2-6,5-1-2,3 2 0,-4 0 0,5-2-4,-1 3-2,0-1-1,-2 4 3,1 0 0,-5 6-1,1-5-2,-1 7 1,-3 1-4,3 4 7,-4 0-1,3 3-2,-14 0 5,20 7-2,-11-1-1,-3 2 5,3 4-4,-6 1 1,0 3 3,0 0 3,0 4-2,-3-1 0,0 3 2,-3 2 4,3-3-2,0 5 2,-3-5 1,3 4-4,0-5 0,0 0 4,0 2 4,0-3-6,3 1 2,-3-5-7,3 4-2,7-2-5,-4-1-7,0-2-17,3-4-19,2 4-17,1-7-9,4 2-19,-4-3-22,3-4-24,0 1-247,-1-6 99</inkml:trace>
          <inkml:trace contextRef="#ctx0" brushRef="#br0" timeOffset="11896.2144">8772 575 1038,'0'0'-22,"-2"-10"5,-1 2 0,3 8 2,-3-6 1,3 6 3,-3-6-3,3 6-1,0 0 2,0 0 3,0 0 8,0 0 0,0 0 2,0 0 2,0 0 4,9 20-3,-4-15 2,1 0-2,-6-5 4,15 8 0,-9-5 2,3-2 3,-9-1-5,22 0-2,-13 0-2,3-4 3,-1-2 2,1-1-9,1-6-7,-4 1-3,3-4-2,0 0-12,-3-7-1,-1 2 0,3-4-2,-8 0 3,0 2 5,3 0 0,-6-1-1,0 6 8,0-2-1,-3 1-1,-3 3 5,3 2 1,-5 2 0,0 0 4,-1 4 4,0 2 0,-3 6 8,12 0 5,-25 4 0,13 0-1,0 5 3,1 0 2,-4 1 3,2 2-3,-2 5 1,6 0 7,0 2-1,0-1-2,4 2 0,-1 2 3,-2-1-6,5 1-1,3-1 2,0-1 0,3 4 0,2-2 0,1-1-4,-1 4-1,4-3 0,-3-4-4,3 4-1,-3-2 3,3-5-3,0 1 2,4-2 2,-4-2-5,3-4-2,-1 0 4,7-5-6,-2 2 1,2-5 2,-3-3-3,4-2 0,-2-3-2,4-6-13,0-6 0,1-2-3,-5-4 1,1-7 1,4-3 2,-1-6 0,-6-4-3,1-4 2,-4 2 3,2-4 6,-5 1 4,0 0 0,-3 2 11,4-4-1,-7 10 9,0 2 0,0 1-1,-3-1-9,0 5 12,0 5-9,0 0 4,-3 5 5,0 0-12,3 2 1,0 5-4,-3 3-3,3 0 2,-4 1-6,4 3-10,0 0 10,-3 5 0,0 2 4,3 5-8,0 0 3,0 0-1,0 0-3,-15 21 3,12-6 4,0 2-6,-3 2 4,1 6 6,-1 0 4,0 6-2,0 8 6,-2-1 5,6 3 3,-1-1-2,0 6 4,3-1-5,0 3 2,3-3 0,0 7-5,4-1 5,-1 2-4,3-5-2,2 2 0,1-1 1,3-6-6,1-1 2,2 1-2,2-6 4,3 0 0,-3-7-6,1-1-1,4-5-12,-2 0-12,1-5-17,1-2-15,-1-4-17,1-5-14,-2-4-24,-2-4-35,4-1-260,-1-10 91</inkml:trace>
          <inkml:trace contextRef="#ctx0" brushRef="#br0" timeOffset="13345.8482">9309 221 1039,'-12'3'-33,"12"-3"6,-21 4 4,13-4 4,-3 2 6,11-2 6,-12 5 5,12-5-3,-11 6 4,11-6 5,-6 3-8,6-3 2,0 7-2,0-7 2,6 9 0,0-4 5,-1 0-5,4 1 1,5-2 1,-3 0 1,4-2 2,0-2 1,0 0-9,1 0 1,1-2-4,1-2-5,1-4-4,-1-2-3,0-2-1,-1-6-1,3 3 2,-3-4 3,-2-10 1,4-1 1,-4 2 1,-3-7 2,-1-1 0,1 3 9,-1-3 6,-6 1 4,1 3 5,-3-4 11,0 4 6,3 5 6,-6 3 4,3 0-7,-3 4 3,3 4-12,-3 0-4,-3 5-5,3 2 1,-3 4 1,3 5-1,0 0 0,0 0 1,-18 32 3,15-9 0,-7 4 1,4 3-2,-3 7 1,4 4 2,-1-1 2,0 5 6,3-3-4,-3 3-4,3-3-2,3 3 4,-3-5-4,3 1-4,0-1 4,3-2-1,0-2-5,3-1-1,0-2 1,0-6 0,-3-2 0,2-1-3,-2-3 7,0-1-11,3-4 2,-3-4 2,0 3 2,-3-1-5,5-4 5,-3-3-8,-2 2 5,0-4-1,0-5-5,0 0-1,0 0 6,0 0-6,0 0-5,0 0-1,-7-30-14,12 15-4,-3-2-2,4-2-3,3 4 7,0-7 0,0 3-1,0-1 3,0 4 1,1 0-2,-4 2 2,3 3 7,-1 1-6,-2 0 2,0 0 5,3 2-3,-3 2-1,3 1 4,1 4-3,-10 1 5,15 0-4,-15 0 2,15 10 4,-7-2-1,-2 4 1,0 3 9,5 1-9,-6 4 4,1 1 2,0 0 2,0 3-4,3 1 11,-3 2-6,3-2 0,0 1 4,4 0-2,2 1 0,-1-3 2,7-2 2,1-4-2,2 2-1,4-4 0,-5-5 0,4-3-1,1-3 0,-2 0-3,2-5-11,-1-5 2,1-2-3,1-7-10,-1-2 2,-4-8 4,2-7-7,-1-1 3,-4-7 2,-3-5-1,-2 2 2,-4-1 0,-6 1 1,-1 5 1,-2-4 1,-6 0 9,-5 6 4,-1 3 10,0-1 4,-4 3-2,4 8-3,0 2-2,0 8 0,-3 0-6,4 9 2,-6 2 6,14 1-8,-20 13 3,8 2 1,0 5-1,-1 8 0,1 5 1,0-2 5,3 7 2,3-2 1,1 2 16,-1-3-18,6 3-4,0-5 0,0-3 4,6-3 10,-3 0-18,5 0 11,1-6-7,0 0 3,3-3-3,4-5 2,2 1 5,-1-7-11,3 1 4,-3-7 1,4-1 0,-3-1-8,4-7-7,1 1-3,-2-4 5,1 1 1,-1-8-1,1 3-1,-5-2 0,1 1 0,-3 1-1,1-3 12,-1 6-9,-6-6 3,-1 6 2,1-3-6,-3 3-1,-3-2 6,0 4-4,-3-2 0,0-2-2,0 4 2,-3 1-3,0-2 2,0 2 2,-3 2-1,3-2-1,-3 3-2,4 2-2,2 4 5,-9-8-4,3 5-2,6 3 3,-6-5-1,6 5 2,0 0 8,0 0-12,0 0 7,0 0-8,0 0 4,0 0-1,-9 14-7,9-14 1,0 0-8,15 16 1,-6-11 1,-1 2-5,4 0 8,0 0-1,1-1-3,2 3 0,0-2 4,0 4-1,1 1 3,-4-6-2,2 6 8,-2 0-6,3-2 2,-2 4 3,-7-3 17,3 2 4,-3 0 13,-3 1 9,0 3 12,0-4 7,-6 4 0,3-4 6,-3 2-8,3 3-5,-6-6-3,6 4-6,-3-2 0,3 2-2,-3 1-6,6-4-1,0 4 0,3-4 0,5 4 0,7 0-2,7-1-1,5-4-6,4 0 2,1 0-9,8-2-14,-1-2-23,4-2-31,1-2-36,2-1-46,-3-6-101,-2-1-210,-4-4 45</inkml:trace>
        </inkml:traceGroup>
        <inkml:traceGroup>
          <inkml:annotationXML>
            <emma:emma xmlns:emma="http://www.w3.org/2003/04/emma" version="1.0">
              <emma:interpretation id="{A28B109A-786F-483F-8BA3-2F0F365335AA}" emma:medium="tactile" emma:mode="ink">
                <msink:context xmlns:msink="http://schemas.microsoft.com/ink/2010/main" type="inkWord" rotatedBoundingBox="14024,1863 15463,1836 15489,3209 14050,3236"/>
              </emma:interpretation>
              <emma:one-of disjunction-type="recognition" id="oneOf3">
                <emma:interpretation id="interp15" emma:lang="en-US" emma:confidence="1">
                  <emma:literal>the</emma:literal>
                </emma:interpretation>
                <emma:interpretation id="interp16" emma:lang="en-US" emma:confidence="0">
                  <emma:literal>The</emma:literal>
                </emma:interpretation>
                <emma:interpretation id="interp17" emma:lang="en-US" emma:confidence="0">
                  <emma:literal>tho</emma:literal>
                </emma:interpretation>
                <emma:interpretation id="interp18" emma:lang="en-US" emma:confidence="0">
                  <emma:literal>She</emma:literal>
                </emma:interpretation>
                <emma:interpretation id="interp19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14193.9195">11917-156 1096,'-3'-11'-71,"0"0"14,3 6 9,-3-3 10,-1-1 7,4 9 6,-3-13 5,3 13 1,0-8 5,0 8-1,-3-8 1,3 8-1,0 0 6,0 0 5,0 0 5,0 0 4,0 0 5,0 0 8,3 32 7,-3-18-6,0 2 2,0-1 4,0 5 0,-3 5 7,0 5 6,0 6 3,-3 0-2,-3 6 6,3 7 5,-2 3 0,-4-1-3,1 4-1,6-1 2,-4 0-1,3 0-4,3 4 1,0-5-4,3-5-1,6 3-3,0-9-2,6 8-2,1-7 1,4-3-6,1-1 2,4-9-1,2-4-5,-1-1-2,8-2-10,-1-4-16,4-5-18,1-4-22,5-5-21,-8-2-18,2-6-25,0-6-35,-2-5-64,-4-7-168,-7 0 112</inkml:trace>
          <inkml:trace contextRef="#ctx0" brushRef="#br0" timeOffset="15193.0445">11606 338 953,'-12'-1'-53,"12"1"5,0 0 4,-16 0 9,16 0 8,0 0 8,0 0 8,0 0 2,0 0 3,37 6 3,-16-6 1,4 4 0,1-4 0,8 0 1,-1 0 1,3 0 1,3-4-3,0 2 0,1-2 1,-1-2-3,-3-3 1,0-2-1,1-2-4,-5-5-3,2 0-3,-8-3-1,5-6-4,-4-6-8,1-3-4,-7-5-6,-4 1-4,-1-7 5,-4 1 6,0-2 2,-3 8 5,-3-1 6,-3 2 8,3 3 7,-3 8 9,-1-1 6,1 5-2,2 2 0,-5 3-4,3 3-1,-3 2-1,0 7 3,0 7 2,0 0 5,0 0 7,0 0 2,-16 27 0,13-4 2,-3-1 2,0 14-2,0 5 0,-3 11 4,0-1-4,3 3 4,-4 1 1,4 2-3,0-2-1,3-2 4,-3 2-2,6-9-4,-3-1-2,3 0 1,0-3 0,0-11-3,0 1-2,0-4 0,3-2-5,-6-1 6,6-5 11,-3-4 3,0 0 0,0-6 0,0-4-4,0 0-5,0-6-1,0 0-7,0 0-1,0 0 0,3-30-5,-3 13-5,0 1 1,3-2-4,0-5 5,0 2-7,0-1-3,7 1-6,-4-1-5,0 2 3,3-1 1,3 6-6,0-3-3,-1 1 3,6 4-2,-8 4 2,2-1 6,1 5-5,0 2 2,-2 3 1,-10 0-1,18 8 2,-12 2 6,0 5 0,-3 1 5,-3 5 8,-3 4 10,3 3-8,-3 2-3,0-1 2,0 1 3,3 1-6,-3-4 4,3 2 4,3-3-8,0 0 4,3-2 1,0-3-1,2 3 10,4-6-9,1-5 1,5 1 1,-3-2-5,6-8 1,-5-2 1,4-2-5,1-5-5,1-2 2,2-7-7,-1-5 7,2-3-1,-7-3-5,4-2-4,-7 1 7,0-4-6,-4-1 2,1-2 0,-2 5-1,-4-6 3,0 5 2,-3 1 9,-3 2-12,3 3 6,-3 1 0,0 4-1,0 0-1,0 0-3,-3 6 3,3-3-2,-3 8 0,0-1-2,3 8-2,0 0 3,0 0-2,0 0 3,-28 24 7,19-8 2,1 4-2,-1 6 5,0 5 2,3-1 1,-4 1 3,4 5-1,0-4 3,6-5-3,0 3-2,0-2 3,6-4 3,3 1-3,4-3 0,5-1 1,-1-2-2,-2-3-6,7-6-9,-1 2-16,4-8-26,1 2-20,1-6-24,4-6-33,-5 2-69,5-13-180,-1-2 120</inkml:trace>
        </inkml:traceGroup>
        <inkml:traceGroup>
          <inkml:annotationXML>
            <emma:emma xmlns:emma="http://www.w3.org/2003/04/emma" version="1.0">
              <emma:interpretation id="{9C63D99C-BBB6-4E38-9D02-08610B1F6F15}" emma:medium="tactile" emma:mode="ink">
                <msink:context xmlns:msink="http://schemas.microsoft.com/ink/2010/main" type="inkWord" rotatedBoundingBox="15994,1494 20087,1416 20121,3201 16028,3279"/>
              </emma:interpretation>
              <emma:one-of disjunction-type="recognition" id="oneOf4">
                <emma:interpretation id="interp20" emma:lang="en-US" emma:confidence="1">
                  <emma:literal>relation</emma:literal>
                </emma:interpretation>
                <emma:interpretation id="interp21" emma:lang="en-US" emma:confidence="0">
                  <emma:literal>relations</emma:literal>
                </emma:interpretation>
                <emma:interpretation id="interp22" emma:lang="en-US" emma:confidence="0">
                  <emma:literal>relating</emma:literal>
                </emma:interpretation>
                <emma:interpretation id="interp23" emma:lang="en-US" emma:confidence="0">
                  <emma:literal>rotation</emma:literal>
                </emma:interpretation>
                <emma:interpretation id="interp24" emma:lang="en-US" emma:confidence="0">
                  <emma:literal>reaction</emma:literal>
                </emma:interpretation>
              </emma:one-of>
            </emma:emma>
          </inkml:annotationXML>
          <inkml:trace contextRef="#ctx0" brushRef="#br0" timeOffset="16653.0111">13616 604 917,'-9'12'-55,"2"-2"2,-2 1 8,3-2 3,0 1 5,0 1 5,1 0 4,2-3 10,0 3 9,3-4 9,0 2 5,6-1 5,-1 1 0,1-5-1,6 2 0,4-3 0,2-1-2,3-2 1,7-2-3,-2-2 0,4-5-4,6 0 6,1-4-2,-1-4 1,3-7-4,-3 0 2,1-6 2,-1-3-4,-6-6 0,4-6-2,-5-7 2,-5-3 0,-2 4 0,-10-1 1,0 1-4,-7-1 0,-7 7 2,-7-5 1,-6 9 0,-7 1 0,1 2 0,-5 5 1,1 6 0,1 2-4,0 4 1,5 6-2,-1 6-1,5 3 5,-4 0-3,4 6-2,0 3 2,1 0 0,0 6 3,3 1-2,-1 1 1,3 4 3,0 3-1,0-1-5,3 1 4,-1 1-1,4-4 3,3 5 0,0-4 1,3 0-1,1 1-2,5 1 2,3-4-2,3 2 4,2-1-1,6-5-1,0 1 0,8 0-1,1-1-3,-1-1 0,-1 0 3,4-3-1,-5 0-1,-1 3 2,-1-4-4,-4 4 0,2 1 2,-4-1 0,-3 1 2,1 1-7,-4 1 1,-4-2 0,-2 4 2,-3-2 5,-3 6 5,-3-1-4,-3 0 9,-3 3 0,0 1-3,0 4 1,1 0 5,-4 1-4,3 3 1,0-2 0,3-3 1,3 3-3,-4 0 4,8 0-5,5-3 1,0 0-6,5 4 3,1-6-1,7-3-1,2-1 0,-4-4 2,6-4-5,-3-4 0,5 0-6,-4-6 0,2-2-5,2-8 0,2 0-4,1-9-6,-5-2 0,2-10-6,-1-4 5,-7-2 0,2-8 5,-7 0-3,-3-2 4,-3-2 1,-6 6 3,-3 3 1,0 1 2,-3 7 5,0 2 3,0 4-4,-3 4-6,3-1 7,0 11 6,-3 0-9,0 6 4,6 6-1,0 0 5,0 0 1,-31 28 4,25-9 3,-2 6 4,-4 4 0,0 5 0,3 2 6,-1 5-1,1 0-3,0 0-1,6-1-1,0 1 3,6 0 3,0-2-8,6-2 3,3-4 0,1-6 0,5-3 1,2-2-6,5-6 3,-1-6-3,3-4-2,3-2-3,0-8-8,4-2-5,-2-9-7,5-6-13,-3-8-1,-2-5-6,-1-8 0,-1-9-4,-2-6-6,-2-5 2,-11-7 2,0-1 3,-2 1 6,-10-8-3,-6 1 7,-3 3 4,-7 2 5,1 1 11,-3 6 5,4 11 2,-1 0-2,2 8 2,1 5-2,0 1-2,0 3 3,3 7 6,-3 1 2,3 4 3,0 3-4,2 1-1,1 4-5,0-1-4,0 7 4,0 5-2,0-1 7,3 6-2,0 0 6,0 0 3,-17 27 10,11-6 0,-6 10 2,2 4 6,-2 11-1,0 6 1,0 4-1,0 12-2,1 4-1,-3 1 0,6 5 0,5-1 4,0-9-7,9 8 0,-3-5 0,5-4-1,9-1-5,-3-4 3,4-11-6,3-2 3,1-2-3,-2-4-2,5-3 4,2-2-7,-1-5-10,2-3-4,-4-5-7,1-4-7,-1-1-10,-4-10-7,2 1-13,-1-2-6,-3-9-7,1 0-6,2-8-7,-4 2-8,1-9-14,7-1-197,-4-8 191</inkml:trace>
          <inkml:trace contextRef="#ctx0" brushRef="#br0" timeOffset="17640.1315">15538 499 709,'17'-39'-38,"-3"7"14,-3 5 15,-5 3 14,0-1 6,-3 4 10,-3 1 1,0 4 4,-3-3 1,3 3-1,-3 0 7,0 2 1,3 1-10,-3 1-3,0 5-2,-2-2-5,-1 7-7,6 2 3,0 0 1,-25 7 3,16 7 2,-3-1-4,0 10 6,-7 1-2,4 6 6,-2 3-1,-1 3 1,-1 3-2,7-3 1,-3 0-2,3-5 3,4-1-8,-3-4 4,5 0 8,1-4-13,2-1 3,3-3-4,3-6 6,-1-2-6,4-1-6,0-6-6,-6-3-15,25-8-8,-10-6-4,0-4-2,4-6-9,-1-7 3,2-4 7,2-4-5,-7 6 7,3 3 8,-6-1 7,1 4 13,-4 4-2,-1 2-4,1 6-2,-3 0 1,-3 8 1,-3 3 6,0 4 4,0 0 3,0 0 5,-3 30-4,3-14 4,-3 6 2,6 0-3,-3 5 0,0-1 4,3-2-7,3 0 3,0-3-5,0 3 5,4-6 7,-1 3-11,3-6 3,3 0-1,-1-5-1,0-4-4,3-1 2,-2-5-3,3-3-12,4-8-4,-2-2-15,1-6-6,4-7-9,-4-10-7,-1-5-5,2-8-7,-1-11 0,0-4 1,1-7 5,-7 2 0,2-4 6,-1 5 1,-4-1 2,-3 0 6,-3 9 4,0 0 6,-3 3 10,0 2 8,0 10 8,-3-2 4,0 4 2,-3 2 4,3-1 2,-3 3 0,3 5 5,-3 2 3,3 5 0,-3 3-2,3 2-5,0 2 2,0 5-5,-3 3-1,0 4-3,0 1 4,3 7-1,0 0 6,0 0 5,-25 14 3,19-4 7,-3 8 1,-3 8 6,4 1 2,-4 6 1,0 6 7,-1 8-4,1 5 2,0 5-1,0 7-6,4 5-1,-6 1 1,5 4 0,7 3-5,-4-5-2,3-1-4,0-6-1,0-2-2,3 0 1,3-4-4,-3-4 2,3-1-2,3-3 1,-1-4-1,1-7-4,5-2 1,-2 1-9,2-7-2,1-2-7,0-4-7,7-1 3,-4-8-9,0-4-3,5-5-11,-4-2-2,5-6 0,-3-6-7,4-2-1,-2-8-4,1-7 2,1-7-1,-1-7 4,-4-4 6,-2-4 6,1 0 11,-4 3 11,-3 3 9,0 3 6,-3 4 3,0 6 1,0-3-5,-3 7 1,4 2-3,-4 4-5,0 0 3,0 2-7,-3 5 0,0 9 8,3-3-3,-3 3-1,0 0 7,-3 28 0,0-8 13,0 0-6,0 5 2,-2 5 1,3 0 4,-1 0 0,3 4-2,-3 1-2,3-5-1,0 3 2,0 1-4,3-8 0,0 4 4,-1-3 0,3-3-9,4 1-10,-3-5-11,5-4-13,-2-2-22,6-7-22,-2-2-30,2-7-53,0-2-163,-1-8 172</inkml:trace>
          <inkml:trace contextRef="#ctx0" brushRef="#br0" timeOffset="20012.1177">15647-311 650,'0'11'-46,"0"-11"12,0 9 10,0-9 6,6 7 7,0-4 3,-6-3 8,11 6 3,-11-6 2,22 2 2,-13 2 4,6-4 4,0 0-3,-1 0 3,6 0-4,-3 0-2,4-4 1,4 4-3,-1-2 1,4-1-2,-5 0 0,4 0 3,-2 0-7,-2 0-1,2-1-2,-1 1-10,-6 0-7,1 1-15,-2-4-22,-2 3-43,3-2-49,-2 0 50</inkml:trace>
          <inkml:trace contextRef="#ctx0" brushRef="#br0" timeOffset="19545.9539">16193-117 622,'0'0'-41,"6"-5"7,-6 5 5,0 0 4,0 0 2,0 0 5,0 0 1,0 0 5,0 0 5,0 0 5,3 15 4,-3-15 1,-3 11 3,3-2 2,0-9 2,0 16 1,0-9 2,0 2 3,0 1-1,0 0-1,0 2 1,0 2 0,0-1-1,3 0-1,-3 1 3,3 1-2,0-1 1,0 2-1,0-6-1,0 4 0,3-2-1,0 0 0,0-3-1,3-3 1,1 3-2,-1 0 1,3-7-1,-1 2-1,1-4 0,-12 0 5,22-4-5,-10-1-1,0-1-1,-3-4 3,-1-1-2,1-4 4,2-3-3,-3 0 2,-5-2 1,3 1 1,-3-2 1,0-1 7,-3 2-4,3 1-4,-3 0 4,0 3-2,-3 3-3,3-1 2,-3-1-7,0 3-1,0 4-5,0-2 4,-3 6-5,6 4 0,-13-2 5,13 2-8,0 0 2,-23 10 0,14-2 3,0 4-2,0 0 2,0 4 3,-1 1 7,-2 2-6,3 0 1,1 0-3,2 1 4,0-4-3,0 2 1,-2 0 4,6-4 1,-1-4 0,3 1 3,0-1-2,0-1 0,3-5 2,-3-4-4,16 3 3,-16-3 1,0 0-1,26-10-6,-14-1 7,1 1-10,-4-4-8,3-6-7,-3 4-9,-3-3-12,3-3-9,-7 2-7,1 2-5,0 2-9,-6 2-15,0-3-20,-2 7-167,-4 3 216</inkml:trace>
          <inkml:trace contextRef="#ctx0" brushRef="#br0" timeOffset="17825.5304">16465-229 810,'-9'-4'-16,"9"4"1,-15-6 3,15 6 1,-13-4-1,7 2 5,0-4 6,6 6 0,-15-6-1,15 6 1,-9-2-1,9 2-6,-8-5-12,8 5-18,-6-4-23,6 4-25,0 0-90,-11-1 60</inkml:trace>
          <inkml:trace contextRef="#ctx0" brushRef="#br0" timeOffset="18657.1421">16758 157 494,'15'0'12,"-15"0"2,0 0 8,14-6 3,-11 0 8,-3 6-3,-3-12 4,3 12-1,-6-15 3,1 9 3,-1-2-3,0 4-1,0-2-7,6 6-4,-13-8 1,13 8-3,-15 0-4,15 0-3,-27 8 1,11 2-2,1 7 4,-2 0 2,-1 8-3,-1 1 5,-2 13-2,1-2 2,-3 4 0,6 5-2,-1-2-1,3 2 5,5-9-4,4 4-1,3-4 2,3-1-2,6-1 1,3-5-2,4 0 2,8-5-4,-1-4 0,6-1 6,0-10-2,2-1-2,-1-3-4,-1-6-3,2-6-4,2-4 1,1-8-9,-8-3 3,2-6-4,-1-6-5,-4-3 2,0-1 4,-3-3-1,-2 6 10,-6 1-5,3 3 1,-2 6-2,-1 6 0,0-5 2,-4 7-10,1 4-3,3 0 3,-3 4 2,3 5 0,4 3-2,-13 0 5,27 11-3,-13-3 9,6 2-4,-3 2 4,1 2-3,4-1-2,-1 6-1,-4-2 0,1 5-1,1-3 2,-4 0-3,0-1 2,-4 3-1,0-1 6,-2-1-3,-3 1 2,-1-1-3,-2-4 3,0 3 4,0-6-7,-3 2 4,0-1-1,-3-4 6,0 1 0,0-4 1,0-1 1,3-5 2,0 0-2,0 0-2,0 0-4,-8-21-5,11 7-11,0-8-12,2-2-18,7-9-6,0-3-3,4 0 4,2-6 9,0 3-2,2 3 3,5 0 4,-7 6 1,3 3 5,1 3 1,1 3 1,-2 6 2,1 4 2,-1 7 1,-7 4 4,6 1 0,-3 10 10,-2 7 6,-3 3 1,1 9 4,-7 2 4,-3 8 3,-3 1-1,0-1-4,-3 8 4,-3 3 0,-1-2-4,1 1 3,-3-8-11,0-2-9,0-1-15,0-4-15,-2 1-16,-3-6-32,-3-3-46,2-9-117,-3-4 230</inkml:trace>
        </inkml:traceGroup>
        <inkml:traceGroup>
          <inkml:annotationXML>
            <emma:emma xmlns:emma="http://www.w3.org/2003/04/emma" version="1.0">
              <emma:interpretation id="{49BFD41F-AF00-4F3A-AF3B-34ACB2641A6F}" emma:medium="tactile" emma:mode="ink">
                <msink:context xmlns:msink="http://schemas.microsoft.com/ink/2010/main" type="inkWord" rotatedBoundingBox="20789,1608 23775,1551 23805,3177 20820,3234"/>
              </emma:interpretation>
              <emma:one-of disjunction-type="recognition" id="oneOf5">
                <emma:interpretation id="interp25" emma:lang="en-US" emma:confidence="1">
                  <emma:literal>Ron</emma:literal>
                </emma:interpretation>
                <emma:interpretation id="interp26" emma:lang="en-US" emma:confidence="0">
                  <emma:literal>Ran</emma:literal>
                </emma:interpretation>
                <emma:interpretation id="interp27" emma:lang="en-US" emma:confidence="0">
                  <emma:literal>Ren</emma:literal>
                </emma:interpretation>
                <emma:interpretation id="interp28" emma:lang="en-US" emma:confidence="0">
                  <emma:literal>Run</emma:literal>
                </emma:interpretation>
                <emma:interpretation id="interp29" emma:lang="en-US" emma:confidence="0">
                  <emma:literal>Roni</emma:literal>
                </emma:interpretation>
              </emma:one-of>
            </emma:emma>
          </inkml:annotationXML>
          <inkml:trace contextRef="#ctx0" brushRef="#br0" timeOffset="20912.2391">18438-257 381,'0'0'-11,"0"-7"0,0 7-1,0 0 5,0 0 0,0 0 2,0 0 4,0 0 2,0 0 11,0 0 7,12 19 3,-12-13 5,2 4 2,3 4 6,-2-2-2,-3 6-2,3-6 5,0 9-5,-3-3 0,3 3 0,0 5 1,-3 0 0,0 4-5,3 0 0,-3-1 4,0 7-1,3 2 1,-6 3-3,3 3 0,-3-1 0,0-1 4,0 5-1,0 5-1,-3 0-1,-4-1-4,4 4 1,-3-7-3,3-3-5,0-5 13,0 1-16,0-5-1,3-2 0,-3 1 0,1-7-5,5-2-16,-5-3-14,2 0-17,0-6-19,0-1-22,-3-4-56,0-7-183,-2-4 167</inkml:trace>
          <inkml:trace contextRef="#ctx0" brushRef="#br0" timeOffset="22043.2907">18342-239 809,'3'-9'-42,"-3"9"3,0-11 6,3 2 14,-3 2 9,3-2 6,0-1 5,-3-4 0,6 2 7,-3 0 0,2-6 1,4 3 4,-3 2-4,0-4 0,4-1-1,-1 0-1,3 2 1,-3 0-5,3 0 4,-1 0-3,6-1-2,0 1-1,-2 2-1,0 2 1,4-3 0,-1 4-1,-1 1 0,3 1-1,0-3 0,4 8-1,1-4 0,-2 4 1,5-4 0,-4 7-1,2-4 2,2 5 1,-1 0 0,1 5-1,-4-4-2,-1 3 1,2 4-2,-4-2 1,-1 5 2,0-1-2,-3 1 2,1 5 1,-2-1-3,-1 5 4,0 5-2,-4-1 3,1 6-2,-1 0 0,-9 3 0,1-1 2,-3 2 1,-3 2 1,-5 3 1,-3-1 0,0 5 1,-7-1 5,0 0 0,-1-3-2,-2-1 5,-2-1 0,-2-3-1,-2-2-3,5-5 3,-1 0-1,-1-2-2,-4-4 1,4 2-2,-1-5 3,2-2-6,2-2 3,-1 1-3,1-6 1,4 0 1,-1-1-1,2-3 0,4 0 1,0-2-1,0 0 3,1 3 3,-3-6-1,3 3 1,2-2-1,9-1 1,-15 0 3,15 0-5,-19 0 5,19 0 1,-12 5-5,12-5 2,0 0 0,-15 1-4,15-1-3,0 0 1,0 0 1,-8 3-3,8-3 6,0 0-6,0 0 1,0 0-2,0 0-3,0 0 3,0 0 1,0 0-6,29-9 2,-29 9 7,22-1-10,-10 1 0,-12 0-2,26 1 1,-12-1 2,0 5-3,1-1-1,0-2 0,0 4 5,-2 2-2,5 2 0,-1-4 4,-2 3 3,1-2-5,-1 5 0,0-1 4,-1 0 3,3 0-1,-3 3 2,1 2-4,-3-2 0,4-2 3,-4 4 2,3 1-2,-7-1 4,4 1 0,1 2 0,-4-3 2,3 0 2,-3 3-1,0-2 4,3-4-4,-4 3-3,0 0 5,1-1-11,-3-2 4,2-2 3,-2 2-3,0-2-1,3 2-4,0-2-1,-2 4 3,2-5 1,-3 1-5,0 4 5,3-5-8,-3 0 0,2 0 12,-2 2-11,5-2-1,-5 2-1,-1-1 1,4-1 3,0-2 2,0 1-4,-3 1 3,6-5-1,-2 5 0,-1-5 2,3 0-1,2 0 1,-2 0-2,1-5 1,2 4 1,0-8 5,0 2-6,-1-2 4,0-5 4,0 0 1,1-3 5,0-6-6,-2 3-4,2-4 3,-3-4-5,-4 3-2,1-2-7,0 0-15,1-1-12,-4 2-19,0 0-21,0 1-17,-3 4-31,-3-3-62,-3 3-259,-3-3 52</inkml:trace>
          <inkml:trace contextRef="#ctx0" brushRef="#br0" timeOffset="37436.7138">20333 483 80,'0'0'47,"13"-5"-13,-13 5-16,0 0 3,9-9-12,-9 9-2,9-5-1,-3-1-1,0 2-2,-1-2 2,-5 6 0,12-9 2,-3 4-1,-2-1 2,-1 3 5,0-3-3,-6 6 3,9-4-3,-3 1 1,-6 3 3,6-6 3,-6 6 4,0 0 6,9-5 1,-9 5 3,3-5 5,-3 5-5,0 0 0,6-9 1,-6 9-8,2-8 3,-2 8 6,0-8-11,0 8-2,3-8 4,-3 8-8,0-11 2,0 11-1,0-14 0,-3 8 2,3 6-1,0-10-4,0 10 0,-2-11-4,2 11 1,-3-10 2,3 10-3,-3-15 0,0 9-1,3 6-5,-6-10 0,3 5 6,-3 0-5,0-1-3,6 6 1,-12-8-1,6 3 2,-4-1-1,1 1-4,0 3 2,1-5 2,-1 6-3,0-5 0,0 3 2,9 3-1,-19-6-2,10 3 1,0 0 2,9 3-3,-18-5 2,13 3 0,5 2-6,-20-3 4,12 1 2,8 2 2,-18 0-3,18 0 2,-21 0-1,8 0-3,13 0 3,-21 2-2,10 1 0,-4-1 1,2 2-2,1-3 3,0 5-3,0 0 0,0 0 4,-1-2-5,1 3 3,1-3-1,-1 2-1,3 0-1,0 1 1,-4 2 4,4-1-3,0 0-2,0-4 3,3 5 1,-2 0 1,2-1-5,0 1 3,-2-2 2,3 2 2,-1 1-3,0 1 4,3 0-2,-3 3-2,3 2 9,0 0-3,3 0-4,-3 3 7,3 1 4,3 0-7,0 2 2,3 4 12,0-5-8,3 1-1,4-1-4,-4 2 3,2-5 3,4 1-5,0-3-2,1 0 4,-1-1-6,3-5 2,2 1 5,-1-2-5,2-8 0,3 4 1,-2-5-1,1-6 1,2-3-2,-1-2-3,-1-5-2,5-3 4,-4-1 0,-6-4-4,4 3 6,-4-5-6,-4 4 2,-2-4 1,-2 4 2,-1 1-4,0-3 1,0 1-2,-3 2 6,0-1-2,0 3 0,-1 3 0,3 2-2,-5 0-1,3 3-2,0-2-1,-3 2-1,2 1 4,-2-4 3,0 2-8,3 5 3,0-4 1,0 1 2,-3-2-5,6 1 3,-2 4-2,-1-5-1,0 2 4,0-1 5,0-1-7,0 6 3,2-6-2,-2 4-4,0-1 3,0 2-4,1-2 2,2 3 0,0 1 2,0 2-6,0-1 6,0 1 4,-9 3-11,25 0 5,-13 3-2,-1 1 0,1 3 2,0 0-4,1 8-2,2-3 9,-3 2-3,-3 2 0,2 3 2,-5 1-3,5 1 5,-6 0 1,1 3-3,-3-3 4,0-3 2,-3 1-3,0 4 5,-3-5 5,0 4-5,-3-5 8,3-1 9,1-2 4,-4-2 10,-2 0 5,-1-1 0,4-4 0,-1 2-2,-3-3 0,3-5-2,6-1-2,-15 3-1,15-3-2,0 0-7,-19-10-3,16 1-3,0 2-2,0-7-6,3-1-4,0 0 0,3-1-1,3-4-1,0-4 2,4 2-5,2 2-4,-3-6 2,6 4-2,-4 1 1,9-1-4,0 4-2,-2-2 0,4 4 0,-1-3 0,-1 5 1,2 3-1,-1 1 0,0 1-6,1 4 1,-8 5 1,7 0-1,-6 0-3,4 9 2,-4-3 2,2 3 1,-2 6 1,-2 0 3,-1-1-1,0 5-2,-3 0-1,0 1 5,-3 0-2,-4 5 2,3-4-2,-2 4 4,0 1 0,-3-6-2,-3 5 0,3-1 0,-3 0 4,-2 0-1,3 5 1,-4-7-1,6-1 1,-3 0-1,0-2 0,3-2-2,-3-2 0,3 0-10,0-2 1,0 1-6,0-2-8,0-3-5,6 3-15,-3-5-18,5-4-14,6 0-23,0-3-11,7-3 4,16-6-25,1-1-234,20-10 121</inkml:trace>
        </inkml:traceGroup>
        <inkml:traceGroup>
          <inkml:annotationXML>
            <emma:emma xmlns:emma="http://www.w3.org/2003/04/emma" version="1.0">
              <emma:interpretation id="{7463C8E8-EEEA-4312-A8FE-1B6347C8801D}" emma:medium="tactile" emma:mode="ink">
                <msink:context xmlns:msink="http://schemas.microsoft.com/ink/2010/main" type="inkWord" rotatedBoundingBox="24168,1644 25642,1616 25667,2917 24193,2945"/>
              </emma:interpretation>
              <emma:one-of disjunction-type="recognition" id="oneOf6">
                <emma:interpretation id="interp30" emma:lang="en-US" emma:confidence="1">
                  <emma:literal>the</emma:literal>
                </emma:interpretation>
                <emma:interpretation id="interp31" emma:lang="en-US" emma:confidence="0">
                  <emma:literal>The</emma:literal>
                </emma:interpretation>
                <emma:interpretation id="interp32" emma:lang="en-US" emma:confidence="0">
                  <emma:literal>She</emma:literal>
                </emma:interpretation>
                <emma:interpretation id="interp33" emma:lang="en-US" emma:confidence="0">
                  <emma:literal>she</emma:literal>
                </emma:interpretation>
                <emma:interpretation id="interp34" emma:lang="en-US" emma:confidence="0">
                  <emma:literal>tho</emma:literal>
                </emma:interpretation>
              </emma:one-of>
            </emma:emma>
          </inkml:annotationXML>
          <inkml:trace contextRef="#ctx0" brushRef="#br0" timeOffset="37977.4635">22108-233 883,'-7'-12'-79,"1"-4"17,3 4 7,-3-2 7,0 1 6,4 2 8,-4-2 5,3 1 7,-3 6 1,3-7 6,-3 6 5,3-2 3,3 2 2,-3 0 3,-4 0 4,7 7 4,-3-15 5,3 11 2,0 4 1,-3-8 5,3 8 0,-3-9 2,3 9 0,0-9 2,0 9 0,0 0 1,-3-6-4,3 6 1,0 0 0,0 0-5,-3-9-1,3 9-3,0 0 0,0 0-6,0 0-2,0 0 2,-12 15 0,6-6 6,0 6 2,0 3 9,-2 5-3,-3 7 6,2 4 3,-2 10-1,-1 5 5,-3 2-2,-1 3 5,7 3-5,0 0 6,3 3-3,3-3 4,3 3-5,3-6-4,3 0 2,6-2 1,4-4-8,2-1-2,3-5 2,4-3 0,1-3 1,1-6-8,7 0 3,-1-3-6,-3-9-11,-1-4-15,5 0-18,0-9-22,-4-2-18,4-3-26,1-6-34,-1-8-240,-2-4 117</inkml:trace>
          <inkml:trace contextRef="#ctx0" brushRef="#br0" timeOffset="39014.3877">21752-142 912,'-12'5'-72,"6"-2"9,0 3 13,6-6 11,-10 6 13,10 0 11,0-6 9,0 0 6,6 12 1,4-10 2,2 4-1,0-3 3,5-3-3,6 2 1,3-2 2,5-2-5,-2 2 1,1-3 0,4-1-1,6 0-1,-5-5-5,2 0-1,1-3-3,-4-6-2,1 3 3,-4-3-6,6-7-1,-7-4 2,-4-1 1,2-1 5,-7 1 1,-2 0-1,-4 3 7,2 1 2,-2-2 3,-3 1 4,1 6 8,-4-2 0,0 5 1,-3 2 2,0 2-5,0-1-1,-1 2-4,1 2-2,-3 5-4,2 0 1,-5 6 2,0 0 3,0 0 5,-17 26-1,9-7 4,-1 11 5,-6 2-2,3 13 4,-4-3 2,1 7-2,1-1 3,-1 8-2,2-1-1,1 2 6,3-5-4,3 3-6,0 0 1,3-9 4,0-2-7,3-5-1,3 3 0,0-6 2,3-2-8,-3-5 7,3-3-5,3-1 4,-3-7 0,4 0 1,-1-6-1,0-6-4,2-4 3,1-4 2,0-4-10,4-6 2,-4-3-5,0-6-2,0-2 3,2-1-1,-3 0-3,0 2-1,1 1 0,-3-2-3,0 2 2,3 2 2,-5-1-6,2 4 5,-3 2-3,0 4-2,0-2 8,-3 2-11,2 2-1,1 4 0,0-4 9,-6 8-12,0 0 5,0 0 3,22 12 2,-16 0-2,-3 0 1,3 2 1,3 5 5,-3 3 0,3-2 0,-1 4 1,6-3-3,-2 3 1,2 0 1,1 0 1,4-3 1,-1-3-3,0 0 6,2-6-6,2 0 1,2-6 8,1 4-9,-2-10 2,1 0-2,1-6 0,-1-4-3,4-4 4,-5-8-5,1-1 4,1-3-6,-2-9-1,-2-1 7,-2-1-8,-4 2 7,-3-1-1,0 1 3,-7-1-3,3 1 13,-8 3-13,0 4 4,-8 1 0,5 1 1,-2 2-21,-4 6 5,0 1-6,-3 4 2,0 4 1,-1 8-2,1 1 4,12 0 4,-29 16 2,17-1 3,-4 6 0,1 3-4,3 2 7,1 7-1,2 1 3,-2-4 1,8 6-3,0-3 7,1-3-9,4 3 7,-2-3 1,3-4 2,3-1 1,5-1-1,-3-2-1,4 0 3,0-6-5,3 0-6,1-5-14,2-2-8,2-5-20,-1 1-21,2-5-33,0-6-65,4-3-160,-5-5 163</inkml:trace>
        </inkml:traceGroup>
        <inkml:traceGroup>
          <inkml:annotationXML>
            <emma:emma xmlns:emma="http://www.w3.org/2003/04/emma" version="1.0">
              <emma:interpretation id="{F70D2107-4463-41A7-A534-6216199B541F}" emma:medium="tactile" emma:mode="ink">
                <msink:context xmlns:msink="http://schemas.microsoft.com/ink/2010/main" type="inkWord" rotatedBoundingBox="26406,1644 28203,1609 28227,2873 26430,2907"/>
              </emma:interpretation>
              <emma:one-of disjunction-type="recognition" id="oneOf7">
                <emma:interpretation id="interp35" emma:lang="en-US" emma:confidence="1">
                  <emma:literal>set</emma:literal>
                </emma:interpretation>
                <emma:interpretation id="interp36" emma:lang="en-US" emma:confidence="0">
                  <emma:literal>Set</emma:literal>
                </emma:interpretation>
                <emma:interpretation id="interp37" emma:lang="en-US" emma:confidence="0">
                  <emma:literal>sets</emma:literal>
                </emma:interpretation>
                <emma:interpretation id="interp38" emma:lang="en-US" emma:confidence="0">
                  <emma:literal>sell</emma:literal>
                </emma:interpretation>
                <emma:interpretation id="interp39" emma:lang="en-US" emma:confidence="0">
                  <emma:literal>sett</emma:literal>
                </emma:interpretation>
              </emma:one-of>
            </emma:emma>
          </inkml:annotationXML>
          <inkml:trace contextRef="#ctx0" brushRef="#br0" timeOffset="39871.9156">24591-80 796,'3'-13'-51,"3"2"10,-3-2 11,-3 2 13,3-1 1,-3 0 9,-3-3 2,3 1 4,-6-2 4,0 3 3,-5-4 0,-1 1 2,-7 2-1,1-2 5,0-1-6,-4 7 5,2-4-2,-4 4 0,-1 2 4,4 0-1,-2 2-4,-2 1 0,1 1-4,2 4 7,1 0-4,1 4 0,-5 1-4,7 1 4,-3-2 0,4 2-1,-2 4-1,1-1 2,3 2-2,-1-2 3,4 4-6,0-3 3,1 4-2,2-3 2,0 3-2,-1-4 1,4 5 0,0-2 0,0 0 0,3 1-2,0-2 2,0 3-1,3-4 0,0 2 1,0-2 3,3 0-3,3 3 1,0-3 2,3 0-5,1-1 3,2 0 0,2-1 0,1 2-2,4-1 6,2 2-6,0-3 1,1-1-2,1 2 0,4-2-2,-2 2 4,1 0-4,-1 0 1,2 0 0,-3-1 2,1 2-2,-2 2-3,-2-1 5,1 0-5,-1 3 0,-4-1 8,-1 1 3,-1 4-2,-3-1 3,-3 0 3,-3 0-1,0 2 2,-3-1 2,1 1 3,-4-4 3,-4 2 0,4 0 3,-3-3 4,-3-1-1,3 2 3,-3-3 6,0-2-5,-3 1 2,-3-2-2,4-2 1,-9-2-5,0-4 1,-1 2-4,-4-8-4,1 2-2,-5-4-3,-2 0 1,1 0-2,-4-6-5,2-2-1,-5 4-12,-2-7-3,6 3-8,0 4-4,-1-4-7,8 6-7,-1-4-11,2 6-14,4 0-15,3-3-15,-1 6-11,4-1-12,4-3-21,2 0-164,6 1 187</inkml:trace>
          <inkml:trace contextRef="#ctx0" brushRef="#br0" timeOffset="40893.4491">24698 40 737,'0'0'-42,"0"0"3,0 0 4,0 0 4,-6 12 4,6-12 4,-8 8 0,5-4-1,3-4 4,-3 8 3,0-4 7,3-4 2,0 12 4,0-12 1,0 14 11,-3-9 1,6 3 2,-3-8 7,3 14 10,-3-9-5,3 0 2,5 1 2,-5 0 1,5 0 2,-2 0-1,3-6-1,0 5-3,0-4 1,3 3-3,4-4-6,-16 0 3,26-4-2,-8 3-4,-2-4-4,2-1 0,3-3 1,1-1 0,-2-1-4,4-9 2,-2 1-4,2-3 1,-7 2 3,2-5-4,-4-2 1,0-2-1,-6 9-7,-3-5 8,3 1-2,-5 2-3,-1 0-4,-6 6 1,3-1 0,-4 1-6,-2 4 7,-3 2-4,0 2 4,-3 2 0,0 6 0,-4 0 5,1 6 2,1 0-6,-4 6 7,-1 3 5,1 1 0,0 6 7,1 2 9,-2 4-11,4 5 4,0-1 6,3 1-4,-1 4 2,4-2 1,0 3 4,1 1-2,5-1-2,-3 1-2,6-3-2,0-3 2,0-3-2,3-2-1,0 2-4,5-6-3,4-2 7,3-3-4,4-7-7,8 6 9,1-11-10,1-2 3,2-5-8,10-1-14,2-8-13,6-5-13,-2-4-8,7-12 6,-2-3-10,-3-5-9,-1-2 6,-4-7 4,-1 1 3,-6-3 10,-5 2 7,-7 5 11,-4-4 9,-3-1 1,-6 4 9,1-4 8,-10 8 3,0 0-4,-3-3 1,-3 6 2,0-3-3,-5 5 5,0-2-2,2 3-2,0 7 2,-3 0 2,3 1-9,0 4 5,0 2-3,0 3-6,3 0 5,1 1-10,-6 2 1,5 2-1,0 4 3,-3-2-4,3 3 5,3 6-2,-11-5-6,11 5 6,-15 3-3,15-3 4,-19 12 3,10 0 6,-3 2-5,0-1 4,-2 10 5,2 1 9,-4 6 5,1 6-6,3 6 6,-3 7 1,2 5-4,4 1 2,0 1 0,4 1 0,2 2-7,3-7 1,3 4 5,-1-1-9,4-4 2,3 0 3,3-5 0,4 0-6,-1-1 2,3-3-2,1-3-2,1-1 1,-2-8-5,4-1-12,-4-2-3,5-2-9,0-5-4,0 1-8,-2-6-11,1-3-10,1-2-11,-2-1-13,7-7-21,-7-2-19,2-6-33,5 0-187,-1-12 153</inkml:trace>
          <inkml:trace contextRef="#ctx0" brushRef="#br0" timeOffset="41229.2288">25563 88 842,'0'0'-38,"-15"-6"10,15 6 7,-12-1 7,12 1 15,-12-5 0,12 5 10,0 0 4,-12 0-5,12 0 2,0 0-5,0 0 1,0 0-6,-16 0 4,16 0-1,0 0 6,0 0 1,0 0-9,0 0 4,0 0 1,43 0-5,-25-4-7,1 2-3,-2 2-12,7-6-13,1 2-11,-1-4-20,2 2-29,5-6-114,2 2 71</inkml:trace>
        </inkml:traceGroup>
        <inkml:traceGroup>
          <inkml:annotationXML>
            <emma:emma xmlns:emma="http://www.w3.org/2003/04/emma" version="1.0">
              <emma:interpretation id="{3F8AD581-2A4E-403D-AA80-D22E62544689}" emma:medium="tactile" emma:mode="ink">
                <msink:context xmlns:msink="http://schemas.microsoft.com/ink/2010/main" type="inkWord" rotatedBoundingBox="28708,1511 29796,1490 29827,3112 28739,3132"/>
              </emma:interpretation>
              <emma:one-of disjunction-type="recognition" id="oneOf8">
                <emma:interpretation id="interp40" emma:lang="en-US" emma:confidence="1">
                  <emma:literal>of</emma:literal>
                </emma:interpretation>
                <emma:interpretation id="interp41" emma:lang="en-US" emma:confidence="0">
                  <emma:literal>off</emma:literal>
                </emma:interpretation>
                <emma:interpretation id="interp42" emma:lang="en-US" emma:confidence="0">
                  <emma:literal>Of</emma:literal>
                </emma:interpretation>
                <emma:interpretation id="interp43" emma:lang="en-US" emma:confidence="0">
                  <emma:literal>if</emma:literal>
                </emma:interpretation>
                <emma:interpretation id="interp44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42343.466">26708 280 507,'5'-24'-28,"-5"18"12,-3-3 12,3-2 8,-2 1 8,-1-2-3,0 2 1,-8-5 2,2 1-1,-2 2 1,-4-2 1,0 0 4,-4 3 0,-2 0-1,4 4-3,-5 1 1,-2 0-2,3 6 0,-1 0-1,-1 6 0,-2 0 0,1 6 3,1 3-7,-3 3 6,6 5-3,-1 1 1,2 4-1,7-2-3,1 0 5,-1 0-3,6-2 0,3-3 0,3 3 0,0-6 3,6-2 1,0-2 0,3-4-4,5 1 5,-2-5-3,4-4-1,2-2-2,-3-2-2,7-6 1,-2-1 1,1-7-4,4-4 4,-1-2-4,-4-8 3,5-5 1,-1-2 5,-6 0-3,4-4 9,-5-3 6,4 3 3,-2-1 3,-1-5 9,-3 3-7,5 1 7,-4-5 1,2 6-6,-3-3-2,0 3-4,4 2-1,-5-5-5,-2 10 6,0-1-12,4 2-1,-4 2-4,3-1 0,-3 3-1,-1 0-3,6 3-2,-9 5 7,4 1-7,-3 1-2,0 1-6,-3 5 1,4 1 0,-4-1-2,0 4-5,3 2 4,-3 2-4,2 2 1,1 4 0,-9 0-1,22 6 6,-13 0 0,0 4 0,0 2-1,0 5-2,-3 1 1,3 4 2,-4 5 11,3 6-9,-2 6-2,-6-3 3,3 6 0,-6 1 4,0 1-7,-3 9 7,-4 5 2,4-1-6,-9 12 2,3-4 2,-3 5 5,-1-1-9,-4-3 4,5-1-1,3 2-5,-7-2 3,7-13 4,3 4-5,-3-7 2,9-4 1,-2-5 3,-1 3 1,3-6-1,3-4 3,3-3-6,0 0 2,5-6 1,1 1-1,3-1-5,6-1 5,1-8-3,-1 0 0,2-5-6,5-2 7,-1-6-5,2-2-1,2 0 0,-1-5 2,1-4-2,-5-2-2,8-4 3,-4-4-2,-3 0 4,1-6 10,-8 3 1,1-5 5,-2 0-6,-4 0 3,-6 0-3,-3 0-5,-3-3-2,-9 0 3,-3-3-4,-7 0-3,-5 3 2,-9-5-2,-6 3 1,-9 0 0,5 3 6,2 3-5,1 0-6,10 11 3,-1-4 1,8 5-11,1 2 5,4 0 0,3 2-1,1-1-3,5-1 2,4 5-5,5-4-3,8-1-1,3 0 3,4-3-9,6-1 10,4 0-4,4 0-1,2-2 1,2 0-14,4 5-7,-2-4-10,-1 2-12,-2 3-12,2 0-28,-10 0-48,1 4-181,-8-3 157</inkml:trace>
        </inkml:traceGroup>
      </inkml:traceGroup>
      <inkml:traceGroup>
        <inkml:annotationXML>
          <emma:emma xmlns:emma="http://www.w3.org/2003/04/emma" version="1.0">
            <emma:interpretation id="{458A37BD-2C94-489A-9A93-FEEF1AC57ED2}" emma:medium="tactile" emma:mode="ink">
              <msink:context xmlns:msink="http://schemas.microsoft.com/ink/2010/main" type="line" rotatedBoundingBox="3155,3076 30972,2808 30996,5260 3178,5527"/>
            </emma:interpretation>
          </emma:emma>
        </inkml:annotationXML>
        <inkml:traceGroup>
          <inkml:annotationXML>
            <emma:emma xmlns:emma="http://www.w3.org/2003/04/emma" version="1.0">
              <emma:interpretation id="{5423441A-F307-45A2-8985-C7B619FE8E15}" emma:medium="tactile" emma:mode="ink">
                <msink:context xmlns:msink="http://schemas.microsoft.com/ink/2010/main" type="inkWord" rotatedBoundingBox="3158,3453 4973,3435 4984,4572 3169,4590"/>
              </emma:interpretation>
              <emma:one-of disjunction-type="recognition" id="oneOf9">
                <emma:interpretation id="interp45" emma:lang="en-US" emma:confidence="1">
                  <emma:literal>all</emma:literal>
                </emma:interpretation>
                <emma:interpretation id="interp46" emma:lang="en-US" emma:confidence="0">
                  <emma:literal>ale</emma:literal>
                </emma:interpretation>
                <emma:interpretation id="interp47" emma:lang="en-US" emma:confidence="0">
                  <emma:literal>al</emma:literal>
                </emma:interpretation>
                <emma:interpretation id="interp48" emma:lang="en-US" emma:confidence="0">
                  <emma:literal>ate</emma:literal>
                </emma:interpretation>
                <emma:interpretation id="interp49" emma:lang="en-US" emma:confidence="0">
                  <emma:literal>alt</emma:literal>
                </emma:interpretation>
              </emma:one-of>
            </emma:emma>
          </inkml:annotationXML>
          <inkml:trace contextRef="#ctx0" brushRef="#br0" timeOffset="45586.7109">1372 1862 815,'-6'-4'-57,"6"4"10,-9-8 6,3 7 10,6 1 6,-8-5 5,8 5 2,-14-6 1,14 6 2,-14-3 5,8 0 4,6 3 4,-15-4 0,9 0 2,6 4 3,-15-2 0,15 2 3,-13-6-2,13 6 4,-15-2-3,7-2-1,8 4-1,-21-2 0,12 2 1,9 0 1,-25 0 2,10 0 0,1 0-4,-6 2 2,6 2 1,-4-2-1,0 1-2,2 2 1,-5 0 2,4 4-4,-5-3 0,4 0 1,0 6 0,-1-4 0,1 2 0,1 2 0,-1-2 0,-1 4 1,1-3-1,3 3-5,-2-4 3,4 5 0,-2 0-1,3 0 0,0 1 0,3 2 1,-1 0 0,1 0 3,0 0-2,3 2 0,-2-1 3,2 1 0,3-2-3,0 1 4,0-4 2,0 3-4,3-1 0,0-5 2,0 4-5,3-2 0,0-1 3,0 2 1,3-4-2,3-1 0,-1-2 1,4-3-1,1 0 0,2 1 2,0-6-1,3 3-1,1-3-2,-2 0 1,1-3 4,3 1-3,-2-2 3,-1-1-6,2 0 2,-1 0 0,2-4-1,-3 2 1,1-4-2,1-1 1,-2 2 0,4-4-1,-1 1 1,0-1-1,4-3-3,-2 0 2,-2 0 1,1-2 2,-1 2-4,-4-1 3,-1 2-3,2-4-1,-3 1 0,0-1 0,1-1 0,-4 2-1,-4 1 0,1-5 2,0 1 3,-3 2 0,3-2-3,-6 2 5,4 1-2,-4 3 1,0 0 1,-3 2 1,0-2 2,3 1-3,-3 5-1,0-1 2,0 1 0,3-1-4,-3 3-2,0 8 4,0-14-1,0 6 2,0 8-2,0-10-1,3 4 1,-3 6-1,-3-11 0,3 11-2,0 0 0,3-9 0,-3 9 1,0-9-1,0 9 2,0 0-2,0 0 1,0 0-1,3-6 2,-3 6-3,0 0 2,0 0 1,0 0 0,0 0 0,0 0 0,0 0 2,0 0-1,0 0 3,0 0-2,0 0 1,0 0 2,0 0 0,0 0 2,0 0-4,-9-6 1,9 6 1,0 0-1,0 0-3,0 0 0,0 0-1,0 0-1,-16-4 1,16 4-1,0 0-1,0 0 1,0 0-1,0 0-1,-18 4 3,18-4 1,0 0-4,-9 8 3,9-8-3,-6 4 1,6-4-2,-6 9 1,6-9 4,-5 9-1,2-1-2,0 1 4,-3 1-4,-2 1 3,5 0 1,-2 5-1,-1-3 3,0 7 5,0-2-1,0 4-2,0 0 0,0 3-1,3-2 2,-3 6 2,3-3 0,-4 2-3,7-4 3,-3 0 1,0 0-1,0-3 0,0 2-2,3-4 2,0 0 1,0-3-4,0-1 5,0 0-5,3 0 1,0-2-1,0-4 0,-3 3-2,3 0 5,0-6-5,4 6 0,-4-6 2,6-1-4,-3 1 6,0-5-3,-6-1-1,18 6 2,-10-6-1,-8 0-3,26-6 0,-15 5-2,-2-2 10,3-3-8,0 4 1,1-4-3,2 0 1,-4 0-2,1 0 4,2 0-3,-3 0 3,1 2-3,3-5 2,-3 1-3,4-1 5,-1-4-1,-1 2-2,1-5 1,1-1-1,-1-1-3,3-7 4,-1-1-7,3 1 2,-3-5-2,-2-3-2,6-6 0,-2 3 0,-5-6 2,1 1-4,-3 2 3,1-3 6,-4 2-4,0 1-3,-3 1 3,0-1 0,-3 3 1,-3 2-2,0 2 4,0 1 6,-3 2-5,3 2 5,-3 0 0,0 3 0,0 0 0,3 3 2,-3 5-7,0 0 11,0 0-9,3 2-4,-3 4 4,0-2-5,3 2-2,-3 4 0,3 6-2,0-8 4,0 8-4,0 0 5,0 0-3,-13 21 4,10-6 1,-3 5-3,0 5 4,-3 8 3,1 2 4,-4 4-5,3 1 1,-1 8 1,1-1 2,3 2 1,0-6-1,3 0-3,3 2 4,0-3-2,3 3 4,0-5-5,3-2 0,6 1 1,1-3-2,2-5 1,2-1-1,8-3 4,-1-6-2,8-1 7,2-7-11,3-1-2,1-2 0,-1-5 4,-1-2-10,-3-6 2,0 2-2,-2-5-5,-2-2-4,2-7 1,-4 3-2,-2-7-2,-5-1 1,-2-1-2,-6-4-1,1-1 5,-4-4-6,-3-6 0,-3 3 0,0-7 2,0 1 2,-3-1 1,0 2 4,3-3-1,-3 2 0,3 2 5,-3-2-6,3 4 5,0 5 3,-3 3-1,2 3 8,-2-1 2,0 7-3,3-2 0,-3 5 1,0-1 0,0 2-3,0 5 0,0 2 12,-3 1-10,3 6 4,0 0-1,0 0 5,0 0 2,-29 22 3,17-8 4,-1 7-7,-2 0 1,3 6 1,-2 1 0,-1-2-1,2 5 4,1 5 2,3-4 2,0 1 0,3 4 4,3 2-3,3-2 4,3 3-10,0-1 6,3 3-7,3-2 2,3 7-3,3-1 2,-2-1-3,4-3 3,-2 0-4,3-3-1,1-7 1,-1 1 0,-1-6 4,6 0-14,0-5-11,1-4-10,1-2-23,1-5-26,-1-8-43,2-6-200,-4-1 171</inkml:trace>
        </inkml:traceGroup>
        <inkml:traceGroup>
          <inkml:annotationXML>
            <emma:emma xmlns:emma="http://www.w3.org/2003/04/emma" version="1.0">
              <emma:interpretation id="{E6777295-1DBC-4B56-8570-F64A728E9641}" emma:medium="tactile" emma:mode="ink">
                <msink:context xmlns:msink="http://schemas.microsoft.com/ink/2010/main" type="inkWord" rotatedBoundingBox="5909,3585 9772,3548 9791,5464 5928,5501"/>
              </emma:interpretation>
              <emma:one-of disjunction-type="recognition" id="oneOf10">
                <emma:interpretation id="interp50" emma:lang="en-US" emma:confidence="1">
                  <emma:literal>people</emma:literal>
                </emma:interpretation>
                <emma:interpretation id="interp51" emma:lang="en-US" emma:confidence="0">
                  <emma:literal>People</emma:literal>
                </emma:interpretation>
                <emma:interpretation id="interp52" emma:lang="en-US" emma:confidence="0">
                  <emma:literal>pope</emma:literal>
                </emma:interpretation>
                <emma:interpretation id="interp53" emma:lang="en-US" emma:confidence="0">
                  <emma:literal>prophy</emma:literal>
                </emma:interpretation>
                <emma:interpretation id="interp54" emma:lang="en-US" emma:confidence="0">
                  <emma:literal>proper</emma:literal>
                </emma:interpretation>
              </emma:one-of>
            </emma:emma>
          </inkml:annotationXML>
          <inkml:trace contextRef="#ctx0" brushRef="#br0" timeOffset="46087.613">3454 1775 792,'3'-6'-26,"-3"6"2,6-6-1,-6 6 1,0 0 1,0 0 3,10-1 2,-10 1 4,0 0 7,3 21 8,-3-6 5,0 1 2,0 8 5,0 2-1,0 8 4,-3 5 1,3 9-2,0 5 6,0 8-1,0-1 1,3 2 2,-3 5-3,3 8 1,0-3 2,0 1 0,3 1-6,-3-2 2,0 0-5,3-9 9,0-4-9,0-3 1,-3-1-6,3-3-1,-1-8-11,-2-4-3,-3-2-12,5 1-14,-10-13-22,2 1-34,-2-8-181,-1-3 213</inkml:trace>
          <inkml:trace contextRef="#ctx0" brushRef="#br0" timeOffset="46515.5392">3537 1981 670,'-11'-26'-49,"3"2"4,-4-1 7,6 5 9,-3 2 6,3-1 5,0-1 5,3 5 2,0-1 7,-1-4 4,4 4 6,-3 1 3,3 0-1,3-2 2,1 4 1,-1-1 5,3 1 2,0-2 2,3 6 2,-3-2 1,6 2-1,-1 2 1,3-2-3,-2 6 0,5 3 2,-2 0-2,4 3-5,2 6-1,2 1 1,2 2 1,2 8 1,1 5 0,-5-4 0,7 12-2,-2-3-3,-2 3-2,2-1 3,-7-2 2,-3 0 0,-2-3 3,-1 1 2,-6-4 2,-1 0 9,-2-1-6,-6-1 4,-3 2 4,-3-6-2,-5 5-4,-4-1 1,-7-4-4,-5 0 1,-1 2-8,-1-4 5,-5-2-6,2-1 4,1-1-5,1-2 0,7-2-9,-3-2-11,6 2-14,-2-4-19,4 2-16,6-3-30,0 0-34,1-3-225,11 0 143</inkml:trace>
          <inkml:trace contextRef="#ctx0" brushRef="#br0" timeOffset="47109.8829">4185 2036 865,'0'0'-38,"9"2"5,-3 4 4,-6-6 3,15 4 1,-7 1 8,6-4-4,-5 2 2,-1 0 6,1 3 3,3-6 2,-3 2 0,-9-2 2,22 4 2,-10-4 0,3-4 1,-4 2 1,6-1 2,0-6 0,4 3-2,-2-6 2,-1 2-2,-1-4 2,1-1-1,-2-1-2,-1-4-3,0 4-1,-3-4 3,-4 1-1,3-1-1,-2-4 6,-4 2-6,-5 1 2,0 1 2,0 4 0,-5-5 6,-1 4 2,0 4 1,-5-1 1,3 1-4,-1 4 3,-3-2-1,-3 7-1,-1-1 0,4 4 3,-5 1 3,2 6 4,-4-2 1,4 5 1,-3 2 3,3 2 1,2 7 4,-2-1 1,1 5 1,2 3-3,0 5 6,2 4-6,-2-2 3,3 5 4,3-1-7,0 1-3,3-2 8,3 1-1,-2-8-5,4 0 4,-2 0 1,6 0-2,3 0-5,3-3 3,1-1-4,5-1 3,0-1-4,5-2 1,2-3-7,-1-2-4,4-3-10,-2-1-5,2-5-14,-1 1-13,-1-8-18,2 3-23,2-4-25,-5-4-50,1-2-139,2-4 195</inkml:trace>
          <inkml:trace contextRef="#ctx0" brushRef="#br0" timeOffset="47601.7705">5162 1783 768,'0'-8'-25,"-6"0"1,3 3 3,-3 0 4,1-1 6,-7 0 8,3 4 3,9 2 0,-19-2 5,19 2 5,-18 0-2,6 4 7,3 2 6,1 2 1,-1 0 6,-5 8-2,6 0 5,-4 4-3,3-1 4,0 2-3,3 0 3,-1 8-2,1-2-5,0-2 7,3 4 5,3 0-13,-3 0 3,6 1 5,3 5-3,0-3-4,7-3-5,-1 4 6,3-6-9,-1 3-2,9-6 7,-3 1-3,4-5-2,4-2-7,-2-1 4,2-1 0,5-6 1,-5-2-1,-2-5-1,5 0 2,-4-3 1,-1-6 0,2-2-4,-4 1-1,1-11-2,-2-3 2,-5 0-4,-2-6 6,-4-7 0,-3 2 2,-3-2 8,-3-2 3,-6-3 0,-3 4-3,-3-1 0,-3 5-7,-4 1 1,-4 3-3,-1-2-5,-4 8 0,-5 5-4,2-1-1,-1 4-6,1 7-9,4 0-12,4 2-10,-2 0-18,4 4-11,3 4-16,0 0-14,5-3-19,-2 2-27,3-1-258,9-2 93</inkml:trace>
          <inkml:trace contextRef="#ctx0" brushRef="#br0" timeOffset="48411.3774">6005 1685 1009,'0'0'-61,"0"0"0,0 0 1,0 0 6,0 0 5,0 0 6,0 0 7,0 0 11,0 22 8,0-11 8,0 4 5,-3 5 9,3 5 1,-3-1 7,0 9 7,0 2 1,-4 5 6,7 7-3,-3-1 4,-3 8-1,6 2-1,-3 1-1,0-1 2,3 3 2,-3 1-3,0-3-1,0 3-2,0-3-5,3 0 2,-3-1-1,0-4 1,1-5-3,-1-4-2,0-1-4,0-6 0,0 3 3,3-9-1,-3-2 1,0-4-2,0-6 4,3-1-5,-7-4-8,4-4-13,0-3-10,3-6-4,0 0-10,-21-15-7,12 5-6,0-10-2,-2-2-1,-6-2 5,6-8 5,-1 0 4,0-1 16,0-2 7,-1 2 12,1-6 6,3 4 7,-3-2 6,7 0 3,-1-2 1,3 1 3,0-2-2,6 1 8,0 1-13,6-2-3,-1 1 0,7-5 0,3 4 0,4-1-6,-1 2-1,7 3 1,-2 0 1,6 3-5,2 0 1,0 6-2,-1 0 1,-2 5 0,-2 7-7,2-2 6,-4 4-5,-4 4 0,2 1 2,-4 8 0,-1 0-2,-3 6-2,3 0-1,-5 4 4,0 4 2,-2-2-1,-4 6-1,-3 0 3,0 2 1,-3-5 0,-3 4 6,-3-2 1,0 2 2,0-3 4,-6 6 8,0-6-6,-4 2 6,-2 0-6,0-1 0,1-1-3,-6-1-1,3 0-2,-1-3-5,-4 2 7,1-1 0,4-4-7,-4-1 4,2 1-10,1-2-1,3-4-11,-1 3-7,4-4-10,-2 2-19,2-4-17,3 0-23,-3-4-41,-1 2-185,4-4 171</inkml:trace>
          <inkml:trace contextRef="#ctx0" brushRef="#br0" timeOffset="49130.1132">6696 1339 803,'0'-9'-30,"0"9"7,0 0 9,0-9 6,0 9 9,0 0 13,-3-8-3,3 8-1,0 0-5,0 0 1,0 0 2,0 0-4,0 0 6,0 0 1,-13 23-1,7-14 4,3 6 2,0 4-1,-3-1 4,0 7 3,0 1 4,4 8 3,-4 4 7,3 1-2,0 6 1,0 6 2,-3 6-1,3 3-3,3 3-4,-3 0-1,-1 0-1,1-5 0,0 0-2,3 0-9,0-13 2,0 1 2,3-6 5,-3-2-5,3 1-3,4-7 0,-4-5 4,3 1-5,3-8-3,2-2 3,4-5-2,1-2 3,-1-5-5,3-3 1,-1-6-3,3-6-8,0-1-1,4-7-2,1-1 3,-2-6-2,-5 2 2,4-7-4,-1 5 3,-3 0-4,-2-3 1,-1-1 0,-1 4 8,-5-1-5,0 3 2,-3-2 6,1 3-6,-1 0 1,-6-1-1,0 2 2,-3 1-5,-3-1 3,-1 2 0,-2 0-2,-3 2 1,0 1 0,4 4-2,-4 2-3,-1 3-1,1 2-1,0 2 5,12 2-3,-27 8-1,11 1 0,4 6 2,-2 4 1,-1 9 3,2 1 1,1 4 2,0 0 3,3 5 0,3 1 0,6-5 4,0 4 1,6-2 0,6-5-2,3 2 2,7-6-1,7 4 2,5-6 0,5-4-1,6-2 1,1-6-3,-5-4-7,5-1-16,-6-2-18,1-6-31,-4 0-33,-8-6-44,5-4-97,-13-4-172,1-8 82</inkml:trace>
        </inkml:traceGroup>
        <inkml:traceGroup>
          <inkml:annotationXML>
            <emma:emma xmlns:emma="http://www.w3.org/2003/04/emma" version="1.0">
              <emma:interpretation id="{040172B6-1C3A-4E08-8347-B91F86934BCD}" emma:medium="tactile" emma:mode="ink">
                <msink:context xmlns:msink="http://schemas.microsoft.com/ink/2010/main" type="inkWord" rotatedBoundingBox="10477,3480 11272,3473 11283,4640 10488,4647"/>
              </emma:interpretation>
              <emma:one-of disjunction-type="recognition" id="oneOf11">
                <emma:interpretation id="interp55" emma:lang="en-US" emma:confidence="0">
                  <emma:literal>is</emma:literal>
                </emma:interpretation>
                <emma:interpretation id="interp56" emma:lang="en-US" emma:confidence="0">
                  <emma:literal>if</emma:literal>
                </emma:interpretation>
                <emma:interpretation id="interp57" emma:lang="en-US" emma:confidence="0">
                  <emma:literal>to,</emma:literal>
                </emma:interpretation>
                <emma:interpretation id="interp58" emma:lang="en-US" emma:confidence="0">
                  <emma:literal>tog</emma:literal>
                </emma:interpretation>
                <emma:interpretation id="interp59" emma:lang="en-US" emma:confidence="0">
                  <emma:literal>'is</emma:literal>
                </emma:interpretation>
              </emma:one-of>
            </emma:emma>
          </inkml:annotationXML>
          <inkml:trace contextRef="#ctx0" brushRef="#br0" timeOffset="49645.9936">8021 1640 1011,'0'0'-50,"15"-4"13,-9 2 4,-6 2 1,0 0-3,14-3 7,-14 3 3,0 0 7,14 11 13,-12-7 8,-2 10 7,0 1 9,3 4-5,-3-1 9,0 13 9,0-2-9,0 4 3,0 8 3,3-1-3,0 5-1,0-6-2,0 5 1,0-4-5,3 2 1,0-3-5,0-3 6,3 0-4,0-3-3,1-1-3,2-4-3,-4-4-10,1-3-16,3-3-13,0 3-24,-2-11-41,2-2-93,-3-5-70,0-6 223</inkml:trace>
          <inkml:trace contextRef="#ctx0" brushRef="#br0" timeOffset="50087.0783">8123 1325 585,'-6'2'-36,"6"-2"8,-9 9 7,3-5 2,3 1 5,0 5 8,3-4 5,-3 3 4,3 2 2,3-1 4,-3 2 0,6 2 3,0-1-3,0-1 4,6 3 1,1-4-4,2-1-1,-1 2 2,4-4 1,1-2-2,-4 3 4,3-9-1,1 0 1,-5-5 3,4 1-3,0-2 2,-2-8 7,2 4-2,-7-4 0,-2-2 2,3-2-2,-6-2 2,-2 4 3,-8-4-6,1 1 3,-3-1-6,-3 5 0,0-1-1,-5-1-3,-1 7-2,-4-1-3,1 1 0,0 1 1,-1 6-1,5 1-4,-4 2 5,3 2 1,-1 1-3,4 6-3,3-3 5,0 6-10,7-2-11,-1 2-3,3-1-11,3 2-14,2-2-16,4 1-25,6-2-43,4-2-104,2 0 77</inkml:trace>
          <inkml:trace contextRef="#ctx0" brushRef="#br0" timeOffset="49806.3047">8142 1319 683</inkml:trace>
          <inkml:trace contextRef="#ctx0" brushRef="#br0" timeOffset="50500.8955">8747 1537 626,'14'6'13,"-5"-5"6,-1 2 5,-8-3 2,12 0 1,-12 0 4,0 0 3,0 0 6,0 0-1,0 0-9,0 0-3,0 0-4,-34-13 0,22 13-4,12 0 0,-26 0-4,14 5 1,-4 0-4,4 0 0,-3 7-1,4 0-3,-4 0 0,2 1-1,1 4 0,3-1 3,3 4-7,0-1 2,3-4 12,0 2-14,6-1 1,0-1 1,6 5 0,0-4 2,3-2-1,4 2 1,-1-1-1,2-1-4,4-2 2,-2 2 0,-1 0-1,-1-2-3,0 3 0,-3 0-1,-2 2 4,0 1-8,-3-2 5,0 4 2,-6 2 3,-3-2-7,-3 5 3,-3-1-1,-3 0 5,-3 3 5,0-3 3,-2 3-1,-6-1 7,3-5 2,2-2 4,0-3-4,-1 0 5,1 0-2,4-2-4,-4-3 1,2 0 2,4-6-7,-3-1-15,3-4-23,9 0-28,-15-15-30,12-1-33,0-8-75,-4-6-157,1-8 140</inkml:trace>
        </inkml:traceGroup>
        <inkml:traceGroup>
          <inkml:annotationXML>
            <emma:emma xmlns:emma="http://www.w3.org/2003/04/emma" version="1.0">
              <emma:interpretation id="{F1AF6561-0030-4C0E-B3F3-46D00F912328}" emma:medium="tactile" emma:mode="ink">
                <msink:context xmlns:msink="http://schemas.microsoft.com/ink/2010/main" type="inkWord" rotatedBoundingBox="11794,3329 17130,3278 17150,5351 11814,5402"/>
              </emma:interpretation>
              <emma:one-of disjunction-type="recognition" id="oneOf12">
                <emma:interpretation id="interp60" emma:lang="en-US" emma:confidence="1">
                  <emma:literal>reflexive,</emma:literal>
                </emma:interpretation>
                <emma:interpretation id="interp61" emma:lang="en-US" emma:confidence="0">
                  <emma:literal>reflexives</emma:literal>
                </emma:interpretation>
                <emma:interpretation id="interp62" emma:lang="en-US" emma:confidence="0">
                  <emma:literal>reflexive</emma:literal>
                </emma:interpretation>
                <emma:interpretation id="interp63" emma:lang="en-US" emma:confidence="0">
                  <emma:literal>reflexing,</emma:literal>
                </emma:interpretation>
                <emma:interpretation id="interp64" emma:lang="en-US" emma:confidence="0">
                  <emma:literal>reflective,</emma:literal>
                </emma:interpretation>
              </emma:one-of>
            </emma:emma>
          </inkml:annotationXML>
          <inkml:trace contextRef="#ctx0" brushRef="#br0" timeOffset="53148.2016">9352 2231 869,'-3'11'-44,"0"-2"4,3-2 3,3 1 6,3 1 5,-4-3 7,4 1 8,3 2 6,3-4 4,-2 1 3,5-3 5,0 1 1,0-1 2,4 0-3,-2 0 1,4-3 3,4 0-1,-1-3 1,-1-3 1,5 2-1,-1-7-1,4-4 7,-5 2 0,5-8 0,-1 1-7,1-7 6,-2-3-3,-2-1 0,1-3-3,-5-3-2,-1-2 1,-1-4 4,-3-1-6,-7 0-4,3 0 1,-6 0 3,-5 2-2,-3 2 3,0 2 0,-3 2 1,-5 3 0,2 2-1,-8 2-1,6 7 2,-7-1 0,3 7-1,-3-1-2,-4 7-4,-1 1 6,-1 3-4,2 6 0,-5 4 1,1 4-1,-2 2 0,4 2-3,-4 5 2,4-1-1,1 8 1,-2-3 0,7 3-2,0 2 5,3-4-5,6 4 2,0-2 10,4 1-8,4 1-1,4-1 3,3-4-4,3 2-2,6-1 6,7-6-3,4 0-1,5-6 5,1-1-8,8-6 6,0-3-10,-2 0-3,2-6 2,0-1 2,-2-4-3,-1 1-1,-5-4 8,2-1-8,-6 2 5,-2 2 2,-2-2 0,-5-1 0,-4 5 5,-1-1 3,0 2-4,-3 2-4,-2 2 0,-3 1 0,-3-3-1,-6 6 2,0 0 1,0 0-4,0 0 8,0 0-6,-12 27 2,3-17 0,0 4 6,-5 2-4,3-1 3,-1 0-1,1 2-1,5 1 2,-3-2 0,6 2 4,0-1-5,6-1 2,3 2 1,3-1-1,5 2 6,1-1-7,10 2 3,-1-1 1,4-4-4,4 2 0,2-7 1,4 2-5,2-4-5,0-5 0,-2 3-3,5-10 0,-5 2 0,2-4-2,-6-2 2,-2-7 3,-1 3-5,-4-6 1,-1-4 5,-3-4-6,-6-1 3,-2-1-1,-2-7 0,-7 1 1,-3 2 1,-3 2 3,-3-1 6,-3 5 2,-7-4-3,4 5 3,-3 4 2,1 4-9,2 4 1,-5 4-2,3 7 3,-1 4 2,0 2 1,-3 10 1,2 7-1,-2 3 2,4 9 5,-1 4-7,3 7 7,0 5-2,2-1-1,1-3 8,3-6-10,3 3-1,3-6 3,7 0 4,2 0-5,6-9 1,2 0-3,8-9 0,-1 0 11,10-7-10,-5-10-7,5-1 0,6-6-4,4-10-14,7-13-7,1-7-10,-4-4-4,13-19-8,-7-7-9,-2-3-7,-17 2 3,-4 8 6,-8-1 4,-3-3 5,-3 5 6,-8 7 11,-3-2 11,-6 7 4,0 5 8,-6-1 5,0 6 3,-6-3 4,3 3 6,-6 4 7,-2 6-8,3-3 14,2 7-12,4 2 3,-4 4-4,0-4-3,3 7-1,0-1 0,0 6-5,0 0 0,-4 5 1,10 3-2,0 0 5,-27 16-1,16 1 2,-6 2 3,3 11-1,-4 11 1,-3 5 1,-7 10-1,2 10 8,-8 30 0,-1 3-2,1 12 8,4 4-10,5 2 2,2-1-1,5-1-2,5-2 2,4-22-3,6-13 1,-3-3-3,9 2 2,-3-12-1,6-3-2,6 7 0,1-5-4,2-13 2,2 2-1,1-7 1,4-5-6,-4-11 5,5 0-9,-3-6 4,3-5-1,-2-8-4,7-2-3,-5-3-6,8-6-3,-4 0-6,4-6 3,-2-3-2,2 0-2,-4-3 1,1-3 2,-2-3 4,-2-1-1,-2-4 1,-4 2 1,-4-6-1,-2 0 3,-2-6 3,-7 3 3,-6-2 4,-1-7 0,-8-7 0,-3-2-2,-11-7 2,-8 0-2,-15-21 1,-5 7 1,7 11 1,4 5 2,-3 8 1,8-1 5,4 11 4,5-1-4,4 9 2,4 3-4,3 3 1,2 1-4,4 1-1,3 3-1,4 2 1,2 2-2,0-3-2,6 5-2,2-1-1,1-1-2,6 5 0,1-1 0,5-1 3,6-1-6,4 1 6,4-2-5,5 1 1,-2 1 4,8-3 2,3-1-4,5 0 4,-4-3-2,2 1 4,3-3-5,-4 2 1,-1-3 0,-1-5 3,-3 0-4,-5-6 5,2-3-4,-6-1 1,-5-1 1,-2-2-2,-5 2 3,-4 2-2,-7 0-4,1 2 5,1 2-2,-7 5 0,0 0-3,0 5 6,-3-1-4,0 1 1,3 7-1,-6-3 1,3 4-1,-6 1-7,3 1 6,0-2 3,-3 6 1,3 5-4,-6-10 4,6 10-3,-6-6-1,6 6 0,0 0-1,0 0 3,-20 16 2,9-6 3,2 5-4,-2 1 9,-1 4-1,-3 7 7,-1-2-2,1 10-3,-5 2 7,2 4-6,-4 2 4,4 4-2,0 1 3,-1 0 1,4 3 1,1 0 4,2 1-8,3-4 5,-1 0-8,7-3 3,0-4-3,3-4 1,0 2 0,3-4-3,3-3 7,4 0-6,-1-2 5,6-5-5,2 1 3,2-3 4,5-7-5,3 1-7,1-4-2,-2-5-5,2-3-2,-1-1-1,1-4-3,-2-5-2,1-4-1,1-7 7,-2-4-15,-1-2-2,-4-2 5,-3-5-2,1-4 5,-7 0-1,-1 0 0,-2 2 4,-6 1 5,0 3-6,0-2 4,-3 2 5,-3 3-3,3 3 6,-3 2-5,0-1 5,0 7-4,0-2-1,0 1-2,0 2 1,0 4 2,-2 3-2,-4 2 3,9 3 0,0 0 1,-25 16 6,16-4-3,-3 6 2,6 3 3,-3 5 1,-1 2 0,4 5 2,0 3-4,6 2 7,-3 1-1,6-5-3,0 4 3,6-6-1,1 2 1,2-4 2,3-3-4,5-1 0,3-3 0,3-5-1,5-4-4,-2-1-11,-1-7-11,-1 0-6,-3-6-10,4-3-19,-5-6-21,2-4-20,-4-7-32,-1-1-168,-5-6 187</inkml:trace>
          <inkml:trace contextRef="#ctx0" brushRef="#br0" timeOffset="53386.2978">12551 1816 810,'0'0'-8,"0"-11"-2,0 5 1,0 6-2,0 0-1,3-7 4,-3 7 8,0 0 10,0 0 5,0 0 2,0 0-1,23 18 7,-11-6-4,-3 1-1,7 2 0,-1 5-2,3 5 1,1 2 0,4 0-2,1 5 0,1 4-5,1-5 3,2 5 1,-1 0-3,-3-1-2,4-3 5,-8-3-15,5-3-9,-1-2-9,-4-2-8,3 1-8,-3-1-14,-5-10-12,3 2-23,-5-5-49,2-8-78,-4-1 71</inkml:trace>
          <inkml:trace contextRef="#ctx0" brushRef="#br0" timeOffset="53625.3228">13130 1792 557,'0'0'-18,"0"-9"5,0 9 0,0 0 3,0 0 5,0 0 3,0 0 6,-28 25 9,16-11 3,0-1 4,-5 6 7,-1 6-6,-7-2 0,-2 12 1,-4 1 1,-4 8 1,-2 5-4,-3-2-5,2-5 2,1 4-2,8-7-2,-2-4-2,7 1 0,-4-4-3,11-6-17,-1-1-12,6-3-15,0-3-21,2-4-45,4 0-93,0-6 66</inkml:trace>
          <inkml:trace contextRef="#ctx0" brushRef="#br0" timeOffset="53901.0285">13145 1955 511,'5'-6'-10,"-5"6"3,12-8 1,-4 8 0,-8 0 1,0 0 10,0 0 4,20 10 4,-17 0 5,0-1 0,0 6 0,0 0 2,0 8 1,0-2 4,-3 7 0,3-1-5,-3-1-2,0 4 3,0-2-7,0 2 3,0-6-8,0 3-3,0-3-11,3-1-15,-3-5-18,3-2-17,-3-2-32,0-4-100,0-4 63</inkml:trace>
          <inkml:trace contextRef="#ctx0" brushRef="#br0" timeOffset="54083.4056">13148 1636 603,'-6'-12'40,"3"0"2,0 4-7,0-1-1,0 2-7,0-2-3,3 9-2,-3-11 1,3 11-1,-3-9 0,0 3-5,3 6 4,0 0-10,-3-10-14,3 10-15,0-6-14,0 6-21,0 0-33,0 0-170,-3-8 225</inkml:trace>
          <inkml:trace contextRef="#ctx0" brushRef="#br0" timeOffset="54781.5248">13383 1646 693,'3'6'-10,"3"0"-5,-3 0 2,-3-6-2,3 8 1,0-4 0,-3-4 5,3 12 7,0-4 4,-3 1 4,0 1 6,3 2 4,-3 4 3,0 0-5,3 8 7,-3 1 1,3 2 4,-3 6-2,4 5 2,-4 1 0,3-3-5,0 2-1,0 0 6,3 1-5,0-6-7,-3-3 0,3-4-3,-3 2 0,0-7 3,2 1 8,1-6 3,0-6 3,0 2-2,4-9-1,2-3-6,0-9-4,0-1 1,0-7 0,7-7-4,-5-6-4,1 0 3,3-4-1,-2 0-6,-1-1 3,3 5-3,-4-2-2,0 5 2,-3-1 2,1 7-5,-3 0 6,0 1-5,0 4-1,1-1-3,-1 4-1,-3 2 4,5 1-1,-2 1-1,3 0 0,4 4-1,-1-1-3,3 5 2,-4-4-1,6 5-3,-3 0-2,1 5-1,4-5 4,2 4-10,-4-1 0,2 2 11,2-1-10,-3-2 0,4 1-4,-8 0 1,4-3-1,1-3-1,-1 0 2,-4-3-1,5-2 0,-4-2 2,0-4 4,-3-1-4,1-1 1,-4-2 3,-4 0 1,-2-5 0,0 1 2,-6 2 1,-3-2-2,-3-1 9,0 1-2,1 7 1,-1-2-4,-3 4 2,0 2-4,-1 2 4,-2 3 4,0 5 5,12 1 5,-21 7 1,8 2 5,1 7 6,4 4-3,-1 0 7,0 8-3,0-1 2,3 9 2,0 1 3,-1 1-2,1 3 6,0 2-11,3-4 5,0 2-6,3-5-2,6-2 2,0-1-2,3-3 0,7-4-10,2-4-13,-1-5-16,8-4-32,-1-8-39,7-5-82,7-8-134,-1-5 177</inkml:trace>
          <inkml:trace contextRef="#ctx0" brushRef="#br0" timeOffset="62911.5465">14682 2237 791,'-8'5'-70,"8"-5"19,0 0 11,0 0 13,0 0 14,-9 6 9,9-6 8,0 0 11,0 0 8,0 0 0,-6 3 8,6-3 2,0 0 0,0 0 5,0 0 4,0 0-1,0 0 3,0 0 5,0 0 0,0 0 0,0 0-5,0 0-2,0 0-4,0 0-5,0 0-3,0 0 1,0 0-6,0 0-4,0 0 1,0 0-11,-14-9-3,14 9 7,0 0-8,0 0 8,0 0-7,-3-8 6,3 8-5,0 0-6,0 0 3,-3-8 4,3 8-3,0 0 4,0-9-2,0 9 1,0 0-3,-3-7 7,3 7-7,0 0 1,0 0-1,0-9-1,0 9 17,0 0-21,0 0 0,0 0-3,0 0 1,0 0 0,0 0 1,3-7-12,-3 7 9,0 0 2,0 0 0,0 0-6,9 22 6,-9-8-8,0 2 8,-3 4-3,-3 8 8,-3 7-5,-10 8-11,-2 5-13,-5 6-35,-11 5-26,-18 17-49,-8-5-103,-9-4-100,0-10 148</inkml:trace>
        </inkml:traceGroup>
        <inkml:traceGroup>
          <inkml:annotationXML>
            <emma:emma xmlns:emma="http://www.w3.org/2003/04/emma" version="1.0">
              <emma:interpretation id="{95CB3562-2067-4F63-B29F-83EF3668FC09}" emma:medium="tactile" emma:mode="ink">
                <msink:context xmlns:msink="http://schemas.microsoft.com/ink/2010/main" type="inkWord" rotatedBoundingBox="17545,3422 23888,3361 23905,5121 17561,5182"/>
              </emma:interpretation>
              <emma:one-of disjunction-type="recognition" id="oneOf13">
                <emma:interpretation id="interp65" emma:lang="en-US" emma:confidence="1">
                  <emma:literal>symmetric,</emma:literal>
                </emma:interpretation>
                <emma:interpretation id="interp66" emma:lang="en-US" emma:confidence="0">
                  <emma:literal>Symmetric,</emma:literal>
                </emma:interpretation>
                <emma:interpretation id="interp67" emma:lang="en-US" emma:confidence="0">
                  <emma:literal>symmetric</emma:literal>
                </emma:interpretation>
                <emma:interpretation id="interp68" emma:lang="en-US" emma:confidence="0">
                  <emma:literal>symmetries</emma:literal>
                </emma:interpretation>
                <emma:interpretation id="interp69" emma:lang="en-US" emma:confidence="0">
                  <emma:literal>Symmetrix,</emma:literal>
                </emma:interpretation>
              </emma:one-of>
            </emma:emma>
          </inkml:annotationXML>
          <inkml:trace contextRef="#ctx0" brushRef="#br0" timeOffset="55857.1558">15362 1715 755,'14'-8'-44,"-6"-3"15,1 3 13,0-4 11,-3 6 11,3-6 5,-6 5 7,3-4 5,1 2 4,-4-1 6,-3 1 3,0 1 0,0-1-1,0 9-4,-10-12 1,4 6-7,-3 2-2,0-4-5,-6 7-2,1-2-6,-5 3 2,4 0-3,-3 0 3,-1 4-9,-2 4 5,1-2-4,-2 6 2,4 1 3,-3 0 1,4 4-3,0 0 5,0 2-4,2-1 1,3 1 3,-1 3-3,7-4 3,0 2 3,3-4-6,0 3 9,6-5-5,3-1-3,6 4-2,1-5 4,5-2-4,-1-2-1,6-1 2,-3 2 2,1-3-6,1 2 0,-1-4 1,-1 5-6,-2-1 3,4-3-1,-1 8 0,-4-7-1,2 4 0,2 5-3,-3 2-1,-2-1 0,-1 1 3,-3 1-1,-1 4 9,-2-4-10,1 5 7,-7-5 3,0 4 9,-3-4-1,0 2 6,-3-4 5,0 0 8,-4 4-3,-2-5 3,-3 3-1,-2-6-1,-1 3 0,-4-4-8,-2-1 0,1-1-2,-3-2 1,3-2-4,-1 1-6,-1-3-11,4-3-19,-2 0-13,1-3-18,1-4-29,0-4-14,4-3-19,0-5-21,5-5-43,4-4-197,-1 2 118</inkml:trace>
          <inkml:trace contextRef="#ctx0" brushRef="#br0" timeOffset="56523.4085">15704 1681 934,'6'-6'-29,"-6"6"7,0 0 6,9-5 1,-9 5 2,0 0 1,0 0 2,0 0-4,9-4 7,-9 4-2,0 0 12,6 15-1,-3-8 8,0 1-2,0 7 5,-1-3 1,3 8 1,-2 0-2,3 3-1,-3 1 3,6 1-1,-4 2-3,4 0 0,6 3-1,-2-3-1,5-3 1,-3 2 1,-1-8-1,6-2 1,-6 2-3,1-6 2,3 0-2,-2-7-1,-1-5-4,-1 0 2,1-5-2,1-4 1,-1-6 7,-3 0-12,-3-6 1,0-1-3,-4-2 1,1-5 0,-1 2 5,-2 0 5,-3 3 13,3 0 2,-3 8 11,0-4-13,3 4-4,-3 5-1,0 1-6,0 1 1,0 9 8,0 0-13,0 0 1,0 0 3,-3 30-1,3-14 1,0 13 3,0-3-1,0 6-1,0 9 3,0 2-1,0 4-3,-3 2 3,0 2 2,-2 6-1,-1-1 1,4-4 2,-1 4-4,-3-3 8,3 0-3,0-2-1,-3-9 0,3 3-4,0-3 3,0-6-5,-3 3 7,0-3 4,-3-6 1,-4-2 2,1 1 1,-5-3 1,2-7-5,-7 1 0,1-4-6,1-6 1,-5-2-1,-2 0 0,-4-4-15,5-2-14,-8-4-18,4-7-12,-1 2-33,2-10-21,-2 0-20,4-8-27,4-1-288,4-4 60</inkml:trace>
          <inkml:trace contextRef="#ctx0" brushRef="#br0" timeOffset="57341.5818">16485 1598 1111,'6'-3'-37,"-6"3"6,13-4 1,-13 4 1,9-3 0,-9 3 4,9-3 2,-9 3 0,0 0 6,6 13 2,-6-4 5,3 1 3,-3 7 3,0 0 5,0 4 0,3 3 2,-3 3 4,0 3 5,0 3-1,0 5 0,3 0 2,-3 0-3,3-1 1,-3 2-3,3-9 3,-3 2-4,3-4 0,-3-1 1,3-6-1,-3 0-1,0-3 9,0-1 12,3-4 4,-3-5-1,-3 1-4,3-9-3,0 0-7,0 0-3,0 0 3,-3-39-1,6 21-6,-3-8 2,5-4 0,1 3-4,2-5 1,1 0-1,-1-3-1,4 10-3,-3-5-1,6 4-1,1 4 3,-4-1-8,3 4 4,-1 1 3,5 3-2,-1 1-5,0 7 1,2 2 0,-3 1 1,0 4-4,1 4 4,-2 1 1,2 5-3,-3 4 4,-1 5 0,-5 0 2,2 3 0,-6 2-2,1 1 2,-6-1 3,3 2-7,-3-5 10,0-2-5,0-4 2,0 2 4,0-4 5,0 1 13,-6-5-1,6-2-1,0-7-2,-8 3 4,8-3-9,0 0-4,-6-19-2,6 5-1,3-7-1,5-1-10,1-10 3,3-1-5,6-3 1,4 0 4,-2 0-3,4 0-6,-2 5 5,-1 5-2,-1 1-1,3 4 0,-9 4-2,7 5-3,-5 2 1,2 5 1,-6 2 4,2 6 10,-2 2-10,4 5 3,-4 8-4,-3 0 8,-3 5-3,0 4 5,-3 0-2,0 3 1,-3 0-2,0 1 2,0-1 0,0 0-9,0 1-19,-3-5-9,3 3-18,0-6-12,-3-4-26,3-3-25,0 2-63,0-12-130,-3 0 177</inkml:trace>
          <inkml:trace contextRef="#ctx0" brushRef="#br0" timeOffset="58117.9418">17527 1621 570,'-6'3'1,"6"-3"4,-6 4-2,6-4 0,-3 6-1,3 0 2,0 0 3,-4 6-3,4 0 7,0-1 7,-3 4 1,3 0 6,-3 3 2,0 4-3,0-4 3,0 6-1,0 2 1,0-1 1,0 1-3,0-1-3,-3 2 2,4-3-2,-4 0-4,3-1-1,0-2-2,0-5 1,0 2-5,0-3 7,0-1 3,3-4 3,-4 2 12,4-4 0,0-2-3,0-6-3,0 0-5,0 0 1,0 0-5,7-36-2,-4 16-5,0-4 2,3-3-7,3-3 5,-1-1-4,1-4-4,0 5 1,0 0-3,4 2 2,-1-1-4,0 8-2,0 0 2,-1-1-1,6 5 1,-6-1-9,4 5 5,0-2-2,1 7 3,-1 2-1,-1 5 5,4 2-9,1 5 5,-1 2-2,0 7 2,-4 0 5,0 4-1,-3 7-3,-2-4 4,0 7 0,-3-2 0,-3 3-1,0-3 1,-3-1-2,0-1 3,0-1-1,0-5 5,0 1 7,-3-4 7,3-3 5,-6-2-5,3-3-2,0-2 1,3-6 2,0 0-9,0 0 3,-15-18-8,15 1 6,0 1-14,3-10-9,3 4-10,0-8-9,3-2-2,0 3 2,7-1 1,-1 4-1,3-3 3,2 7 2,2-2 2,-1 6 5,4 1 0,-4 4-4,-1 4 8,2 1-2,-1 5 0,-3 3 4,-1 3-2,-1 3 3,2 5-1,-3-1 2,-3 7 10,-2 2 0,-1 3 7,-3 2-3,0 2 8,-3 5 3,-3-1-5,0 5-4,0-2 3,0 0 0,-3 2 3,0-2-1,3-2-8,-3-1 3,3-1 0,-3-3-8,3-1-12,-3-2-13,3-3-17,0-5-19,0 3-10,0-7-29,0-4-62,3-4-180,-3-3 145</inkml:trace>
          <inkml:trace contextRef="#ctx0" brushRef="#br0" timeOffset="57491.8517">17562 1607 861,'-5'3'-28,"-1"-1"-43,6-2-40,-9 3-111,3-1 76</inkml:trace>
          <inkml:trace contextRef="#ctx0" brushRef="#br0" timeOffset="58609.7178">18374 1886 897,'6'9'-22,"-6"-9"-1,3 7 5,0 0 2,-3-7-3,3 7 4,2-1 0,0-1 5,-2 0 9,3 0 3,0 3 2,0-4 1,3 2 1,3 0-2,-1-6-1,6 5 2,-6-4-1,4-1 3,0-1-6,1-4 2,-1 1 1,0-2 7,2-4-9,0 0 2,-3-6 0,1-1 5,-3-1-11,1-3 4,-4 2-1,-6-2 2,0 1-3,-6-1 3,-3 2-1,-7 1 1,1 0 1,0 2 3,-3 5-1,1 0-4,-3 2 2,3 8 0,-4 2 5,3 4 3,-4 5 2,1 4 4,4 4 5,-3 6-1,6 4-2,2 5 13,0 5-12,3-1 6,0 2 0,6 0-3,3 0 4,0-1-6,3-2 0,0-3 4,3-5 4,3 2-12,1-1 1,2-10-2,-4-1 1,7-3 0,1-5-5,2-2-12,-4-6-10,6-4-17,-3-4-10,1-4-24,7-8-15,-5-5-36,-2-7-74,1-4-106,-4-5 191</inkml:trace>
          <inkml:trace contextRef="#ctx0" brushRef="#br0" timeOffset="59465.4286">18760 1859 760,'-2'-9'-8,"-1"3"0,3-3-3,0 9 1,3-13 2,-1 5 4,9-1-2,-2 3 1,2-1 4,1 1-1,3-2 0,1 2 2,5 1 0,2 1 0,2 3 0,-4 1-2,3 0 2,1 1 4,-2 3 5,5 4-2,-4 0-2,2 1 4,-4 1-1,2 4 3,-3 2 2,4 2 4,-11 0 6,4 6 1,-2-1 6,-7-2 3,0 4 0,0 1 0,-3 1 7,-3 1-8,0-2 2,0 2 2,-3-4-4,0 1-1,0-6-2,0 0-2,0-2 0,0-1 4,0-2 1,0-2 7,0-2 7,0-1-3,0-4-6,0-5-3,0 0-5,0 0-10,8-24-6,-2 8-9,5-10-21,0-4-10,1-5-11,6-4-2,1-4 2,-1 2 4,2 2 9,2 2-3,-4 3 0,0 5 5,0 5-2,1-3 6,-5 7-1,1 1 0,-3 5 0,4 4 8,-4 2 2,0 4 7,0 2 5,-12 2 2,22 12-2,-14-2 6,4 4 3,-3 4-1,-3 5 2,0-1 8,0 4-5,-3 4 3,0 1 0,0 4-9,0-1 6,1 8-1,-4-7 1,0 2-4,0-1-1,0-3 3,-4-3-1,4 3-9,-3-7-16,3 2-11,-3-4-21,3 0-12,-3-9-19,3 3-34,-3-8-95,0-3-78,0-6 198</inkml:trace>
          <inkml:trace contextRef="#ctx0" brushRef="#br0" timeOffset="58931.8558">18909 1289 770,'0'-16'-25,"0"1"11,0 1 13,3 4 10,-3-2 12,0-3 8,0 4 11,0 1-2,0 1 0,0 3 6,0-4-15,3 2-8,-3 8-4,0-8 3,0 8-7,0 0 0,0 0-3,0 0 2,6 26-1,-6-8 1,3 3-2,-3 3 4,0 4-1,0 4 1,3 4 4,0 4-11,-3 1 3,0 4 4,3-3-4,-3 3 1,0 0-3,0 1-2,3 2 4,-3 2 0,-3-1-1,3-1-1,0 2 0,3-4 2,-6-4-2,3 3-10,-3-9-6,3 3-9,-3-6-14,3-3-14,0-6-15,0 2-8,-3-10-16,3-2-54,0-4-152,-3-4 192</inkml:trace>
          <inkml:trace contextRef="#ctx0" brushRef="#br0" timeOffset="59654.9223">19673 1539 856,'-6'-5'29,"-3"0"-5,3-1-6,6 6 1,-16-9-5,10 8 8,6 1 2,-9-9-4,9 9-5,-9-3 5,9 3-7,-6-5-13,6 5-25,-3-3-19,3 3-32,0 0-49,0 0-149,3-9 208</inkml:trace>
          <inkml:trace contextRef="#ctx0" brushRef="#br0" timeOffset="60350.063">20485 1604 729,'0'0'-12,"0"0"2,0 0-1,0 0 6,0 0 7,0 0 5,-37-3 13,25 3-3,-3 3 4,-4 0 2,-5 2 6,1 0 3,-2 3-3,1 1 5,-7 3 0,5 6 3,-1-1 3,-1-2-1,5 7 8,-2 3 1,4 1 2,3 7-2,4-3 1,-3 6-3,6-4-4,-1 5 3,9-1-6,3-6-2,3 5-1,6-1-3,2-2-3,9-5 0,3-3-3,1 1-1,7-5-3,1-4-4,2-1 1,1-4-8,2-2 2,-4-4-6,-2-5-1,2 0-6,-3-4-4,-1 3 4,2-4-4,-4-4 1,1 3 1,-8 1 2,1 0-1,-2 1 4,-4 0 1,3 1-6,-7 0 9,3 0-3,-2 0 1,-1 2-2,-2-4 5,-9 5-3,18-1 3,-18 1-3,13-3 4,-13 3-2,15-4 5,-15 4 1,9-2 6,-9 2 4,0 0 5,14 0 8,-14 0 0,0 0 0,9-2-2,-9 2-1,0 0-5,0 0-2,0 0-2,14-3-1,-14 3-4,0 0-4,0 0-3,0 0 2,0 0-1,0 0-5,0 0 3,11-3-2,-11 3-1,0 0 0,0 0-3,0 0 2,0 0-6,0 0 1,0 0 1,0 0-6,9-3-10,-9 3-7,0 0-13,0 0-23,0 0-20,0 0-20,0 0-25,6-3-27,-6 3-59,0-10-351,0 2-58</inkml:trace>
          <inkml:trace contextRef="#ctx0" brushRef="#br0" timeOffset="61725.763">21417 2099 1366,'0'0'-106,"3"-9"14,-3 9 12,6-6 18,-6 6 11,0 0 11,6-6 8,-6 6 12,0 0 7,0 0 6,0 0 5,3-6 8,-3 6 4,0 0 1,0 0 2,0 0 0,0 0 2,0 0 1,3-6 2,-3 6-3,0 0 6,0 0-4,0 0-5,0 0 4,0 0-5,0 0 1,0 0-8,0 0 8,0 0-8,0 0 1,0 0 3,0 0-2,0 0-1,0 0 4,0 0-6,0 0 1,0-9 3,0 9-6,0 0 5,0 0 1,-9-9-11,9 9 6,-6-6 4,3 0-7,3 6 6,-10-6-4,10 6 0,-6-4 6,6 4-8,-6-7 6,6 7 1,0 0 4,-6-7-9,6 7 2,-3-6 6,3 6-9,0 0 8,0 0 1,-6-6-3,6 6 3,0 0-9,0 0 7,0 0-2,0 0-2,-3-7 0,3 7 4,0 0 3,0 0-1,0 0-1,0 0 1,0 0-8,0 0 3,0 0 1,0 0 1,0 0-8,0 0 4,0 0 1,0 0-1,0 0-5,0 0 1,0 0 0,0 0-2,0 0 0,0 0 1,0 0 1,0 0-1,0 0 2,0 0-1,0 0 1,0 0 4,0 0-2,0 0 1,0 0 1,0 0 0,0 0-1,0 0 1,0 0-4,0 0 6,0 0-3,0 0-3,0 0 1,6 33 4,-3-15-2,-3 1 1,3 5 6,-6 9-1,0 2-7,-3 5-3,1 11-17,-10-3-15,-4 3-22,-5 6-38,-10 3-64,-19 15-173,-7-6 155</inkml:trace>
        </inkml:traceGroup>
        <inkml:traceGroup>
          <inkml:annotationXML>
            <emma:emma xmlns:emma="http://www.w3.org/2003/04/emma" version="1.0">
              <emma:interpretation id="{AA79FB30-1CBC-4B29-86B1-06DDB6316393}" emma:medium="tactile" emma:mode="ink">
                <msink:context xmlns:msink="http://schemas.microsoft.com/ink/2010/main" type="inkWord" rotatedBoundingBox="24378,2872 30972,2808 30994,5075 24399,5138"/>
              </emma:interpretation>
              <emma:one-of disjunction-type="recognition" id="oneOf14">
                <emma:interpretation id="interp70" emma:lang="en-US" emma:confidence="0.5">
                  <emma:literal>antisymmetric</emma:literal>
                </emma:interpretation>
              </emma:one-of>
            </emma:emma>
          </inkml:annotationXML>
          <inkml:trace contextRef="#ctx0" brushRef="#br0" timeOffset="83892.6975">24805 1411 408,'10'-8'-14,"-4"1"2,-3 1 2,0-5 4,0 2 2,-3 0 6,0 3 6,0 6 3,0-15 3,-3 6-5,3 9 0,-6-10-1,3 5-2,-4-1 4,7 6-3,-12-1-1,12 1 2,-20 0 1,5 1-1,3 8-1,-10-1 3,1 4 3,-4-6-1,-1 10 1,-1 2-2,-1 0 2,5-1-4,-2-1 3,1 2-4,6 0 1,4-6 2,-3 3-4,9-1 2,2-4-1,6 2-2,6-2 0,2-2 0,4 0-2,7-2-4,5 1 6,-3-1-2,4-1 1,1 1 1,2-3-2,-4 3-1,4-2 0,-2 5-2,-5-4-1,4 7 0,-7-5 2,-1 8-1,2-6 0,-7 8 7,-3-1 3,-3 3-3,-6 1 5,0 4 3,-3-3 0,-3 5 5,-6-2 6,-1 0-5,-5 0 3,4-2 2,-4 1 7,-1-2-7,1-6 3,3 1 1,1-2 3,-3 1-3,0-5-1,2-2-1,0-3-1,-1 2-3,1-7 0,4 2-9,11-2-3,-24-9-22,14 2-20,-2-5-23,3-1-20,0-4-28,0-2-33,3 0-153,-2-3 197</inkml:trace>
          <inkml:trace contextRef="#ctx0" brushRef="#br0" timeOffset="84630.3026">25147 1391 719,'0'0'-35,"0"0"1,0 0 4,0 0 1,0 0 3,0 0 3,0 0 3,0 0 2,0 0 8,0 0 10,0 0 2,0 0 8,-6 23 1,0-11 2,0 4-1,-1-1 5,1 5-1,-3 1 3,3 1-4,0 2 2,1 0 0,2 2-3,0-3 1,0 0 0,0-3 3,3 2-7,3-2 6,0-4-5,3-1-1,-1-1 1,7 1 6,0-5-10,1-1 0,2-4-6,3-5-2,-4-3-5,6-2-1,0-6-6,-2 1 0,7-14-1,-4 3 0,-1 0 2,-1-6 3,-4 3 7,0-1 5,-3 4 9,-4 0-1,0-3 2,1 4 1,-3 5 2,-1 2 0,1-1-5,0 4-4,-3 1-1,0 3 5,-3 6-7,0 0-1,0 0-2,0 0 6,-3 39-1,-3-17 0,-3 4 0,4 8 0,-4 4-1,-2 7 1,3 7 0,-4 2 1,-3 9 2,3 2-1,-4 2 2,1-1-4,-2 0 4,2-1 8,-1-3-6,1-7-3,3-2-1,-3 0 3,1-5-3,-3-2 4,3-2-5,-1 2 9,-3-8 1,2-3-1,1-3 6,-2-3 3,-2 1-3,-2-6 6,0 0-2,-4-3 4,2-2-6,-1-2 1,-1-5-5,1-2 1,-4-5 8,5-2-11,-4-3-2,-4-6-11,5-1-10,-2-8-17,1-1-12,2-6-15,2-2-15,2-3-11,6-3-13,-1-3-16,4-3-22,4 0-178,2-6 181</inkml:trace>
          <inkml:trace contextRef="#ctx0" brushRef="#br0" timeOffset="85564.0782">25623 1427 742,'0'0'-55,"3"-7"3,-3 7 3,0 0 6,0 0 7,0 0 8,0 0 10,13 16 8,-13-4 7,0 2 8,0 2 0,0 4 2,-3 5 6,0 1 3,-1 4 2,1 6 0,-3 1 7,0 5-8,0-3-2,-3 3-3,3-1 2,1 1-3,-1-5-1,0-5 1,0-2-5,1-6 3,0 1 5,2-3 5,0-6 10,0 0 3,3-2-4,-3-5-7,3-9 3,0 0-6,0 0-2,0 0 1,0 0-9,15-35 1,-8 15-5,2-2 0,-3-3-2,2 5 0,1-5-3,0 4 1,3-5 0,-2 5 1,2-1 1,0 4 1,0-5-3,-1 4-1,6 0-3,-6 3 2,4 3-2,0-2 3,3 4-4,1 1 3,-5 2-2,1 2 1,1 6-2,-1-3 5,-3 6-6,0 0 4,0 5 0,-4 0 2,0 6 5,-2 3-3,-3-2 2,-3 7 12,0 2-13,0 1-1,-3 0 1,0-1-2,0 1 4,-5-7 3,5 3 0,0-3 2,1-6 3,-1 2 1,0 1 8,0-2 5,3-5 17,-3 3-4,0-6 0,3-5-7,0 0 0,0 0-3,0 0-6,0 0-6,0 0 3,12-36-7,-4 18-3,6 0-7,0-7 0,4 4 0,0-8-6,1 7-2,-1 2-2,2-5 6,2 5-1,-1-1-1,-3 5-4,1 1 0,-1 1 0,-1 2 0,1 2-1,-2 1 1,-1 3-3,-3 4 0,-1 2 10,-11 0-7,23 11 0,-15-4 3,-2 8 1,-3-1-2,3 7 12,-6 0-12,0 4 7,0-1-1,-3 6-2,0-3-1,0 3 2,0-3-4,-3 3-10,3-3-7,1 0-8,-1-3-9,0 0-11,-5-3-15,5 0-13,0-6-21,-3-3-199,4 0 188</inkml:trace>
          <inkml:trace contextRef="#ctx0" brushRef="#br0" timeOffset="86890.2686">26447 1775 750,'0'0'-30,"0"-8"4,0 8 6,0 0 6,0-8-3,0 8 6,0 0-1,0 0-3,0 0 2,0 0 1,0 0 1,0 0 2,0 0 5,0 0-1,0 0 4,10 22-3,-10-10 3,0 3 2,-3 1 6,0 6-3,-4 0 2,-2 2 2,0 3 3,-3 0-3,0 3 3,4 0 2,-6-3-5,3-3-1,2 2-1,0-8 1,0 1 4,3-4 6,0 0 6,0-4 11,2-1 13,-2 2 8,0-8-11,6-4-5,0 0-2,0 0-10,0 0 4,3-23-4,6 4-8,1-3-2,5-5 3,0-1-10,2-2 1,6-5 2,0-1-13,-2 6 1,1 3-1,1 3 2,-2-3 7,-2 6-4,-1-1-5,-3 4-2,1 3 0,-1-1-3,-4 6 0,1-2 1,-3 8-4,3-4 0,-2 8 4,-10 0 3,15 10-4,-9-6 3,-3 11-4,0-2 4,-6 4-2,3 1 4,-3 4-2,-3 0 5,0 3-3,0-4 3,0 4 1,3-5-5,-4 1 4,4-6 2,-3 1-1,3-1-1,3-4 17,-3-1 3,0-1-9,3-9 4,0 0-3,0 0-5,0 0 0,21-19-6,-11 5-6,-1-5 2,6-4-8,-1-3-1,3 0 3,3-6-2,-5 7 5,3-4-5,-2 5 1,-4 2 8,-1 2-8,1 2-3,0 5-3,-2-1 6,-1 3-3,0 3 1,-3 3 1,3 2 3,-9 3 1,0 0-1,0 0 1,20 14 5,-17-4 0,0 2-3,-3 4 4,0 0 2,5 3-1,-5 1 4,0 4 2,0 0-8,0 0 10,0 1-4,3-1-1,-3-2-1,0 3 2,3-1-6,0-2 9,0-4-2,-1 0 1,1 0-7,0-6 10,3 3-11,0-4 8,0-1-1,3-4-2,0-1 0,4-5 3,-13 0-8,24-8 6,-10-2-3,-2-7-2,4 1-4,2-10 6,-6 1-10,3-2 2,-2-3 0,-4 0 0,-1 0 4,-2 3-1,-3-2-4,3 7 1,-3-4 5,0 7 3,-3-1-9,3 4 3,-3 2-3,0 2-2,0 2 3,-3 4 0,3 6-3,0 0 5,0 0-1,-23 16-2,11 1 7,-4 2 4,4 10-5,-6 4 6,3 6-2,-4 3-1,4 3 11,1-5-13,5-2 9,0-1 5,3-1-8,-1-1-1,4-7 10,3-4-8,3 0 2,4-5 0,5-3-2,3-2 2,2-6-9,2-6 6,2-2-8,0-8 5,10-4-12,-5-8-8,11-6-4,-8-10-10,11-11-3,-4-2-6,0-7 0,-3-5-1,10-14-1,-9 7 5,-11 7 3,-2 2 11,-2 7 9,-4 4 4,-4-1 5,1 6 5,-6 3 2,4 4 9,-7 0 7,0 7 1,3 4 1,-6-2 0,3 4-3,0 5-7,0-1-2,0 5 1,-3 1-6,0 2-4,3-1 6,-3 8-4,0 4 1,0 0-2,0 0-2,0 0 3,-15 27 1,9-14-6,0 10 8,-4-1 0,-2 13 0,-2-1 3,2 10 5,-3 5-3,-1 2 2,1 1-1,0 0-6,4 3 10,-3-5-6,3 1-5,2 0 5,3-3 2,0-8-6,0 5 6,3-9 1,0 3-10,3-7-5,-3-2-13,0 1-12,3-5-15,0-1-9,-3-4-8,0-1-12,3-7-26,-4-1-51,1-7-131,-3-5 203</inkml:trace>
          <inkml:trace contextRef="#ctx0" brushRef="#br0" timeOffset="81534.0421">22349 1699 60,'0'0'15,"6"-8"-1,-6 8-7,4-10-1,-1 4 2,-3 6 1,0-11 1,3 5 2,-3 6 1,0-12 2,0 12 0,3-6 3,-3 6-2,0-12 1,0 12-1,-3-7 1,3 7-1,0-9-1,0 9 0,0-8 2,0 8-4,0-10 0,-3 4 4,3 6-3,-3-9-1,3 9 0,-4-11-2,-2 7-1,0-1 1,0-5-5,0 5 2,-3 0 0,0 0-2,0 0-2,1 1 1,8 4-2,-23-5-1,12 2 0,11 3-1,-21 0-1,8 0 0,1-3 2,0 9-2,0-3 1,-2 3-1,0-1 2,3 0 0,-1 3 2,-3 4 2,0 2 2,-4-2 1,5 4 4,-1 0 2,-3 1 1,2 1-1,1 6-2,0-4 3,1 5 0,-3-3 0,9-2-2,-1 6-4,0-5 8,3 4-1,3-2-6,0-5-2,6 1 2,3 1-1,0-3 2,3 0-2,3 0 1,4-7-2,1 1 0,1-2-1,3-2-2,4-4 0,-5-3 0,-2 0-1,7-6 0,-1-1-4,-2-1 4,1-4-3,-5 0-4,1-8 4,2 1-4,-3-3 1,-7 1 1,6-8-1,-6 7-2,1-7 3,-3 2 1,-3 2-3,3 1-1,-3 0 2,1 0 0,-1 1-1,0 5 2,0 1-2,-3-2 2,2 6 1,-2 1-4,0 0-1,3 0-1,-3 6-2,0-3 2,0 4 1,-3 5 0,0 0 1,0 0 4,0 0 3,0 0-5,19 15 4,-19-6 4,0 2 0,0 2 6,0 1-7,-3 2 4,3 2-2,-4 3 4,1 3 0,0 0-3,0 3 0,0-3-1,3 0 1,-3 0 0,3 2-3,0-7 2,0 2-1,3-4-5,0 2-4,0-5-2,7-1-9,-4-4-13,6-3-15,0-2-17,0-4-23,-12 0-162,31-14 237</inkml:trace>
          <inkml:trace contextRef="#ctx0" brushRef="#br0" timeOffset="82574.703">22711 1427 652,'0'-10'-11,"0"-1"8,0 2 0,0 3-2,0 6-2,0-12-1,0 12 0,0 0 6,0 0 6,0 0 7,0 0 3,0 0 5,0 43 0,-3-23-1,3 4-1,0 3 2,-3 0-2,3 6 3,-3 2-6,0 1 3,0 0 0,-2 3-1,2-5-3,-3 5-1,0-6-3,3-3 3,-5-6-2,6 0-1,-1-1 3,0-2 3,0-3 13,0-2 9,3-4 12,-3-4-14,0-2 0,3-6-5,0 0-3,0 0-6,-9-20 2,12 8-9,-3-7-9,6-7 0,-3-4-7,3-1-3,3-4 0,1-1 0,-1 1-6,0-1 6,2 1-1,1 3 2,0-1 1,1 5-4,-1 2 4,3-2-2,-4 10-1,1-5 5,2 7-2,-3 0-4,1 2 1,-3 3-1,3 4-1,0 1 1,1 3 3,-13 3-3,20 9 2,-11 1 3,0 4 2,0 4 0,-2 4 1,-1 2-1,0 5 5,-3-2-3,3 7 0,-3 2 1,3-4-2,0 4 5,0 0-3,2-5 3,1 2 4,5-3-6,-3-3 1,4-3 1,-3-1 1,4-7-1,-1-2 4,2-5-1,1-3-3,1-6-6,5-5 2,-4-4-8,8-6-3,-4-9 1,7-10-7,-4-1-10,3-13-5,0-4 1,-4-5 0,0-3 3,-3 1 3,-4-1 1,-4-3 5,0-2 4,-3 9 3,-1 0 8,0-1 4,-5 3 6,-1 0-2,1 2 1,-3 1 7,0 7 0,-3 1 1,3 1 5,-3 3 8,0 6 1,0 3 0,0 0 4,0 6-2,-3-2-8,3 8-5,0 2-2,-3 2-5,3 7-3,-6 4 3,6 3-1,0 0-1,-22 16-1,10 0 2,4 6-4,-4 8 4,0 0 0,0 9 1,-1-3-1,4 9-1,0 3 0,3-5 0,1 9 1,-1 3-3,6 2 4,-3-1-1,6 2 2,0-3-4,2 1 1,7 1 3,3 4 0,4-1-1,5-3-4,2-5 5,-1-5-3,-1-6-3,4-3 5,-2-3-4,2-5-3,-4-3 6,0-4-4,-2-5-2,1 1 4,-5-8-1,4-2-2,-4-5-3,-4-4-5,4-3-6,1-4-2,-1-7-3,0-2 3,-2-9-9,-1-1-5,-4-4 2,1-5 6,-3 5-2,-3-1 0,4-1 1,-7 4 1,3 1 4,-3 6 0,0 0 3,0 1-5,0 4 4,-3-1-3,3 4-4,0-1 7,-3 5-3,0 3 3,0 6 2,0 0 6,0 0-1,-18 18 4,15-6-7,-7 9 1,4-1 3,0 5 2,3-1 4,-3 2-1,3 1-4,-3-2 0,6 6 8,-3-5-1,0 3-1,3-2 3,3-2-2,0-1 3,0-3-6,3-1-14,-3-1-7,6-2-16,0-5-28,1-3-28,-1-8-66,3-2-136,-3-4 190</inkml:trace>
          <inkml:trace contextRef="#ctx0" brushRef="#br0" timeOffset="83138.6228">23281 1244 745,'0'0'-47,"-14"0"14,14 0 11,-12 4 7,12-4 7,-9 4 3,9-4 3,0 0 2,0 0-1,0 0 0,0 0 3,0 0 3,0 0-3,35-8-1,-20 7 1,4-2-1,-1 1 1,0-2-2,7 2-8,-2-1-7,4 0-16,1 3-22,-2-3-15,5 2-86,8-5 53</inkml:trace>
          <inkml:trace contextRef="#ctx0" brushRef="#br0" timeOffset="82765.0334">24030 1270 855,'-9'-12'12,"3"6"-6,0-3 0,0 4 1,1-4 3,-3 3 11,2 2 23,3-2 6,3 6 3,-6-8-3,6 8-6,-2-9-7,2 9-9,-3-7-10,3 7-10,-3-6-15,3 6-16,0 0-17,0 0-27,11-8-26,-11 8-42,9-4-166,-1-1 182</inkml:trace>
          <inkml:trace contextRef="#ctx0" brushRef="#br0" timeOffset="87449.9371">27195 1789 736,'0'-11'-26,"0"2"1,3 2 2,-3-4 2,8 3 8,-3-2 4,4 4 11,3-3 2,-3 2 8,6 1-2,1 0 1,-1 1-6,2 2 3,1 0 0,4 0 1,-1 3-4,-4 0 1,6 3-2,-6-3-2,7 6 1,-8-1 5,5 1-4,-7 4 4,4 2 4,-2-1 0,-4 4 2,0 1 1,-3 4 1,0 1 5,-1 4-2,0-1 3,-2 0-1,-3 2-3,-3-3 5,3 6 1,-3-5 0,-3-3 2,3 3 3,0-6-8,-3 0 0,3-1 1,0-1-4,-3-2 3,3-2 2,-3-2 12,3 0 10,-3-2-7,-2-2-1,5-6 1,0 0-9,0 0 0,0 0-3,-8-24-1,8 3-9,5 0 3,3-4-22,1-7-8,5-4-7,1-3 5,7-3-9,2 2 5,-4 1-2,3 7 0,-3-1 7,1 5 1,1 4-3,-4 0 5,-1 7-5,-2 1 0,1 2 2,-4 2 2,0 3 0,0 6 4,-4 0-5,-8 3 11,20 9 8,-17 3 0,-1-3-1,-2 6 2,0 3-7,0 1 15,-2 3-13,-1 2 7,0 1 0,0 2-4,-5 0 1,5 3 2,-3-3 0,1 3-2,2-3 0,-3 0-4,3 3 2,0-3-4,0-3 2,0 0 0,0 2-11,0-10-10,0 3-13,3-3-13,-3-1-14,3-5-23,-3-3-57,3-7-210,0 0 139</inkml:trace>
          <inkml:trace contextRef="#ctx0" brushRef="#br0" timeOffset="87635.3417">28035 1422 907,'0'-11'-21,"0"0"1,0 2 3,0 2 4,0 7 6,0-14 9,0 9 2,-3-3 3,3 8-5,0 0 0,3-14-9,-3 14-19,0-7-12,0 7-12,0 0-26,0 0-145,0 0 75</inkml:trace>
          <inkml:trace contextRef="#ctx0" brushRef="#br0" timeOffset="88048.0119">28379 1651 557,'0'0'-18,"-3"7"6,3-7 14,0 0 11,0 0 3,0 0 7,0 0-1,0 0 4,0 0 7,0 0 4,0 0-3,0 0-5,0 0-2,0 0-6,-21-3-2,21 3-3,-15 0-5,5 3 2,-2 3 2,-3 0-9,1 0 3,-3 6-3,0-1 5,-1 2 4,0 4 0,-1 1-4,2 4 7,-1 1 4,3 1 8,2 0 2,4-2-4,0 2 1,6-1 4,0 0-3,6 0 0,0-2 0,6-1-6,3-2 3,1-2 1,5 2-7,2-9-1,8 2-3,5-2 17,4-3-22,-8-2-16,5-4-16,-2 0-23,-1-3-22,-1-3-32,-5 0-47,7-9-213,-7 0 129</inkml:trace>
        </inkml:traceGroup>
      </inkml:traceGroup>
      <inkml:traceGroup>
        <inkml:annotationXML>
          <emma:emma xmlns:emma="http://www.w3.org/2003/04/emma" version="1.0">
            <emma:interpretation id="{88DEDD1F-CD79-4932-958F-1E014D8A2E61}" emma:medium="tactile" emma:mode="ink">
              <msink:context xmlns:msink="http://schemas.microsoft.com/ink/2010/main" type="line" rotatedBoundingBox="3195,5224 14130,5018 14161,6691 3227,6898"/>
            </emma:interpretation>
          </emma:emma>
        </inkml:annotationXML>
        <inkml:traceGroup>
          <inkml:annotationXML>
            <emma:emma xmlns:emma="http://www.w3.org/2003/04/emma" version="1.0">
              <emma:interpretation id="{BA7CB7B5-13F0-4C49-AE1D-C31178F30FAF}" emma:medium="tactile" emma:mode="ink">
                <msink:context xmlns:msink="http://schemas.microsoft.com/ink/2010/main" type="inkWord" rotatedBoundingBox="3196,5285 7137,5210 7168,6823 3227,6898"/>
              </emma:interpretation>
              <emma:one-of disjunction-type="recognition" id="oneOf15">
                <emma:interpretation id="interp71" emma:lang="en-US" emma:confidence="1">
                  <emma:literal>and/or</emma:literal>
                </emma:interpretation>
                <emma:interpretation id="interp72" emma:lang="en-US" emma:confidence="0">
                  <emma:literal>And/or</emma:literal>
                </emma:interpretation>
                <emma:interpretation id="interp73" emma:lang="en-US" emma:confidence="0">
                  <emma:literal>ardor</emma:literal>
                </emma:interpretation>
                <emma:interpretation id="interp74" emma:lang="en-US" emma:confidence="0">
                  <emma:literal>and/</emma:literal>
                </emma:interpretation>
                <emma:interpretation id="interp75" emma:lang="en-US" emma:confidence="0">
                  <emma:literal>andro</emma:literal>
                </emma:interpretation>
              </emma:one-of>
            </emma:emma>
          </inkml:annotationXML>
          <inkml:trace contextRef="#ctx0" brushRef="#br0" timeOffset="90547.5717">1167 3483 858,'-9'0'-77,"9"0"8,-19-3 9,19 3 6,-20 3 2,20-3 8,-18 3 4,9 0 3,-3-1 5,-1 1 5,1 3 6,0 0 2,-2 1 7,-2-1 3,-2 2 5,3 4 4,-3-2 2,-1 2 5,5 1-1,-4 0 2,0 0-1,2 1-5,-2-2 3,6 0 2,-2 2-3,0 0 2,3-2 0,2 5-1,0 1-1,0-6 3,3 1-3,0 7 1,-1-4 0,4 1 3,0 2-1,0-3 2,3 3-1,0-3 0,0 4 1,0-4 1,3-1 1,0 2 3,0-1-3,4 1 1,-1-3-1,3-1 2,0-3 1,0-1 0,6 2-2,1-6 0,-4 0-1,2 0-1,4-1-1,-2-4-1,2 0 0,0-4-4,-1 2 1,8-6 1,-4 3 1,-3-6 0,4 2-3,-2-4 2,-2-1-5,1-2-3,-1 1 1,0-5-4,-4 4 0,0-7-3,0 5-1,4-6 3,-9 0 0,4 2-3,-4-4 1,0 5-2,0-3 3,-1-4 1,-2 4 1,0 1 0,3 1 2,-6-1-2,4-1 1,-1 2 2,-3 0 1,-3 0 1,3 6 4,-3-1 6,3 1-1,-3 4-6,0 0 2,3 0-3,-3 3-4,-3 3 4,3 6-1,-3-9-1,3 9-2,0 0 1,0 0 1,-9 19-2,6-8 4,0 1 2,-4 4 1,4 1 1,0-2 2,3 10 7,-3-4-6,0 4 4,0 0-1,0 2 4,3 3 1,-3 0-6,3 0 7,3 1-5,0 5 1,0 0-3,3-1 0,0 1 2,4-5 1,-1 2-4,3 0-1,0-6 1,3 0-2,1 0-5,-4-6-4,2-1-7,1-4-9,0 1-9,1-5-21,2-2-28,-7-8-150,4-2 77</inkml:trace>
          <inkml:trace contextRef="#ctx0" brushRef="#br0" timeOffset="91724.9347">1614 3489 555,'0'0'-34,"0"0"9,9 20 8,-6-10 9,-3 6 6,2 3 8,-2 3 1,3 2 1,-3 6 4,0 0 4,0 11 0,-3-4 5,3 4-4,-2 1-3,-1-3 0,3 0-1,0-5 3,0 1-3,0-5 0,-3 0-2,3-4-2,0-4 1,0-1 0,0-2-1,0 1 4,-3-5 7,3 0 7,0-2 9,0-2 5,-3-5-5,3-6-7,-6 1-9,6-1-1,0 0 0,-3-27-7,3 12-5,0-9-9,3-4-4,0-2 0,0-5-5,3-1 4,0 2-1,-1-2 1,4 1 0,2-1 2,0 1-2,1 0 3,3 2-2,0 0-1,4 1 1,-2 1 0,1 1 0,4 6 0,-1 0 1,0 1-1,1 2 1,1 6 0,-5 0-4,4 2 3,-4 5 5,-4 2-3,4 3 3,-2 3 0,-4 6 2,3-1-1,-3 10 7,-4-2 2,0 7 0,-5 1 6,0 6-3,-3 0-2,0 3 0,-3 4 1,0 5 0,0-1-3,-2 1 6,5-2-6,0 1 0,0-5 0,5-2 0,-2 5 5,6-6-8,0 0 0,2-3 2,4-3-3,4-1 4,-1-7-3,3 1 5,4-7-6,1-1-6,8-1 2,-2-4-6,2-4 1,2 0-5,-2-4-1,1-2 1,-1-2 1,-5 0 5,2-6-6,-7 3 9,4-2-2,-8-4-5,-5 1 7,3 0 6,-5 0-9,-1-3 10,-3-2 0,0 1 0,-4-2 2,1-2-2,-3 3 1,3-5 0,-6 2-4,3-3-3,-3 3 1,0-1 3,0 1-3,-3-2 3,0 5 2,-3 0-6,0 2 4,-2 2-7,-4 4 1,3 1 5,-3 6-6,-4 0 0,-2 3 3,4 3 0,-6 3-3,0 4 3,2 2 3,0 3-3,-4 8 0,2 5 5,2-1-3,-1 6 3,1 0 2,3 3-6,7-1 4,-6 1 0,8 0 0,1-8 1,2 4 2,3-8-3,0 1 5,3-7 0,-1 3-3,4-2 1,5-6 1,0-1-3,1-3 3,0-5-1,0-1-4,4-4-2,-1-4 2,2-6-5,1-6-6,1 0 1,-4-8-6,0-2 0,0-3-3,-2-2-3,-1-3 1,-1-6 3,-2 2 1,-3 1 6,0-4-3,-3-1 2,3 7 0,-6-5 3,0 1 1,0 1 3,0 1 1,0 4-1,-3-2 1,3 7-4,-3-1 4,3 5 2,0 2 0,-3 0 1,3 3 4,0-1 1,-3 7-3,3-2 1,0 7-2,-3-3-2,3 1-2,0 1-3,0 4 3,0 3 1,0 6-4,0-9-2,0 9 3,0 0 0,0 0 5,-9 24-1,6-8 2,0 10 2,0-2 2,3 3 4,-3 9 0,1 0 3,2 3-3,-3 3 6,6 0-5,-1 4-2,1 7-1,3 4 7,3-5-1,0 7-2,0-1-5,4-1-1,-1-1 5,0-2-5,2 0-15,6-8-15,-3 1-18,4-5-25,-3-3-35,1-9-80,-2-2-98,-2-10 205</inkml:trace>
          <inkml:trace contextRef="#ctx0" brushRef="#br0" timeOffset="92819.4295">3578 3021 676,'3'-4'-47,"-3"4"10,6-9 6,-6 9 10,6-8 3,-6 8 8,7-3 5,-7 3 0,0 0 9,0 0-1,0 0-2,3-7 3,-3 7-1,0 0 10,0 0 1,0 0 2,-13 24 4,4-12-1,0 6 4,-3 3 4,-2 9-1,-3 3 3,-3 7 10,-1 4-11,-7 8 13,-1-1 0,1 6-4,-2-1 4,-4 5 2,-10 17 3,7-13 1,5-7-6,-2 1-5,2-2-1,1-2-8,4-4 2,-4 0 3,8-4-7,0-3 1,0 2 0,2-5-2,-1 0-1,4 0-8,4-10-1,-1 5 1,-1-6-1,4-1-1,-3-1 4,6-4-2,1-3-6,-6 3-1,8-6-3,-2-1 4,2-4 1,0 1-1,0-1-5,3-1 2,-3-2-2,0-2 2,3 3-10,-3-4-10,3 2-3,-4-1-18,1 1-16,0-2-12,3-1-21,-3 0-24,0 0-49,1-6-194,5 0 135</inkml:trace>
          <inkml:trace contextRef="#ctx0" brushRef="#br0" timeOffset="93771.0296">4055 3678 846,'-2'-10'-64,"-4"-1"6,0 1 8,-5 1 8,3-2 9,-4 6 6,3-3 8,-6 2 2,2 4 2,-2-4 3,0 6 5,1 0 3,-5 3 6,-2 0 9,0 5 3,-4 4 3,-4 4-2,-5 2 8,-1 6 2,-2 0 0,-2 6-2,3-3 0,-1 3-2,4 1 3,2 3 1,5-6-4,2-1-1,5 0 1,4 3-2,1-3-3,5 3 5,3-3 1,3-3-1,6 2-7,3-1 4,6-5-4,2 5 1,8-5-1,5-2-3,-1 0 1,5-6 0,5-2-1,-2 2-5,3-7 4,-5-2-1,2-3-4,-5 0 0,8-8-7,-7-4 3,4 0-5,-8-7-3,-2-4-6,-2-4 3,-5 0 2,-2-3-3,-6 0 5,1 0 0,-4 3-3,-3 0 1,0 1 2,0 3 0,-3-1-3,0 6 3,0-2 2,3 4 3,-6 1-2,6 0-3,-3 1-1,3 4 3,0-1-5,0 2 5,6-1-1,-1 4 1,6-2 1,0 2 1,4 0-1,3 2 1,-2 1 0,2 0-1,-1 3 2,2 0 1,2 3-3,-1 0-1,3 1 3,-3 2-1,2 5 1,-1 1 2,-1 4-2,-1 4 0,-1 0 0,-3 5 1,-5 5 2,2 2-4,-6 0 1,-4 4 3,1 3 2,-6-4-2,0-3 1,-3 3 5,0 1-4,-2-4 9,-4-2 7,-3-3-2,-1-2 15,1-4 3,3-3 9,-3 0 6,0-6 5,-1-3 0,1-3-3,1-6-2,11 0-8,-12-15-3,9-1-8,3-4-2,6-16 0,0-4-11,5-10-2,4 2 1,4-7-1,2-1-6,7-2-1,-4 4-12,2 0-4,-1 10-11,-1 4-4,-4 1-2,5 1 1,-7 11-4,0-1-18,-5 8-11,2 0-8,-3 6-12,-1 2-7,1 3-10,-2 1-19,-4 3-216,6 1 159</inkml:trace>
        </inkml:traceGroup>
        <inkml:traceGroup>
          <inkml:annotationXML>
            <emma:emma xmlns:emma="http://www.w3.org/2003/04/emma" version="1.0">
              <emma:interpretation id="{DBBD61D2-D9F1-4C4A-B706-BA9A0F616707}" emma:medium="tactile" emma:mode="ink">
                <msink:context xmlns:msink="http://schemas.microsoft.com/ink/2010/main" type="inkWord" rotatedBoundingBox="8041,5133 14130,5018 14160,6597 8071,6712"/>
              </emma:interpretation>
              <emma:one-of disjunction-type="recognition" id="oneOf16">
                <emma:interpretation id="interp76" emma:lang="en-US" emma:confidence="1">
                  <emma:literal>transitive.</emma:literal>
                </emma:interpretation>
                <emma:interpretation id="interp77" emma:lang="en-US" emma:confidence="0">
                  <emma:literal>transitive o</emma:literal>
                </emma:interpretation>
                <emma:interpretation id="interp78" emma:lang="en-US" emma:confidence="0">
                  <emma:literal>transitive °</emma:literal>
                </emma:interpretation>
                <emma:interpretation id="interp79" emma:lang="en-US" emma:confidence="0">
                  <emma:literal>transitive .</emma:literal>
                </emma:interpretation>
                <emma:interpretation id="interp80" emma:lang="en-US" emma:confidence="0">
                  <emma:literal>transitive 0</emma:literal>
                </emma:interpretation>
              </emma:one-of>
            </emma:emma>
          </inkml:annotationXML>
          <inkml:trace contextRef="#ctx0" brushRef="#br0" timeOffset="94875.0012">5676 3579 725,'0'0'-34,"-22"0"5,22 0 3,-11-3 6,11 3 9,-15-2 8,15 2 7,-12-4 10,12 4 5,-10-3 0,10 3-5,0 0 0,0 0-3,-12-2-2,12 2 1,0 0-2,0 0-1,0 0-2,40 5 4,-20-5-4,8 0-3,2 0 5,1 0-2,4 0 0,-1-3 1,-2 1 4,8-2 7,-1 3-5,-3-5 7,1 1-6,-1-4 2,-3 0-3,0 3-1,-5-3-1,-2 2 3,-2-5 3,-2 4-4,-1-1 3,-1-1-5,-3 2-3,-3 4 3,1-2-6,0 0-7,-2 0-20,-1 6-14,3-2-17,-1-2-29,-2-2-66,4 1-66,-4 4 73</inkml:trace>
          <inkml:trace contextRef="#ctx0" brushRef="#br0" timeOffset="94398.4102">6170 2894 808,'3'-6'-50,"-3"6"6,0-7 2,0 7 2,0 0 6,0 0 6,0 0 8,0 0 9,0 0 7,-29 16 5,20-4 3,3 0 2,-3 6 5,2 4 3,-2 4 5,3 1 2,0 3 2,0 4 3,-3 5 7,3 2-1,0-1-2,1 4 1,-1 4-2,-2 3 2,2 5-4,1-1 2,-1 2-3,3 1 0,-3 5-5,3 0 2,0-1 3,-3-1-9,3 4 0,0-4 4,-3 2-8,3-4 1,3-2 3,-3-2-7,3-5 1,0-8-11,0 0-14,0-5-12,3-7-12,-3-3-19,0-1-13,3-10-37,3-4-176,-3-6 198</inkml:trace>
          <inkml:trace contextRef="#ctx0" brushRef="#br0" timeOffset="95573.7034">6424 3603 581,'0'0'-8,"0"0"-2,0 0 6,0 0-4,0 0 1,0 0 2,0 0 3,0 0 1,0 0 0,0 0 2,0 0 1,0 0-5,25-10 2,-25 10 0,14 7 0,-5-1 2,0 2-1,4 4 0,2 0 4,0 6-1,-1-3-1,1 4 1,4 4 5,-1-1-4,0 4 6,1 4-2,2-5 3,-4 9-2,-2-2 4,1 1 1,-1-1 1,-3 4 1,-1-3 2,-2 0-1,-1-2 3,-2-2 0,-3-2 2,-1-3 2,-2 0 9,-2-2-3,-4 0 6,-5-3 1,2-3 0,-5-2 2,2-7 9,-3 2-8,2-3 6,-2-4-7,3-4 2,-2-4-3,5-4-2,0-7-3,-1-5-9,7-4-3,3-5 0,3-7-1,3 0-5,7-9-6,2-1 1,2 1 0,8-7-6,5 3 0,1 2-10,4 2-1,-1 10-13,-5-1-1,5 5-6,-1 0-9,-2 6-10,-8 6-12,4-1-15,-5 10-23,-4-3-35,2 4-184,-4 2 170</inkml:trace>
          <inkml:trace contextRef="#ctx0" brushRef="#br0" timeOffset="96389.7595">7756 3698 792,'3'-8'-53,"0"-4"7,-6 5 8,3-2 9,0-1 4,-6 2 3,1 0 10,-4-2 3,1 1 3,-1 4 0,-3-4 8,-3 3-1,-1 2 5,-2 1 0,1 0 6,-5 0-2,1 3 1,-3 3-1,-4 0 0,-1 3 1,1-2 3,1 4-2,-4 4-1,5-2 2,-4 7 3,2 2-1,5-1 2,-2 6-1,1 2 4,1 5-2,1 4 2,4-4-6,3 4 1,3 1 5,-1-1-8,1 4 1,6-5 4,1 2-5,5-6 1,0 0 0,2-3-3,1-3-1,3-2 5,3-1-2,3-3 1,4-8-3,-1 0-6,3-6-1,1-4-7,4-6 0,1-4-2,1-10 3,4-4-1,2-3-4,-1-7 2,-2-2 4,-2-3-3,1-2 0,-2-1 2,-2 6 5,3-3 6,-6 3 5,-5 5 9,0 4-4,1-2 11,-7 7 4,2 2 3,-2 1-5,0 2-2,-3 1-6,0 5-5,1-1-1,-4 2-5,0 4 2,0 1-5,-3 5 2,0 0-5,0 0 3,0 0-4,0 0 1,9 25 5,-9-15-5,0 5 0,0 1-3,0 4 2,0 2-1,0 4 5,0 1-7,0 1 6,0 6 0,0-2-2,3 7-1,0-4-10,0 1-14,3 0-6,0-8-10,0 5-11,2-7-7,6-4-13,-6-2-16,4-1-24,3-5-213,3-7 164</inkml:trace>
          <inkml:trace contextRef="#ctx0" brushRef="#br0" timeOffset="97271.3849">8081 3483 834,'0'-7'-36,"3"1"-6,-3 6 2,0-8 5,0 8 2,0 0 4,0 0 7,0 0 11,3 21 7,-3-10 5,0 4 3,3-3 3,-3 7-1,0 1 5,0 1 2,3 4-4,-3 1 0,0 2 4,0 2-2,0-1-1,0 5 4,-3 4-6,3-5 2,0-2 0,-3-1-1,0 3-2,3-4 2,-3 0-4,0-6 3,0 2 5,3-5 0,-3-5 7,1 2 10,-3-1 13,5-2 6,-3-5 1,3-3-8,-3 0-7,3-6 1,0 0-11,0 0 0,-6-21-4,9 4-6,3-4-6,4-3-3,-1-10-4,6 2-7,3-9-8,1 1-5,2-2 5,2 8-1,-1-5 3,-1 10-1,-1 1 3,3 1 3,-3 6-7,1 0 3,-2 7 1,-1-1 1,-4 5-1,1 1-3,1 9 5,-1 0 6,-3 6 0,-3 6 0,3 4 8,-7-1 5,6 11-4,-8-1 6,3 10-2,-3 1-1,-1 1 0,1 7 1,0-7-3,0-1 0,3 0 7,0-3-8,0-3 6,3-3-4,1-6 4,-1 2 0,6-7-4,-1-2-1,4-6 3,1-3-8,-1-6-4,6-3 8,1-6-16,1-6 4,-1-4 0,2-5 1,-4-1-3,-1-4 3,2-3-1,1-1 9,-4 2-1,-4 2 17,-2 0-8,1 1 8,-7-2 2,0 7 2,-3 0 0,-3 2-3,0 4-4,-6-2 3,0 4-8,0 2-5,-3 1 4,0 1-6,-3 6-3,3-3 1,-4 6-4,10 3 2,-15-2-2,15 2 3,-11 8 1,5-2-5,0 0 1,0 4 1,3-4-6,0 6-2,3-1 1,0 1-2,3-2 2,3 1-4,3-1-2,-3 5 6,2-6 1,1 2-4,6 4 0,1-5 5,-1 4-9,0-1 5,-4 2 2,6 0-3,-6 4 1,1-3 0,-3 6-1,0-2 2,0 1-2,-6 3 4,4-1 5,-4 0 2,-3-2-4,-3 5 1,0-4 3,-1-4 10,-2 5 3,0-7 3,-3 4 3,0-8 1,-3 4 5,1-5-4,-3 1-2,0-2 0,2-2 2,-3 1-6,0-4 2,-1-1-10,1-4-5,1 1-13,14-1-26,-28-5-18,16 3-27,0-6-30,0-2-50,4-2-214,-6-5 112</inkml:trace>
          <inkml:trace contextRef="#ctx0" brushRef="#br0" timeOffset="97665.5237">9188 3570 936,'6'6'-43,"-6"-6"8,10 5 1,-10-5 2,6 6 3,-6-6 3,3 9 1,3-5 7,-3 4 2,-3 4 12,3 0 6,0 3 5,0 4 3,3-1 5,-3 6 0,0 3 2,-1 2 0,1 1 2,0 0-1,0 1-3,-3-1 3,3 6-3,-3-4 2,3-2-6,-3 3 2,5-3 0,-5-3-10,0-3-14,0 4-8,3-7-16,0-1-12,-1-7-20,1 1-51,0-10-87,3 2 70</inkml:trace>
          <inkml:trace contextRef="#ctx0" brushRef="#br0" timeOffset="98049.474">9421 3128 579,'-3'-5'5,"-3"-1"4,0 1-1,6 5-5,-12-8 5,5 5 0,7 3 3,-15 0 1,15 0 0,0 0 3,-23 7-7,20-1 1,-3 3 6,3-1-5,0 4 5,3-6-4,0 6-2,3-5 6,0 2-9,3-1 1,-3-2-3,3-2 6,2-1-8,-8-3 7,0 0-3,28-3 1,-22-1 0,3-5 2,-3 0 2,3 3-3,-3-6-2,-3 4-3,0-1-1,0-1-2,-3 1 2,0 2 1,-3-1-3,3 8 0,-9-12-10,9 12-5,-12-3-7,12 3-12,0 0-11,-21 15-19,11-11-30,1 2-104,3-1 68</inkml:trace>
          <inkml:trace contextRef="#ctx0" brushRef="#br0" timeOffset="99002.7561">9602 3506 504,'-12'3'-45,"12"-3"7,0 0 3,0 0 5,0 0 4,0 0 4,27 4 2,-12-4 6,4 0 1,-2 0-1,4 0 4,1 3 1,2-3 1,2 3 0,-1-3 0,2 2 1,-2-2 2,1 4 3,-2-4-2,-2 2 0,-1-2 2,-4 0 2,3 0 1,-3-2 2,-2-2 5,0 2 3,1-4 1,-1 2 3,-4-2 6,1 0 2,-3 0 2,1-2 4,-1 4 7,0-2 0,-3 0 5,0 1-5,-6 5-4,9-9-3,-3 8 6,-6 1-15,0 0-2,0 0-4,0 0 0,0 0-1,3 15 2,-9-3 8,0 0-4,0 10 4,-3 0 2,-3 3 6,0 5 3,-1 2-1,1 2 4,1 0-4,-1 1-1,3 1 0,0-2-2,2 2-9,1-3 3,3-6 1,0 3 2,0-6-1,3 0-6,3-1 0,3-1-9,0-7-12,4 2-9,-1-4-18,3-4-27,-1-4-29,4-5-49,1-3-167,-7-8 182</inkml:trace>
          <inkml:trace contextRef="#ctx0" brushRef="#br0" timeOffset="98574.3177">9879 2949 479,'-9'10'-43,"3"-1"9,3-4 3,-2 3 9,-1 2 6,0 1 6,0 4 9,-4 0 3,1 4 5,3 4 6,-6 7 3,3-3 2,0 9 6,-2-1 11,0 3-8,-1 4 6,-2 8 0,2-2 1,0 4-1,-1 2-1,1 0-2,0 3 1,3 2-3,1-7-3,2 4-2,3-4-5,0-4 2,3-1-2,3-5 2,0 3 0,6-5-1,2-2-3,1-3-2,6 0-1,4-5 0,1-3-3,3-2-4,3-5-4,2 3-17,-5-7-11,4-2-14,-2-5-15,-2-5-26,2-4-44,-7-1-84,0-8 71</inkml:trace>
          <inkml:trace contextRef="#ctx0" brushRef="#br0" timeOffset="99205.1832">10138 3296 839,'-2'-7'-5,"-1"0"3,0 0 1,3 7-1,-6-11 2,6 1 2,-3 6 2,0-4 6,3 8-5,-6-14 5,3 10 0,3 4-8,0-9-8,0 9-20,0 0-4,0 0-9,0 0-15,0 0-28,0 0-134,0 0 73</inkml:trace>
          <inkml:trace contextRef="#ctx0" brushRef="#br0" timeOffset="100023.623">10402 3315 544,'6'8'-12,"-6"-8"3,0 0 0,3 9 4,-3-9 0,6 9 4,-3-5 5,0 2 1,3 2 7,-3 0 0,0 2 5,3 5 1,-3 1 1,2-1-2,-2 8 8,0-2-6,5 3 1,-5 1-1,3 4 0,-4-7 0,1 8-1,0-1-1,3-3 1,-3-1-1,0 2-1,0-2 2,0-1-4,3 0-3,-3 0 0,0-1 3,0-2-2,3 0-5,-2-2 3,2-2-2,0-4 1,-3 4 3,3-4-3,-3-2-3,3 1 4,-1-4 1,1-3 3,3-3-6,-9-2 3,19-2-4,-10-7 3,6-4-3,-3-1 3,-1-8-5,9-2-4,-6-6 3,7-9 1,-2-3-3,-1-8-3,2-5 7,6-1-5,-6 8-2,-2 0 0,0 3 1,-2 7-2,-2 3 1,-2 5 2,0 0-2,-3 9 0,1 0 1,-1 0-5,-6 6-2,6 0 2,-6 9 4,0-2-4,-3 8 1,0 0 4,0 0-3,12 20 2,-12-6-4,0 5 7,2-3-2,-2 4 2,3 4 0,0 0 9,0 1-11,5-5 4,-2 5-3,2-2 4,1-5-2,0 1-1,0-5 0,3 4-4,1-9 5,-1-2 3,0-1-1,-1-3-2,4-6-3,-2-3 1,2 2-3,0-8 0,0-6-2,-7 1 0,6-4 0,-5 2-1,-1-3 5,-2 2 0,-3-4-4,-3 6 1,-3-1 2,0 3-3,-3 0-2,-2 4 0,-1 1 1,-5 4-1,3 4 7,-4 6 2,0 3-1,-4 4 3,1 5 1,-2 8 6,2 4 6,-1 3 0,1 2 2,3 3-2,-1 9 1,4-6 6,4 3 6,5-3-13,0 2 8,3-1 7,9-1 4,2-4-3,6-3-4,-3 3-5,7-9-2,1 1 1,-1-8-2,5-2-11,-4-2-13,-1-5-26,0-5-27,-2 0-34,1-11-52,1-3-255,-6-4 92</inkml:trace>
          <inkml:trace contextRef="#ctx0" brushRef="#br0" timeOffset="100819.1321">11647 3684 959,'11'-7'-76,"-5"4"14,-6 3 10,0 0 12,8-6 10,-8 6 9,0 0 8,0 0 7,6-6 6,-6 6 6,0 0 2,0 0 3,0 0 0,9-2 0,-9 2 0,0 0-4,0 0 1,0 0-3,0 0 0,0 0 1,0 0 3,-20 14-8,20-14 3,-14 10-1,5-1 3,4-1-3,-1-1 0,0 2 3,0-1-2,0 2-2,0-2 2,3 2-2,0-2 5,0-4-3,0 5 2,0-4 0,3-5-1,3 12-1,-3-12 1,9 4 1,-9-4 0,0 0 0,0 0-2,24-4 2,-24 4-5,12-14 2,-10 5 1,4 2-3,-3-5 2,2 1 0,-2 2 2,-3-3-1,-3 3-6,-2-1 5,2 2-4,0 2 0,-2-1 2,2 1-5,3 6 5,-12-5-7,12 5 6,-12-6-1,12 6-4,0 0 4,0 0 0,0 0-3,-18 8-1,18-8 0,0 0-5,-7 9-1,7-9-4,0 0-8,0 0-11,0 0-18,0 0-43,19 6-114,-19-6 71</inkml:trace>
        </inkml:traceGroup>
      </inkml:traceGroup>
    </inkml:traceGroup>
    <inkml:traceGroup>
      <inkml:annotationXML>
        <emma:emma xmlns:emma="http://www.w3.org/2003/04/emma" version="1.0">
          <emma:interpretation id="{B2EFD956-648C-4041-8AEF-3414813D83C0}" emma:medium="tactile" emma:mode="ink">
            <msink:context xmlns:msink="http://schemas.microsoft.com/ink/2010/main" type="paragraph" rotatedBoundingBox="3436,6878 13490,6515 13560,8463 3507,88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E661A3-11CC-4D86-9747-278F8691AE34}" emma:medium="tactile" emma:mode="ink">
              <msink:context xmlns:msink="http://schemas.microsoft.com/ink/2010/main" type="line" rotatedBoundingBox="3436,6878 13490,6515 13560,8463 3507,8826"/>
            </emma:interpretation>
          </emma:emma>
        </inkml:annotationXML>
        <inkml:traceGroup>
          <inkml:annotationXML>
            <emma:emma xmlns:emma="http://www.w3.org/2003/04/emma" version="1.0">
              <emma:interpretation id="{87558A8F-A7E6-4ECD-8C52-7EF6981AE740}" emma:medium="tactile" emma:mode="ink">
                <msink:context xmlns:msink="http://schemas.microsoft.com/ink/2010/main" type="inkWord" rotatedBoundingBox="3504,6770 6573,7017 6472,8272 3403,8025"/>
              </emma:interpretation>
              <emma:one-of disjunction-type="recognition" id="oneOf17">
                <emma:interpretation id="interp81" emma:lang="en-US" emma:confidence="1">
                  <emma:literal>where</emma:literal>
                </emma:interpretation>
                <emma:interpretation id="interp82" emma:lang="en-US" emma:confidence="0">
                  <emma:literal>Where</emma:literal>
                </emma:interpretation>
                <emma:interpretation id="interp83" emma:lang="en-US" emma:confidence="0">
                  <emma:literal>whare</emma:literal>
                </emma:interpretation>
                <emma:interpretation id="interp84" emma:lang="en-US" emma:confidence="0">
                  <emma:literal>whee</emma:literal>
                </emma:interpretation>
                <emma:interpretation id="interp85" emma:lang="en-US" emma:confidence="0">
                  <emma:literal>were</emma:literal>
                </emma:interpretation>
              </emma:one-of>
            </emma:emma>
          </inkml:annotationXML>
          <inkml:trace contextRef="#ctx0" brushRef="#br0" timeOffset="116077.8404">995 5139 31,'6'-4'21,"-6"4"2,9-2 5,-9 2 3,0 0-6,10-6-2,-10 6 0,0 0 0,0 0 1,6-6-2,-6 6 4,0 0-1,0 0 3,0 0 0,6-6-3,-6 6-2,0 0 2,0 0-1,0 0-2,0 0 0,0 0-2,0 0-4,0 0 0,0 0-4,0 0-1,0 0 1,0 0-3,0 0 2,0 0-8,0 0 1,0 0-1,0 0 1,0 0-1,3 20 1,-3-16-1,0 5-1,0 2 1,-3 0 1,3 3-4,0-3 5,0 2-4,0 1-2,-3 2 4,3 1-2,0-1 3,0 2-1,0 6-1,0 0-1,0 0 1,0 0 0,3 3-2,-3 0 0,3 3 2,0-3 1,2 3 0,-2 0-1,0-3 2,3 0-2,-3-3 2,3 4 0,3-6-1,-2-1 1,2 1-1,0-5 5,3 2-7,0-6 0,5-2-1,-1-2 2,-1-5 4,3-2-4,1 2-1,-1-8-2,2-1 2,-2-5-3,1-3-2,2-7-1,-3-1 0,-2-7-1,-2 2 0,1-3 0,-3-3 1,-3-3 1,-3 2 0,1-2-1,-4 0 5,0 5-1,0 0 1,-3 0 2,0 5 2,-3 2 0,3 0 1,-3 5-1,3 2-2,0-1-2,0 4-2,-3 2 0,3-1 1,-3 6-1,3 6 1,0 0-3,0 0 4,0 0-3,-19 20 1,13-6 2,3 0-1,0 1 1,0 9 1,6 0 1,-3 0 0,0 0-2,6 0 6,-3 1-5,3 0 3,3-2 1,1 0-2,2-5 5,-3 0-3,2-3-3,4-4 1,-2-4 0,-1-1 0,3-3 1,0-3 4,-3-6-5,7-4 0,-5-4-2,1-2 0,0-9 0,1 2 2,-4-7 3,-3 1-1,0-2 4,-1 0-1,-5 5 6,0-3 3,0 3 2,-3-1 4,0 5 1,-3-2 0,0 1-11,0 2 1,0 8-6,-2-5-2,-1 8-1,0 0 1,3 0-6,-3 6 0,0-1 0,6 5-10,0 0 2,0 0-3,0 0 1,-25 15-3,19-9 0,3 2 1,3-8-2,-3 16-1,0-7-4,3-2 0,0 2 2,3-1-1,0 1 0,3-1 1,0 1-3,4-5 1,-1-1 2,6-3-2,3 0 2,-1-3-1,8 1 2,-1-7 0,4-1 2,1-2 3,-1-4 0,-1 5-1,-1-10 4,-1 3 1,-1-8 5,-2 0-2,-4-3 6,-1 1 1,-2-2 0,1-5 6,-7 5 1,0-1 7,-3-1 4,-3 2 0,0 3-2,-6-1-2,3 4-1,-3-2 0,0 5-2,-3 3-4,3 0-1,-3 6-3,0-1-4,1 2 3,-3 2-1,2 6-1,6 3-3,0 0 0,-26 12-1,17-1 2,-3 4-3,-1 7 5,1 5-1,0 3 1,0 8-1,1 7 2,-3 3-1,3 3 0,-4 4 3,3 2-4,3 0 2,-4 0 0,4 0 0,0 0 0,0-3 1,4-2-2,-1-9 2,0-3-2,3-1 3,-3-3-2,6-10 0,-3 2 8,-4-4-5,7-1 3,-3-7 7,0-1 2,3-4 3,-3-2-5,3-4-2,0-5-4,0 0-3,0 0 0,6-28 1,0 12-2,-2-3-5,2-6 1,0 4 3,0-3-3,3 0-3,-4 1 0,4 0-2,3 0 0,-2 5 2,-1-1 1,0-1-2,3 4-2,-3 2 3,2 2-2,-2 0-2,5 4 5,-3 4-5,1-2-1,0 2 5,0 4-5,1 5 1,2 4 2,-1 5 3,-2 2 4,2 2-7,0 11 1,1-3 2,-3 4 4,0 2-5,1 1 2,-1-1 0,-1 1-1,1-5 6,6 1-8,-2-4 0,2-3-3,-1-6 5,6-1-6,-3-9 7,4 0-4,4-6 3,-2-8-4,5-6-2,2-5 2,3-8-4,-3-4 1,7-14 2,-8-1-2,-4 5 3,-4-2-1,-2-1 2,-5-2 3,-2 6 2,-6 4 5,0 1 1,-3 9 2,-6-3-5,0 6 0,-3 0-2,-6 7-1,-3 0-2,0 6-1,-2 4 1,0 6 0,14 0-5,-32 16 2,14-2 2,-1 10 2,1 6-4,4 3 1,-1 9 5,-1 3 7,4 3-7,6 1 0,3-3 0,3 0-1,3-1-5,3-3 7,9 3-1,1-3 4,5-9-3,-1-6-1,5-6-1,2-6-7,4-7 7,-2-6 1,2-4 1,5-6 4,0-9-4,6-5 2,-3-5-8,-2-6 3,-1 0 0,-5-3-5,-2-6 2,-1 1 4,-7 1 2,-1 1 18,-5 7-2,-2-4 3,-1 5 0,-6 7-1,-3-2 1,-3-1-8,-3 5 5,-3-2-7,-6 5-3,-1 2 2,1 0-8,-2 4 1,-1 0-2,3 5 0,2 0-6,-2 2-1,3 2 4,3 4-1,6 0-5,-12-4-5,12 4 2,0 0 4,0 0-3,0 0 1,0 0 3,0 0 3,0 0-1,39 14-4,-23-14 4,-1 2-3,2 1 1,5 0 1,-4-1 4,3 2 3,1 2-10,-2 0 0,-2 6 0,0-4 0,-2 5-1,-4 4 2,0 2 2,-4 2-2,-5 6 1,0 0 5,-3 7-3,0 1-4,-6 1 5,-2 0-2,2 3 0,-3-1 1,3-4 1,0 2 1,0-5 3,2-5-4,4-1 7,-3 0-7,3-6 4,3-3 0,4-2 7,-1-3 0,6-1 1,3-7-4,2 0-6,11-3 0,-1-6 3,7 1 0,1-5-11,2-4-13,0-1-20,4-4-28,-1-2-53,-5-3-229,-7 1 138</inkml:trace>
          <inkml:trace contextRef="#ctx0" brushRef="#br0" timeOffset="128768.2236">3333 5446 780,'0'0'-73,"0"0"9,6 7 9,-6-7 10,8 6 7,-8-6 5,9 7 8,-9-7 7,8 6 5,-5-3 5,-3-3 7,12 5-2,-6 0 4,0-1 6,-6-4-3,12 4 5,-5 2-3,-4 0 0,-3-6 4,12 7 5,-6-4-3,0 3 6,-1-1-5,-5-5 2,12 9-3,-3-7 4,1 2-3,-4 0 2,3-2 2,0 1-5,-9-3 3,21 3-2,-10-3-1,3 0 0,-14 0-1,23-3-3,-8 0 4,-3 1-1,1-2-5,-1-6 5,3 5-6,-4-6 1,-2 1-1,4-2 4,-1-1-7,-3-1 0,0 1 5,0-1-5,-3-1 4,0 0-6,1 1 3,-1-2 0,-3 2 4,0 1-5,-3-2 2,0 3 1,0 0 0,0 0-1,0 0-3,-3 1 2,0 1 0,0 2 3,-4-2-7,7 1 1,-6 0 0,0 3 0,3-4-1,-3 5-2,-3 0 2,9 5 0,-12-9 0,3 7-1,9 2 0,-16-4-3,16 4 3,-12-1 0,12 1 0,0 0 2,-20 7 2,14-4-3,6-3-1,-12 8-2,5-2 3,1 0-1,-3 0 5,3-2-2,0 1 0,3 1 2,-3-1-2,-2 1 1,2-2 1,0 5 4,-2 0-3,2-1 1,-2-1-1,2 2 0,-3 1 2,0 5 0,3-5 0,0 0 1,0 5 2,-1-1-1,4-4 4,-3 7-4,3-4 7,0 4 0,0-2 6,0 1-5,0 2 3,0 0-1,1 3 10,2 3-1,0-3-1,0 0 6,2 4-10,1-1 1,0 3 7,3 0 1,0-3-5,0 5 7,4-5-7,-1 0 1,3 3 0,0 0-5,3-3 0,1-5 1,1 4-4,4-5 0,-3 0 7,10-6-9,-8-2 0,8 2 3,-1-4-4,1 1 0,-2-3-4,4-5 1,-2-2-4,1 1 8,-1-6-3,-4 0-5,1-2-1,-1-7-23,-4 2-31,2-6-42,-4-5-52,0-7-125,-10 0-103,-5-4 118</inkml:trace>
        </inkml:traceGroup>
        <inkml:traceGroup>
          <inkml:annotationXML>
            <emma:emma xmlns:emma="http://www.w3.org/2003/04/emma" version="1.0">
              <emma:interpretation id="{E468E74D-501B-4D9E-AFD8-087513A06892}" emma:medium="tactile" emma:mode="ink">
                <msink:context xmlns:msink="http://schemas.microsoft.com/ink/2010/main" type="inkWord" rotatedBoundingBox="7031,6847 9046,6896 9007,8501 6992,8452"/>
              </emma:interpretation>
              <emma:one-of disjunction-type="recognition" id="oneOf18">
                <emma:interpretation id="interp86" emma:lang="en-US" emma:confidence="0.5">
                  <emma:literal>(ab</emma:literal>
                </emma:interpretation>
                <emma:interpretation id="interp87" emma:lang="en-US" emma:confidence="0">
                  <emma:literal>(arb</emma:literal>
                </emma:interpretation>
                <emma:interpretation id="interp88" emma:lang="en-US" emma:confidence="0">
                  <emma:literal>lab</emma:literal>
                </emma:interpretation>
                <emma:interpretation id="interp89" emma:lang="en-US" emma:confidence="0">
                  <emma:literal>Cab</emma:literal>
                </emma:interpretation>
                <emma:interpretation id="interp90" emma:lang="en-US" emma:confidence="0">
                  <emma:literal>Lab</emma:literal>
                </emma:interpretation>
              </emma:one-of>
            </emma:emma>
          </inkml:annotationXML>
          <inkml:trace contextRef="#ctx0" brushRef="#br0" timeOffset="117202.9341">5193 5337 851,'6'-4'-66,"-6"4"10,6-10 9,-3 4 10,-3-3 6,3 2 10,-3 7 7,3-14 8,0 4 2,-3-2 4,3 3 5,-3-3 5,0 0 7,-3 0 0,3-2-1,0 3 0,-3-3 3,0 3 0,0 0-3,-3 0 0,0 2-3,0-1-3,-6 0-2,-1 4 2,1 2-2,1 0-2,-7 4 3,3-2-4,-4 4-1,4 2 1,-5 0-3,0 7 1,0 0 2,-1-1 0,-1 6-3,1 1 4,1 5 0,-5 0-1,7 2 0,0 4 2,-1 1 0,4 1 2,4 2-2,-1 3-3,3-1 2,0 1 0,2-2-1,4 0 1,3-5-1,0 1-1,3-3 4,0 2-1,4-7-3,-1 1 4,3-2-1,0-4-3,3-2 3,2-8-2,0 3-2,0-9 9,1 0-10,0-5 3,4-4-5,-1-1 5,-4-5-5,7-9 1,-5-3-2,2 0 2,0-4 1,-2-3-2,-4-1-1,-1 0 3,1-1-2,-3 4 2,0 2 4,-3 2 3,4-1-4,-4 5 1,0 2 0,0 3 2,0-1-6,-3 4 3,-1 2-1,1 4-6,3 2-1,-3 2 2,-3 6 1,0 0-3,0 0 2,0 0 2,16 27-1,-13-10 2,-3 8 1,3-1-1,-3 2 0,3 2 1,0 5 4,-3-3-8,6-2 3,0 6 2,3-2 5,0-3-18,3 2-6,1-4-15,-1-4-9,-1-2-18,1-5-30,3 1-56,-2-13-89,-1 2 79</inkml:trace>
          <inkml:trace contextRef="#ctx0" brushRef="#br0" timeOffset="118019.4116">5691 5640 561,'9'-12'-31,"3"6"10,-3-3 10,-1-2 9,3 2 4,1 2 5,-4-5 4,-2 5 2,3-1 7,0-1 0,-3 0-2,0-1 9,4 2-2,-7 2 6,3 0 5,0 0-5,-3 0 4,3-2 0,-6 8-2,6-9-3,-6 9 1,5-4-10,-5 4 1,3-9-9,-3 9 3,0 0-4,0 0 1,0 0-6,0 0 2,-11 20 3,2-7-7,0 0 4,-3 7 1,-1 1-4,-2 3-2,0 6 5,-2 0-8,-2 0 2,4 3 5,-3-3-6,3 3-2,-1-2 10,1-2-5,4 2-12,-1-4-8,3-2-20,-1-6-18,4 0-20,0-5-21,3-4-186,0-4 203</inkml:trace>
          <inkml:trace contextRef="#ctx0" brushRef="#br0" timeOffset="118625.5151">6207 4650 762,'6'-4'-9,"-6"4"-4,0 0 1,0 0 2,15 13-2,-18-1 1,0-2 1,-3 10 1,0 4 9,-6 6-2,6 3 9,-3 3 1,-1 9 4,1 1 2,3 6 3,0 3-4,1-1 7,-1-1-4,3 2-3,-3-1-1,6-7-1,-3-1 0,6-1 5,-3-1-2,0-5-5,3-2 1,0-4-2,-3-6 5,3 0-5,-3-4 5,3-1 11,-3-7 7,3-4-2,2-3-6,-2-3-3,-3-5 6,0 0-5,0 0-4,25-27 1,-19 15 1,3-8-12,0 1 5,0-3-7,0 0 1,2-2 3,3 2-5,-2-2-1,5-1 6,1-1-5,-2 2-3,5 3 3,-7 3-4,7-1 1,-2 2 0,-1 5 0,0 2-4,1 2 1,-5 2 1,1 9-5,0-3 3,1 9 2,-4 3 3,3 0 0,-6 6-3,-1 4 5,1 3 2,-1 3-2,-5-2 8,-1 5-1,-2-1 5,-2 2 0,-1-6 8,-5 9-2,2-5 9,-8 1-4,2-4-5,-6-3 4,-4 1-3,1-3-4,-5-3-5,-2-3-5,1-2-11,-4-3-23,2-6-21,-2-5-21,4-5-21,-3-6-43,0-8-253,2-11 104</inkml:trace>
          <inkml:trace contextRef="#ctx0" brushRef="#br0" timeOffset="119609.7735">4770 4782 474,'0'0'-41,"-15"0"6,15 0 6,-11 3 6,11-3 9,-19 8 6,10 2 6,0 5 8,-3 0 5,-3 12 2,4 3 5,-9 5 5,6 10 0,-1 7 4,0-1 0,-4 15 5,7 6 0,0 2 0,7 2-1,-1 5-2,9-2 0,5 2-1,4-4-7,15 18 0,10-8 3,5-9-4,3-17-4,0-13-5,7-5-10,5-5-15,10-5-21,2-9-37,3-2-81,3-10-25,-9-4 60</inkml:trace>
        </inkml:traceGroup>
        <inkml:traceGroup>
          <inkml:annotationXML>
            <emma:emma xmlns:emma="http://www.w3.org/2003/04/emma" version="1.0">
              <emma:interpretation id="{A1E04556-138F-475C-A40C-8B1DAE096C2C}" emma:medium="tactile" emma:mode="ink">
                <msink:context xmlns:msink="http://schemas.microsoft.com/ink/2010/main" type="inkWord" rotatedBoundingBox="9812,6754 13494,6621 13560,8463 9878,8596"/>
              </emma:interpretation>
              <emma:one-of disjunction-type="recognition" id="oneOf19">
                <emma:interpretation id="interp91" emma:lang="en-US" emma:confidence="1">
                  <emma:literal>ER</emma:literal>
                </emma:interpretation>
                <emma:interpretation id="interp92" emma:lang="en-US" emma:confidence="0">
                  <emma:literal>ERR</emma:literal>
                </emma:interpretation>
                <emma:interpretation id="interp93" emma:lang="en-US" emma:confidence="0">
                  <emma:literal>GR</emma:literal>
                </emma:interpretation>
                <emma:interpretation id="interp94" emma:lang="en-US" emma:confidence="0">
                  <emma:literal>EAR</emma:literal>
                </emma:interpretation>
                <emma:interpretation id="interp95" emma:lang="en-US" emma:confidence="0">
                  <emma:literal>GRR</emma:literal>
                </emma:interpretation>
              </emma:one-of>
            </emma:emma>
          </inkml:annotationXML>
          <inkml:trace contextRef="#ctx0" brushRef="#br0" timeOffset="120452.1901">7879 4953 435,'6'-8'-27,"-3"3"9,-3-4 8,0 3 7,0 2 5,0 4 9,-9-16 5,-1 10 6,4 0 5,-6-2 2,4 3 2,-1-1 2,-3 4 3,2-4-9,-2 3-4,-3 3-2,0 0 0,1 0 3,-3 3 0,0 0 4,-4 4-3,2 2 0,-2 2 0,1 3 0,-5 1 4,1 7-2,1 2-2,0 5-1,-3 3-2,1 3 1,4 3-4,1 2 1,-3 5 2,9-3-6,-1 4 5,6-7-2,3 2 3,3-4-5,6-3 0,0 3 2,3-4-5,9-3 1,0-3-2,7-3 1,1-2-5,8-2 5,2-5-7,3-4-16,3 0-8,4-6-19,-1-2-15,0-3-19,-3-5-28,1-7-48,-5-1-145,-4-1 193</inkml:trace>
          <inkml:trace contextRef="#ctx0" brushRef="#br0" timeOffset="120747.749">7439 5250 756,'-16'2'-25,"16"-2"5,-15 0 0,15 0 5,0 0 1,-12 3 3,12-3 7,0 0 3,0 0 10,0 0 2,0 0-3,33-11 3,-14 8-4,1-3 4,7 1-5,1-3-7,1 2-7,8-2-13,-1 4-24,0-5-28,1-2-118,-1 1 65</inkml:trace>
          <inkml:trace contextRef="#ctx0" brushRef="#br0" timeOffset="121638.7124">8476 4850 557,'15'-17'2,"-3"2"-1,-2 3 3,-4 4-4,0 0 2,-3 3 4,3-1 4,-3 0 5,-3 6-5,9-6 2,-9 6-4,0 0 0,0 0 5,0 0 1,5 18 1,-5-5 3,-3 7 0,1 4 0,-1 6 3,0 4 2,0 5-1,-3 4 0,0 9-3,0 2 2,-3 6-3,2 0-2,1 3-2,-3 3-2,3-5 3,-3-5-2,6-1-9,-3-7-7,4-5-7,-4-6-12,3-7-6,3-3-5,-3-6-17,3-3-34,0-12-162,0 0 235</inkml:trace>
          <inkml:trace contextRef="#ctx0" brushRef="#br0" timeOffset="122176.1424">8546 4743 603,'11'-28'-49,"1"2"8,4 2 9,-1 3 9,0-3 5,0 6 3,4 0 0,-2-4 3,4 3 3,1-1-1,-4 5-1,-1 1 1,3 1 0,-3 4 1,1 1 2,-3 5 1,1 3 3,-1 3 4,-1 3 3,1 6 3,-2 3 2,-1 1 0,-3 6-2,0 0 5,-6 2-2,0 3 1,0 3 6,-6 0-4,3 0 1,-3 3-1,-3-1 7,0-5-9,0 1 7,-3 2 2,-1-9-3,1 0 0,0 0-3,-5-1-2,2-4-2,0 1 4,-1-4-3,-2-2 1,0 1-1,3-5-5,-4-1 0,2-1 2,2-1-5,0 1 1,0 0 4,-1-3-8,4 1 4,0 0 0,9-3-1,-17 6-1,11-1-3,6-5 0,-9 6 0,3-2 2,1 5 2,5-9 2,0 13 9,5-2-2,-5 0 1,6 3 2,-3 0 4,3 4 1,0 1 9,2 2 0,-2 4 1,6 3 6,-3 2-6,4-1-2,-4 5 1,6-6-4,-3 2-4,2 4 7,2-8-10,-1 1 0,3 2 1,1-9-10,2 2-12,-1-3-15,2-2-32,-4-7-38,0-1-92,-4-7-90,6-4 210</inkml:trace>
        </inkml:traceGroup>
        <inkml:traceGroup>
          <inkml:annotationXML>
            <emma:emma xmlns:emma="http://www.w3.org/2003/04/emma" version="1.0">
              <emma:interpretation id="{D9B61B6C-397D-4033-BADD-1E7AF51ABF21}" emma:medium="tactile" emma:mode="ink">
                <msink:context xmlns:msink="http://schemas.microsoft.com/ink/2010/main" type="inkWord" rotatedBoundingBox="11769,8206 12249,6450 13516,6797 13036,8552"/>
              </emma:interpretation>
              <emma:one-of disjunction-type="recognition" id="oneOf20">
                <emma:interpretation id="interp96" emma:lang="en-US" emma:confidence="0.5">
                  <emma:literal>iff</emma:literal>
                </emma:interpretation>
                <emma:interpretation id="interp97" emma:lang="en-US" emma:confidence="0">
                  <emma:literal>if</emma:literal>
                </emma:interpretation>
                <emma:interpretation id="interp98" emma:lang="en-US" emma:confidence="0">
                  <emma:literal>iffy</emma:literal>
                </emma:interpretation>
                <emma:interpretation id="interp99" emma:lang="en-US" emma:confidence="0">
                  <emma:literal>ifs</emma:literal>
                </emma:interpretation>
                <emma:interpretation id="interp100" emma:lang="en-US" emma:confidence="0">
                  <emma:literal>jiff</emma:literal>
                </emma:interpretation>
              </emma:one-of>
            </emma:emma>
          </inkml:annotationXML>
          <inkml:trace contextRef="#ctx0" brushRef="#br0" timeOffset="122611.8509">9551 5083 662,'0'0'-48,"0"0"12,0 0 7,0 0 12,0 0 5,11 20 7,-8-10 8,-3 1 4,0 4 9,3 3 3,-3 0 5,0 11 2,3-3 3,-3 6 1,0 7-1,0-3 0,0 9-2,3-3 0,-3 0 0,0 3-7,0-9-3,5 6 4,-5-8-6,2-3-6,1-5-11,3 3-13,0-8-17,0-6-32,0-6-64,3-6-93,3-6 75</inkml:trace>
          <inkml:trace contextRef="#ctx0" brushRef="#br0" timeOffset="122988.9134">9777 4725 530,'0'0'-46,"0"11"7,3-5 4,-3-6 8,3 10 9,-3-10 7,6 5 5,-6-5 3,12 0 4,-12 0-5,0 0 6,21-11-2,-11 7 8,-1-2 2,-3-5 8,0 3 2,2-2 3,-5-2 2,3 2-1,-6-2-2,3 1-1,-6 4-3,0-4-2,0 2-3,-5 4 0,-1 0-3,0 0-4,-1 1-1,-2 2 2,0-2-1,12 4-2,-18 6 3,6-2-5,2 1 1,4 0-2,-3 3-6,4 0-8,2 2-7,0-1-11,3 2-14,0-1-24,3 2-82,2-7 51</inkml:trace>
          <inkml:trace contextRef="#ctx0" brushRef="#br0" timeOffset="123480.4141">10435 4646 397,'11'-11'-6,"3"2"0,-8 3 1,0-4-4,-4 2 2,1 1 2,-3-2 4,0 1 8,0-1 9,-3 2 2,-2-2 0,2 4 0,-3 0-3,6 5-1,-16-5-1,16 5-2,-18 0-1,6 0 4,0 5-1,-4 0 4,1 4 2,-2-1-1,-1 5-3,-1 0-4,-2 1 2,1 6 2,-3-1-2,3-1 1,2-1 3,-1 5-4,4-4 2,0 5 0,4-2-2,2 4 5,-4-1-3,7 0-2,0 0-3,3 3 4,0 1 0,3 2-2,0-1-2,3 1 1,0 0-2,3 6-2,0-3 2,-1 3 0,6 0-1,-5 0 7,3 3-7,-1 0 1,1 3 3,-3-1 2,0-1 0,0 7 8,-6-4-4,0 2 6,-6 0 1,0 3 7,-3 1 3,-3-3-5,-2-3 1,-8 1-4,-2-4 2,0-4-3,-6-1 0,0 1 0,-1-10-5,-1 4-3,1-10 2,1-1-15,2-2-18,2-7-11,1-2-45,4-8-44,0-8-77,-1-5-140,5-13 154</inkml:trace>
          <inkml:trace contextRef="#ctx0" brushRef="#br0" timeOffset="123765.9634">9780 5097 812,'15'-3'-61,"0"0"6,3 0 8,7 2 3,1-6 5,5 3 5,1-5 0,5 3 5,3-3 2,-2 5 6,5-4 8,-2 0 3,5 3-1,0 0 0,-3-1 3,-5 0 1,2 3-2,-8-2-2,-1 0 0,-2 1-3,-1-1-9,2-3-14,-2-1-51,-5-1 30</inkml:trace>
          <inkml:trace contextRef="#ctx0" brushRef="#br0" timeOffset="124211.6828">10999 4679 235,'12'-11'8,"-3"2"4,-2 0 4,-1-1 2,-3 2 3,0-4 0,-3 2 4,3 2 4,-6-3 1,0 1-1,0 1-3,-3 2 1,-4-1-3,4-1-5,-3 4 0,0 1-3,0 3-3,9 1 3,-20-3-5,20 3-3,-22 4 1,10 5 0,-3 0 3,-4 2-4,1 5 3,1 0-4,-4 4 2,-1 6-1,-2 1 2,-1 7 2,-1 2-3,-1 3 3,-1 3 2,5 3-3,-3-3 3,6 6 0,-1-5-4,5 3 7,1 0 7,1-1-7,5-6 0,0-1 4,3-2 2,3 1-2,3-1 3,0-3 0,0-1-7,3 2 2,3 1 0,0-3-4,3 0 1,-4 1 6,4 0-7,0 0 2,0-1 4,1 0 2,-1 1-2,0 2 1,0-2 1,0 2 3,-6-3-2,3 1 6,-4-1 2,-4-2 5,2 1 0,-6-1 1,0-4-4,0 2-3,-3-1 3,-3-6-5,0 4-1,-4-3-1,4-3 2,-2 1-10,-4-4-5,-4-6-16,4 0-23,-2-1-21,0-6-33,3-3-23,-4-6-42,-1-6-90,1-17-133,1-5 121</inkml:trace>
          <inkml:trace contextRef="#ctx0" brushRef="#br0" timeOffset="124377.0268">10284 5226 999,'9'-6'-25,"3"0"-1,0-2 1,3 2 3,4 1 2,1-3 1,4-1 3,-2 5 2,2-5-1,4-2-2,-2 5-8,11-7-30,-2-1-55,-1 2-98,-1-6 71</inkml:trace>
        </inkml:traceGroup>
      </inkml:traceGroup>
    </inkml:traceGroup>
    <inkml:traceGroup>
      <inkml:annotationXML>
        <emma:emma xmlns:emma="http://www.w3.org/2003/04/emma" version="1.0">
          <emma:interpretation id="{5BF875FE-7BFA-4D7F-92C9-2B44C7794E52}" emma:medium="tactile" emma:mode="ink">
            <msink:context xmlns:msink="http://schemas.microsoft.com/ink/2010/main" type="paragraph" rotatedBoundingBox="3083,8424 16170,7850 16242,9496 3155,10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C70922-076F-46ED-A995-D10DA58B6DB6}" emma:medium="tactile" emma:mode="ink">
              <msink:context xmlns:msink="http://schemas.microsoft.com/ink/2010/main" type="line" rotatedBoundingBox="3083,8424 16170,7850 16242,9496 3155,10071"/>
            </emma:interpretation>
          </emma:emma>
        </inkml:annotationXML>
        <inkml:traceGroup>
          <inkml:annotationXML>
            <emma:emma xmlns:emma="http://www.w3.org/2003/04/emma" version="1.0">
              <emma:interpretation id="{008630E6-2C4A-4FF1-AB69-BA423E0204DA}" emma:medium="tactile" emma:mode="ink">
                <msink:context xmlns:msink="http://schemas.microsoft.com/ink/2010/main" type="inkWord" rotatedBoundingBox="2924,9192 4278,8515 4837,9632 3483,10310"/>
              </emma:interpretation>
              <emma:one-of disjunction-type="recognition" id="oneOf21">
                <emma:interpretation id="interp101" emma:lang="en-US" emma:confidence="0">
                  <emma:literal>ad</emma:literal>
                </emma:interpretation>
                <emma:interpretation id="interp102" emma:lang="en-US" emma:confidence="0">
                  <emma:literal>ao</emma:literal>
                </emma:interpretation>
                <emma:interpretation id="interp103" emma:lang="en-US" emma:confidence="0">
                  <emma:literal>@</emma:literal>
                </emma:interpretation>
                <emma:interpretation id="interp104" emma:lang="en-US" emma:confidence="0">
                  <emma:literal>o</emma:literal>
                </emma:interpretation>
                <emma:interpretation id="interp105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127353.3473">1931 6933 553,'3'-12'-41,"-1"3"10,1-2 12,0-1 9,-3 1 8,3 1 2,-3-3 2,0-2 6,0 1 4,0 2 0,-3-2 2,3 0 4,-3 2 8,0-3 2,-2 1 2,2 4 1,-3-4 1,0 1-2,-3 2-5,0 1 2,-1-2 0,1 1-5,-6-1-1,3 2 1,-2-1-4,-2 2 1,-2-1-3,3 2-1,-4 1-7,1-2 6,-2 1-6,2-1 0,-4 3-3,4 2 0,0 1 1,-1 0-6,-1 1 2,2-1 1,-4 3-1,1 0 4,1 0-4,-5 3-2,-2-1 0,1 1 0,0 3 4,-3-5-1,1 5-4,2 3 3,-5-3-4,-2 2 2,-4-1 2,5 2 0,4-3-1,-5 4 0,5-2 2,5 0-6,-1 1 3,-1-2-2,5 4 0,-2-2-1,4 1 4,-3-1-6,4 3 0,-3 2 5,6 2-1,-1 2 0,0 3 2,-4 5 2,1-4-2,1 7 0,0 1-3,0-2-2,-1 5 9,3-3-2,-1 2 1,1 4 0,1-3 1,2-3 5,0 3-4,2-3 4,1-3 3,6-2-1,-3 1-2,6-1 3,-3-1-4,6-3 6,-3 5 5,6-5-6,0 0 6,0 1 1,4-4-2,5 4 6,0-2 2,-1-1-12,5-3-2,2 6 2,3-4 1,1 2 2,-2-4-4,4 4-8,1-5 6,-2 4-1,2 1-5,-4-4 5,1 0-1,1 0-2,-5-1 1,1-5-2,-4 4-3,3-4 2,-2 2 1,-2-2-5,1-2 5,0 0-7,-2 2 7,5-10 3,-1 4-3,5-2-3,-1-2 3,2-2-3,2-2 2,2 4-3,1-6 0,-2 0 6,2 0-11,-1 2 4,-2-5 4,-2 4-6,2-1 2,-1 0 0,-4-3 0,-1 1 1,-1 4 0,0-4 0,-2 3 3,-2 0-2,1-7 0,1 4 2,-4-1-6,0-1 5,2-3-1,0-1-5,-3-1 1,1-1 4,0 1-7,1-2 4,2-2-6,-3-1 7,2-1-7,2 0 2,-1-2 1,0 1 1,-4 4 5,3 0-7,-6-2 7,4 4-7,-3-3 6,1-1-2,-1 2-5,-3 0 6,0-2 0,0-2 3,-1 3-6,-2-1 6,-3-1-4,5 0 2,-8-4 0,3 4-1,-3-4 4,-3 3-2,-2-2-2,2-1 5,0 1-3,-3 2-8,3 0 8,1 3-8,-4 4 5,3-2-3,0 4 3,0-2-2,0 4 3,0 1-3,0-1 2,0 2-11,0 2-5,0-2-9,3 3-12,-3-3-11,3 9-18,-6-11-23,2 5-40,4 6-73,-15-8-125,3 3 159</inkml:trace>
          <inkml:trace contextRef="#ctx0" brushRef="#br0" timeOffset="126337.6851">1626 6795 509,'0'0'-32,"0"0"9,-12-5 6,12 5 9,0 0 4,0 0 4,0 0 2,0 0 1,-12 0 1,12 0 2,0 0-3,0 0 2,-18 0-3,18 0-1,0 0 1,-16 0 1,16 0-1,-18 0 0,10 5 0,-4 0-1,-2-1 3,3-3 0,-1 2 0,-6 3 6,1 2-1,-6-4 4,3 5 1,-2-4 2,1 4-1,-2-2 3,0 2 3,-3 2-2,-1-2-4,2 3 2,2-2 1,-2-1-10,4 6 5,0-4 1,2 2-4,2 0-1,2 1-2,0 2-1,-1-2-3,4 2 4,3 0 4,0 3-3,1 1-2,2-2 1,0 1-1,0 1 4,3-1 1,-1-1-1,4 2-3,4-1 0,-1-1 0,3 1 2,6-2-1,-4 2 2,7-3 0,0-3-4,4-2 6,2-1-5,2-1 1,2 0-2,2-6 0,-2-1-1,1-2 0,2-2-1,-1-7 2,-1 2-3,2-4 1,-1-7 4,-2 0-5,-1-1 1,-7-6 1,5-1 0,-7-3-5,0 1-2,0-5 2,-5 1-4,2-2 1,-6 5 5,-1-5-4,1 8 3,-3-1-3,3-1-2,-3 4 1,0-1 4,-3 3-5,3 1-1,0 5 3,-3 1-2,3-3 4,0 1-9,0 5 5,-3 0-2,4-1 0,-1 4 2,0-1 2,0 5-2,0-4-5,-3 9 3,0 0 0,9-2 5,-9 2 1,6 12 6,-3 0 0,-3 5-1,3 2 1,-3 5 1,0 3 0,0 3 0,0 3-3,0-1 4,0 2-1,0 1-4,0-5 4,3 1-2,0-1-6,0-3-14,-1-2-5,4 0-10,0-2-17,5 0-20,-6-7-31,1-2-131,3-3 78</inkml:trace>
        </inkml:traceGroup>
        <inkml:traceGroup>
          <inkml:annotationXML>
            <emma:emma xmlns:emma="http://www.w3.org/2003/04/emma" version="1.0">
              <emma:interpretation id="{9C166E28-C6D1-4353-A214-C854CEF1A46B}" emma:medium="tactile" emma:mode="ink">
                <msink:context xmlns:msink="http://schemas.microsoft.com/ink/2010/main" type="inkWord" rotatedBoundingBox="5172,9757 5281,8947 5892,9030 5783,9839"/>
              </emma:interpretation>
              <emma:one-of disjunction-type="recognition" id="oneOf22">
                <emma:interpretation id="interp106" emma:lang="en-US" emma:confidence="1">
                  <emma:literal>a</emma:literal>
                </emma:interpretation>
                <emma:interpretation id="interp107" emma:lang="en-US" emma:confidence="0">
                  <emma:literal>A</emma:literal>
                </emma:interpretation>
                <emma:interpretation id="interp108" emma:lang="en-US" emma:confidence="0">
                  <emma:literal>U</emma:literal>
                </emma:interpretation>
                <emma:interpretation id="interp109" emma:lang="en-US" emma:confidence="0">
                  <emma:literal>,</emma:literal>
                </emma:interpretation>
                <emma:interpretation id="interp110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141113.7274">3207 6790 46,'0'0'17,"6"-4"-3,-6 4-10,0 0-1,0 0 2,0 0-3,0 0-1,0 0-1,0 0 1,0 0-2,0 0 1,0 0-2,0 0 2,0 0 1,0 0 0,0 0-1,0 0 1,0 0 1,0 0 3,0 0 5,0 0 3,0 0 4,0 0 1,0 0 0,0 0-1,0 0 4,0 0-1,0 0 3,0 0-4,0 0 0,0 0 1,0 0-3,0 0-2,0 0 1,0 0-3,0 0 0,0 0-2,0 0 1,0 0-3,0 0 1,0 0-1,0 0-2,0 0 2,0 0-2,0 0 1,0 0-1,0 0 4,0 0-2,0 0-3,0 0 0,0 0-2,0 0 3,0 0-3,0 0 1,0 0-1,-21-5 1,21 5-2,-9-3-2,9 3 2,0 0-3,-15-4 4,15 4-4,-13-5-1,13 5 3,-15-1-2,15 1 2,-17-3-2,11 0 1,-3 0 0,9 3 1,0 0-3,-16-2 0,16 2 0,-15 0 0,15 0 1,0 0-1,-18 0 1,18 0-1,0 0 3,-17 2-2,17-2 0,-17 0-2,17 0 2,-14 0 0,14 0 0,-15 0 0,15 0 0,-18 0 1,18 0-2,-16 3 0,16-3 0,-15 0-1,15 0 1,-11 3 0,11-3 0,-12 3-1,12-3-1,-12 6 0,6-5 1,6-1-2,-13 3 2,13-3-1,-9 12 1,3-7 1,0-2 0,6-3 0,-9 10-1,6-2 1,-2-2-1,-1 1 0,3 4 2,-5-2 1,2 1 0,3 4 1,-2 2 4,-1-2-1,0 4 0,0 3 0,3 0 1,-3-2 2,0 3 1,0 2 0,0 1 3,2-1-2,-2-2-2,3 2-1,0-3 1,3 2-3,-3-2 2,0-2-2,3 1 0,0-5 3,0 4-3,0-2 3,3-4-3,0 5 2,0-3 1,0-1-1,0-1-1,0 1 1,4-1 2,-1-1-3,0-2-1,0 1 0,0 0-1,0-1 1,3 2 2,-3-1 0,2-4-2,0 2-2,1-2-1,-1 2 1,1-4 0,-3 4 0,3-3 1,0-1 0,0 0-1,-2 0-2,-1 0 1,0 1 2,3-3-2,-9-3 5,9 6-3,-9-6 6,11 4 4,-5-1-3,-6-3 2,0 0-5,19 0 1,-19 0 1,12-6-6,-3 2 1,0-2 10,-3 0-9,3 1-2,-1-4 0,3 3 2,1 0-4,-4-3-2,1 0 5,-3 3-6,3 0 5,0-3-4,-2 2 6,2 0-5,-3 3 5,3-5-6,-3 4 3,-1-3-2,1 2 6,0-2-5,0 0 1,2 0-2,-3-3 2,1 0 0,0 1-4,-3 1 3,3-4 6,0 2-10,-3-2 2,3 2-3,0-3 3,0 0 0,-3 3-2,4-2 0,-1-1 4,-3-1-2,3 5 1,-3-4 3,0 2-6,-1 0 1,1 1 1,-3-2 0,3 0 0,0-1-4,-3 1 5,0-1-2,3-2 1,-3 2 2,0-5-2,0 2-2,-3 5 2,3-4-2,0-2 1,-3 2 0,3 3-1,0-5 5,-3 6-5,3-1 0,0 2 4,0-1 0,-3 1-3,1 1 3,2-2 3,-3 5-8,3-2 2,0 3-2,0 6 3,0-15-2,-3 10 2,3-4 0,0 9 2,0 0-4,0-10 6,0 10-4,-3-9-3,3 9-6,0-8 8,0 8-3,0 0 2,0 0-2,0-9 1,0 9 0,0 0 0,0 0-2,0 0 7,0 0-5,0 0 3,-3-7-2,3 7 5,0 0-4,0 0-1,0 0 7,0 0-5,0 0-2,0 0-2,0 0 2,0 0-1,0 0 1,0 0 2,0 0-4,0 0 5,0 0-5,0 0 4,0 0 0,0 0-1,0 0 3,0 0-3,0 0 0,0 0-3,3 24 6,-3-15-5,0 0 0,3-3-2,-3 6 5,0 1 8,3 1-8,0-1 2,-3 3 0,2 1 1,-2 1 2,3 5 1,0 1-1,-3-2 5,6 2-4,-6 0 5,3 5 3,0-5-4,0 0 2,0 0 1,0-2-5,0-1 1,0 2 1,1-8-1,2 4 1,-3-2 3,0-1-9,0 0 3,0-2 0,0 1-6,0-6 4,3 6-2,-3-4 1,-3-1 2,6 1 1,-3-1 0,-3-1-6,3 3 3,-1-4-2,1-1-8,0 2-6,-3 1-9,3-2-14,-3 0-12,3-2-24,-3 3-32,-3-5-176,3-4 203</inkml:trace>
        </inkml:traceGroup>
        <inkml:traceGroup>
          <inkml:annotationXML>
            <emma:emma xmlns:emma="http://www.w3.org/2003/04/emma" version="1.0">
              <emma:interpretation id="{5383998E-708E-436E-8F8B-4A1F75DE9CFE}" emma:medium="tactile" emma:mode="ink">
                <msink:context xmlns:msink="http://schemas.microsoft.com/ink/2010/main" type="inkWord" rotatedBoundingBox="6941,8409 7499,9269 6613,9844 6055,8984"/>
              </emma:interpretation>
              <emma:one-of disjunction-type="recognition" id="oneOf23">
                <emma:interpretation id="interp111" emma:lang="en-US" emma:confidence="1">
                  <emma:literal>is</emma:literal>
                </emma:interpretation>
                <emma:interpretation id="interp112" emma:lang="en-US" emma:confidence="0">
                  <emma:literal>igg</emma:literal>
                </emma:interpretation>
                <emma:interpretation id="interp113" emma:lang="en-US" emma:confidence="0">
                  <emma:literal>its</emma:literal>
                </emma:interpretation>
                <emma:interpretation id="interp114" emma:lang="en-US" emma:confidence="0">
                  <emma:literal>ism</emma:literal>
                </emma:interpretation>
                <emma:interpretation id="interp115" emma:lang="en-US" emma:confidence="0">
                  <emma:literal>is'</emma:literal>
                </emma:interpretation>
              </emma:one-of>
            </emma:emma>
          </inkml:annotationXML>
          <inkml:trace contextRef="#ctx0" brushRef="#br0" timeOffset="141935.1155">3837 6829 673,'14'-3'-59,"-14"3"11,0 0 5,9-4 8,-9 4 5,0 0 4,0 0 2,11 0 3,-11 0 9,0 0 1,12 4 11,-6 4 4,0-4 6,0 7 3,0-1 5,1 4 6,2 2 1,0 2 1,-3 6-1,2 0 1,-2 3 0,3 3-3,-3 5 4,4-2 1,-4-2-7,-3 2 2,3 3-2,3-4-2,-3 2-1,0-5-2,0-1-1,0 2 0,-1-6-2,1 3 0,5-5-1,-5 2-6,2-2-1,4-3-9,-6-3 2,3 0-13,0-2-8,-2-4-12,2-1-16,-3-3-27,3-5-136,-9-1 73</inkml:trace>
          <inkml:trace contextRef="#ctx0" brushRef="#br0" timeOffset="142481.1134">3973 6539 513,'0'0'-41,"0"0"8,0 0 4,7 25 8,-7-25 3,3 10 1,0-2 3,0-2 5,0 0-1,3 0 3,-3 0 5,3-2-1,3 2 1,-9-6 4,14 2 1,-3 1-1,-11-3 0,0 0-3,26-5 5,-17-1-3,3 0 3,-3 2-4,1-5 4,-1 0 1,-3 1 3,0-2 0,0 1 3,-3 2 0,-1-6 3,4 7 1,-6-4-1,0 4 3,0-6 0,0 12 0,-6-14-1,4 7-2,-4-2-2,0 4 0,0-4-3,0 5 0,6 4-4,-9-9 0,2 7-1,7 2 0,-12-4-3,12 4 0,0 0 2,0 0-1,-24 4 1,18 1-3,6-5 2,-8 7 1,2 2-2,-2-1-3,5-2-1,-2 4-7,2-2 0,-3 2-9,-3 4-7,3-4-11,0 0-13,0 1-91,-3 3 48</inkml:trace>
          <inkml:trace contextRef="#ctx0" brushRef="#br0" timeOffset="143389.983">4791 6652 343,'0'0'-23,"-3"-7"6,3 7 7,-3-9 3,3 9-2,-6-5 3,6 5 1,0 0-1,-15-5 0,15 5 4,-17-4 2,8 4 2,9 0 1,-19 0-1,19 0 6,-21 4-1,9-4 3,-3 4-3,2 0 1,-2-2 2,1 2 0,2 1 1,-4 1 0,1 0 2,3-2-2,0 2-3,1-4 2,-3 7-1,6-5 0,-4 2-4,3 3 5,0-3-1,0 0-3,3 3 0,-1 0 1,1-1-1,0-1-4,3 2 4,0-1-1,-3 1 0,6-2 0,-3 2-2,3-3 2,0-6-1,0 14 1,0-14-1,3 6 0,-3-6 4,0 0-3,9 4 1,-9-4-2,0 0 0,12 2 5,-12-2-6,10 3-2,-10-3 1,12 3-2,-12-3 0,0 0 2,18 3-2,-18-3 2,15 1-2,-10 2 2,6 2-1,1-4 0,-4 2-3,4-1 0,-3 4 4,3-3-2,1 0-1,-4 1 2,3-1-2,-3 6 2,-1-6 1,4 2 0,-4 1 4,0-2-2,1 5 1,-3-1 3,0 2-4,0-2 3,0 4 0,0 1 2,-3-2 0,0 5 7,0-1 0,-1 1-1,-2 3 5,0-3 1,-2 4 0,2-4-1,-3 2 0,0-1 4,0 2 0,-3-4 2,3 2 3,-3-1 2,0-1-6,0-1-1,0-2 0,0 1 2,0-2-2,-4 0-1,4 0 3,-3 0-1,1-2-5,2-4-1,-3 3-3,0 0 9,3-4-6,-4 2-4,1 0 0,0 0-2,-3-4-3,1 2 4,-1-2 2,-2 1-8,0-3 1,-1 0-6,0 0 0,-1 0-4,-2-3-1,4 3-5,-4-6-3,-1 4 0,1-1-11,0-3-6,2 2-1,-1-1-3,2 1-12,3-2-18,0-2-18,2-3-26,-2 4-191,6-8 187</inkml:trace>
        </inkml:traceGroup>
        <inkml:traceGroup>
          <inkml:annotationXML>
            <emma:emma xmlns:emma="http://www.w3.org/2003/04/emma" version="1.0">
              <emma:interpretation id="{32EFA86D-B5B1-4337-9541-C267D92C7C7F}" emma:medium="tactile" emma:mode="ink">
                <msink:context xmlns:msink="http://schemas.microsoft.com/ink/2010/main" type="inkWord" rotatedBoundingBox="7905,8213 11143,8070 11201,9399 7963,9541"/>
              </emma:interpretation>
              <emma:one-of disjunction-type="recognition" id="oneOf24">
                <emma:interpretation id="interp116" emma:lang="en-US" emma:confidence="0">
                  <emma:literal>tatter</emma:literal>
                </emma:interpretation>
                <emma:interpretation id="interp117" emma:lang="en-US" emma:confidence="0">
                  <emma:literal>tater</emma:literal>
                </emma:interpretation>
                <emma:interpretation id="interp118" emma:lang="en-US" emma:confidence="0">
                  <emma:literal>taller</emma:literal>
                </emma:interpretation>
                <emma:interpretation id="interp119" emma:lang="en-US" emma:confidence="0">
                  <emma:literal>tastier</emma:literal>
                </emma:interpretation>
                <emma:interpretation id="interp120" emma:lang="en-US" emma:confidence="0">
                  <emma:literal>talker</emma:literal>
                </emma:interpretation>
              </emma:one-of>
            </emma:emma>
          </inkml:annotationXML>
          <inkml:trace contextRef="#ctx0" brushRef="#br0" timeOffset="162580.2625">5473 6606 687,'0'0'-46,"16"0"11,-16 0 8,18 0 3,-18 0 7,24-2 3,-5-1 0,-2 2 5,7-2-1,4 0 2,-2 0 2,1-2 1,7 1 2,0-1-1,1 2 2,5 0 2,-2-3-3,-1 5 2,-4-2-4,3 0-9,-5-2-13,-1 2-20,-1 1-78,-1-2 43</inkml:trace>
          <inkml:trace contextRef="#ctx0" brushRef="#br0" timeOffset="162142.6684">5672 6189 133,'0'0'-8,"0"-9"-1,0 9 1,0 0 2,0 0 2,4-8 6,-4 8 3,0 0 1,0 0 3,3-7 3,-3 7 1,0 0 4,0-9 0,0 9-1,0 0 3,3-9 0,-3 9-2,0 0 1,3-5 3,-3 5-5,0 0 2,0 0-6,3-5-4,-3 5 1,0 0-2,0 0-1,0 0-3,0 0 3,0 0-2,0 0-3,0 0 0,0 0-1,0 0-1,0 0 1,0 0 0,0 0 0,0 0 7,9 16 3,-9-16 2,3 12 1,0-5 0,0 1 1,0 1-1,3 1 5,-3 1-3,0 3 4,0-4-1,0 5 2,-1 1 1,1-1 3,-3 6-4,3-3 1,-3 8 4,0-5-4,0 3-1,0-2-3,0 2 3,0 0 3,-3 0-4,6 1-1,-6 0 2,3-1-1,3 0-2,-3 0-2,0 1 4,5 2-4,-5 2-3,3-3 2,0 3-2,0 3-4,3-6 10,-4 8-9,4-9 5,-3 2-3,3 0-2,0-3 2,0 2 1,0-5-5,3 3-1,-2-4-1,2 2-2,-3-3 6,3 1-2,0-4 1,-4 2-6,4-4 0,-3-1 4,2 0-7,0 1 6,-2 1-5,0-5 3,3-2 2,-3 4-2,3-3-1,0 0-1,1-1-1,-1 1 2,0-5-3,2 2 1,1 0-5,3-4-5,4 1-8,-4-3-11,5-3-22,3-2-21,-3-1-32,4-5-175,-2-2 202</inkml:trace>
          <inkml:trace contextRef="#ctx0" brushRef="#br0" timeOffset="164511.218">6569 6606 314,'0'0'-16,"-5"-9"8,5 9 3,-3-9 5,0 3 5,3 6 1,-8-11 1,8 11 0,-6-7 1,0 4 1,6 3 1,-5-8-2,5 8-4,-9-5 3,9 5-1,-9-7-1,9 7-2,-9-6 0,9 6 1,-9-4 2,9 4-4,-16 0 2,16 0-2,-12-2 1,3-2-1,9 4-1,0 0 1,-23 4 0,23-4-3,-19 2 2,13 1-1,6-3-1,-15 1 1,15-1-2,-12 4 2,12-4 2,-12 5-2,5-1 0,7-4 0,-12 2 0,12-2 0,0 0 2,-11 5 0,11-5-1,0 0 0,-9 3-1,9-3 2,0 0 1,0 0-2,-9 3 3,9-3-2,0 0 2,0 0-2,0 0-1,0 0-1,0 0 6,0 0-6,0 0-1,0 0 2,-12 3 3,12-3-4,0 0 2,0 0-2,0 0 3,0 0-2,0 0 0,0 0 1,0 0 1,0 0 0,-10 1 1,10-1 1,0 0 0,0 0-2,0 0-1,0 0 0,0 0 0,0 0 0,0 0-1,0 0 0,-15 5-3,15-5 0,-9 7 2,3-4-1,0 3 2,0-1-1,-2 1-2,-1 1 4,-2 1 1,3 2-1,2 2 4,-3-1-1,3 2 2,-3 4-2,6-1 5,-3 2 5,6 0-2,-3 6 0,3-6-2,3 3 0,3 3 1,3-3 3,-3-1-5,6-2-2,0 1 1,4-4 0,-2-1 1,4-2-3,0-2 1,1-1 1,2-4-2,-4-2 2,2 0-3,-4-6 0,3-2-1,0-4-3,1-1 1,-8-5-4,1 1-1,0-7 5,-3 0-6,1 0 1,-7-1-3,0-2 1,0 0-2,-3-5 2,0 5 0,0 2 1,0 1-1,-3 1 3,3 4-2,0 0 2,0 0-1,0 6 1,0-4 1,3 2-4,-3 2-2,3-1 2,0 2 0,3 0-2,-3 5 1,-3 4 0,12-6 0,-7 4 1,-5 2-2,0 0 5,0 0 0,20 8 4,-17-4-1,0 2 4,2 3 4,-2 2-1,0 2 1,0-1-1,0 3 1,-3 0 1,3 3 1,0 0-1,-3 5 0,3 1 0,0 0 0,0 1 0,0 1-1,0-2 3,3-3-5,-3 4 1,0-4-3,0 0 1,4 0-2,-4-7 1,0 2-1,3-1 2,3-1 1,-1-7-4,4-1 5,-3-1-2,4-5 0,-13 0-3,24-5 9,-9-2-11,-4-2 2,3-8 1,-3 4 2,1-4-7,-3-2 3,0 0-3,0-3-3,-3 1 2,1-4 3,-1 1-1,-3-3-7,0 0 8,0-2-4,-3-2 0,0 1 2,0-6-2,0 0 0,-3-5 1,3-1-4,-3 2 5,3-4-8,-3 1 1,0-1 1,0 4-3,0-2 4,3 7-2,-4-2 1,1 7 3,3 1-1,-3 7-2,0 0 0,3-1 5,-3 7-7,0 2 0,3 3 2,-3 7 1,3 4-1,0 0 1,0 0 1,0 0 3,-15 29-1,12-7 2,0 0 0,0 5 6,3 3 2,3 5-3,-3 4 1,3 0 2,0 3 0,3 1-3,0 10 2,3-1 3,0 4 0,4-1-2,-1-2-1,3-1 7,-1-4-10,0-1 7,0-4-4,1-7-3,-3-4 2,3-2 2,-2-5-1,2-7 1,-1-1 1,1-7 0,1-4-4,2-6 1,0-6-4,2-4 1,2-7-4,-1-5-7,0-4-5,-5-7-4,-1 0 3,-1-10-3,-5 4-1,0-2 1,-5-1 2,-1-4-2,-3 2 3,0-1 1,-3 6 4,3-3 4,-4 5 1,4 1 4,-3 4 2,3 4 1,0 2-1,0 1-4,-3 4 4,3 1-4,0 7-2,0-1-2,0 7 2,0 1 4,0 6-2,0 0 1,0 0-3,0 0 8,3 33 3,0-17-1,-3 4 7,0-2-1,4 9 3,-1 1 0,-3 1 3,3 4-1,0 0-3,0 7-4,0-2 7,0 1-4,3 1-4,3 1 3,-3-1-2,5-2-2,-2-2 6,5-2-4,-3-1-10,4-3-7,3 0-5,4-3-13,1-3-25,5-3-28,-1-7-64,7-2-87,-11-2 78</inkml:trace>
          <inkml:trace contextRef="#ctx0" brushRef="#br0" timeOffset="166682.0481">7181 5939 717,'0'0'-64,"0"0"8,7-11 9,-7 11 6,0 0 11,0-5 8,0 5-2,0 0 2,0 0 2,0 0 1,3-9 2,-3 9 4,0 0 1,0 0 2,0 0 2,3-5-3,-3 5 4,0 0 2,0 0 0,0 0 3,0 0 6,6-5 0,-6 5-1,0 0 3,0 0 2,0 0 5,0 0 1,0 0 1,0 0-3,0-9 0,0 9-1,0 0-2,0 0 1,0 0-7,0 0 2,0 0-1,0 0 0,0 0-1,0 0 0,0 0 3,-6 22-4,6-22 0,0 8-3,0-8 2,0 8 1,0-8-1,0 0 1,0 14-1,0-14-2,3 8 3,-3-2-2,0-6 4,0 10-1,3-4-1,-3-6 0,-3 14 1,3-10 1,0 5 1,0 2 2,-3-2 2,3 1-4,-3-2 0,3 2 2,-3 2-2,3-1 1,0 1 4,0-6-4,0 4 5,0-1-3,0 2 3,-4-2-1,4-9 1,0 14 3,0-7 0,0-7 2,0 15-2,0-11 5,4 2-4,-4-6 1,0 0 4,0 14-5,0-8-1,0-6 1,-4 6 1,4-6-7,0 10 3,0-10-1,0 6-5,0-6 6,0 9-3,0-9-1,0 9-1,0-9-1,4 8 0,-4-8-2,0 8 1,0-8-1,3 5 0,-3-5 0,3 8 1,-3-8 2,0 0-5,3 9 3,-3-9-3,0 0-3,0 0 3,0 10-3,0-10 5,0 0-1,3 5-4,-3-5-1,0 0 7,0 0-1,0 10-4,0-10 3,0 8 0,0-8 1,0 7-5,0-7 6,-3 9-4,3-9 2,3 11 2,-3-11-5,-3 10 6,3-10-4,0 14 2,-3-7-2,3-1-10,-3 5-14,0-2-15,-1 1-35,-2-1-55,0-1-103,0-4 78</inkml:trace>
          <inkml:trace contextRef="#ctx0" brushRef="#br0" timeOffset="165457.8536">7644 6687 549,'6'12'-43,"-3"-6"10,2-2 7,1 4 7,0-4 6,3 2 6,4-4 5,-4 4 4,3-3 4,0-2 1,2 2 1,3-3 0,-3 0-2,4-3 2,0 2-4,4-2 1,-4-5 0,-1-1 0,5-1 0,-4-4-1,0 1 3,-4-4-5,0 1 0,-2-2 2,-4-2-2,1-2-1,-3-1 1,-6 6 1,-3-6-3,0 3 0,-6 2-2,-5-1 2,-3 5-1,3 2 1,-7 2-3,3 2 3,-4 4 0,5 1 6,-4 6-4,-1 1 4,1 4 0,4 4 2,0 1 3,6 7 1,-1 2 1,3-2-2,3 9 4,3 0-1,3 0 1,0 10-2,6-3 2,0 0-1,6-2-1,-1-1 1,6-3-3,-3-4 2,7-1-1,1-1 1,2-6-1,-1-4 1,2-4-3,2-4 0,1-1-2,-2-10 0,-2 4 1,4-10-6,1-2 7,-4-7-2,2-1-2,-3-1-3,-2-5 2,-5 0-3,1 0 1,-2-2 5,-4 3 1,-3 1 1,-3 4 6,0-4 4,-3 4 1,-3 1 0,3 1 5,-6 2 3,3 2 1,-3 0-6,3 3 1,-3-2-6,3 4-2,-3-2-2,3 5-2,0-2-8,0 1 3,0 8 1,0-9-6,0 9 6,0 0-4,0 0 0,0 0-5,0 0-2,23 6 4,-23-6-1,19 8-9,-10-2 8,3-3-6,3 3 4,-3-2-1,4 4-4,-1-2-1,-1-2 1,-2 5 5,4 0-7,-4-1 10,0 0-8,0 3 1,-3-3 0,-4 5 0,3 2 3,-5 0-1,-3 2 2,0 1 4,-3 10-3,-5-4-2,3 5 3,2-4 0,-3 2 2,0-1 8,3-2-7,3 1 7,0-4-3,0 0 5,6 0-8,0-3 0,2-6 5,9 3-3,-3-1-2,7-7 7,1-4-6,2 3 2,2-6-15,2-3-10,-1-3-21,-2-1-20,-2-7-26,4-2-35,-5-4-176,-4-1 187</inkml:trace>
        </inkml:traceGroup>
        <inkml:traceGroup>
          <inkml:annotationXML>
            <emma:emma xmlns:emma="http://www.w3.org/2003/04/emma" version="1.0">
              <emma:interpretation id="{FC0E0CEB-1C6C-403C-97FB-47B6BF728881}" emma:medium="tactile" emma:mode="ink">
                <msink:context xmlns:msink="http://schemas.microsoft.com/ink/2010/main" type="inkWord" rotatedBoundingBox="11552,8250 16179,8046 16237,9364 11610,9567"/>
              </emma:interpretation>
              <emma:one-of disjunction-type="recognition" id="oneOf25">
                <emma:interpretation id="interp121" emma:lang="en-US" emma:confidence="1">
                  <emma:literal>than</emma:literal>
                </emma:interpretation>
                <emma:interpretation id="interp122" emma:lang="en-US" emma:confidence="0">
                  <emma:literal>thein</emma:literal>
                </emma:interpretation>
                <emma:interpretation id="interp123" emma:lang="en-US" emma:confidence="0">
                  <emma:literal>them</emma:literal>
                </emma:interpretation>
                <emma:interpretation id="interp124" emma:lang="en-US" emma:confidence="0">
                  <emma:literal>then</emma:literal>
                </emma:interpretation>
                <emma:interpretation id="interp125" emma:lang="en-US" emma:confidence="0">
                  <emma:literal>thaw</emma:literal>
                </emma:interpretation>
              </emma:one-of>
            </emma:emma>
          </inkml:annotationXML>
          <inkml:trace contextRef="#ctx0" brushRef="#br0" timeOffset="149185.7433">9167 6471 650,'-14'0'-39,"5"-3"-5,-4 3-3,13 0-1,0 0 5,-18 0 10,18 0 10,0 0 7,0 0 3,0 0 5,0 0 1,46-8 4,-29 5-4,8 3 1,2-3 2,2 2 0,5-2 0,3-3 1,1 0 0,5 0 1,-5 6 0,-1-8 1,0 1 0,-2-2 3,-1-2-6,-4 1-1,-2-5 1,-2-3 2,-2 0-2,-2-7 1,-7-1 0,-1-3 1,-2 2 2,-1-3 11,-6 3 4,-2 2 0,0 5-1,0-4 4,0 8-1,0-2-6,0 8 0,-3-1-2,0 5 4,0 6 3,0 0 5,0 0 3,-12 27 2,9-5 4,3 4-4,-3-1-2,-2 11 4,2 2-5,3 0-1,-5 9 0,2-3 1,3 4-8,0 9 4,0-3-1,0 3-3,0-12-2,3 0 1,2-8-4,-5-2-1,3-4 4,-1-4-3,1-4 1,3-5 0,0-6 0,3-8-4,3-4-5,-12 0-3,28-16 1,-13 2 0,-1-4-5,1 2 0,7-7 0,-4 4 1,-3 0-1,-1 0 2,3 6 0,-6-4 3,1 4-6,-3 2 1,3 2-2,-2 4 2,-1 0 3,0 5-2,-9 0 0,0 0 4,20 13-1,-14-5 0,0 7 2,-3-3 0,7 6 0,-4 3 1,0-2 0,3-1 1,3 2-2,3-4 2,1 1 0,4-5 2,1 3-1,1-5 2,5-5-3,-1 1-1,2-3-3,2-3 3,4-3-2,-2-5-8,2-4-1,-2 2-3,5-6 0,-3 0 3,-5-6-3,2-1 2,-4 1 3,-3-7-2,-2 5-1,-5-4 4,-2 2 4,-6-2 6,-3 4-2,-6 1 3,-3 2 1,-3 0-1,-6 2 0,-3-1 5,-2 4-3,-5 2 5,1 4-1,0-1-3,2 5 8,2 5-6,-1 1 0,-1 1 1,-2 8 4,3 2-3,4 4-1,-3-3 0,6 7 0,2 2 0,3 0-3,3 3 3,0 0-2,3 3 0,3-1 2,3-1-3,0 1 0,3-5 0,-1-2-1,6-3-1,-2-2 3,2-6-1,1-1 3,3-7-4,1 0-7,1-4-1,1-5 2,1-3-2,-1-2-3,2-2 2,2-7-4,-7 1 1,0 1 1,1-3-2,-7 4 3,-3 1 6,-1 0-4,1 3 4,-3 2 3,2 0-2,-6 3-5,4 1 8,-3 4-9,-3 6 2,3-5 4,-3 5-4,0 0 3,0 0 2,-3 32-1,0-18-2,6 2 5,-3 0-8,0 1 4,3-1-1,0 1 3,3-2-6,-3 1-3,3-2 0,3 1-2,0-8-8,4 2-1,-4-4-3,5-2-3,1-3-3,0-6 1,7 1-1,-1-8 0,-1-2 1,5 0 2,-1-6 6,-2 1-4,-1-2 3,-1 3 7,-5 3-1,1-2 1,-1 3 1,-3 5 2,0-2-4,-4 7 1,6-1 6,-5 3 2,-9 3 5,0 0 6,17 12 1,-14-1-4,0-1 4,-3 7-4,3-2 6,-3 1-1,3 4-6,0 2 5,3-2-1,0-1-4,4-1 1,-1-1 3,3-4-1,5-2 0,-2-4 0,4-1-3,-1-3 0,3-6 0,4 2-7,1-5 3,2-6-4,-1 1 0,1-2-4,-2-2 2,-5 3 1,4-2-2,-7 1 2,-1 4-5,-2-2 6,1 5-7,-4 2 6,-3-2 0,0 6-1,-9 0 0,17 3 4,-17-3 2,11 12 1,-5-5 2,-4 4 1,4 1 1,0 0-1,0 6 2,3-6 3,3 4-1,1 1 1,2-4-2,2 2-1,4-5-1,4-2 3,-1-6-2,4 2-7,1-4-11,2-4-16,2-1-21,3-4-37,0-1-65,-2-7-67,-2-1 73</inkml:trace>
          <inkml:trace contextRef="#ctx0" brushRef="#br0" timeOffset="147798.1425">9412 5995 561,'0'0'-44,"0"0"11,0 0 6,-3 30 8,0-15 11,3 0 1,-3 2 8,3 2 10,-3 7 3,0-1 2,3 2 9,-3 6 1,3-3 7,0 11 2,-3 1-3,-1 0 1,4 3-2,-3 0-1,3 12-4,3 0-2,-3 0 6,4 3-7,-1-3-2,3 3 2,0 0-6,6-8-1,3 1 4,2-7-1,5 1-3,2-10-2,4 2-1,1-9-1,2-1-10,5-5-3,-2-8-7,-2-2-15,5-3-17,-8-6-24,5-6-39,-1-10-151,1-4 225</inkml:trace>
        </inkml:traceGroup>
        <inkml:traceGroup>
          <inkml:annotationXML>
            <emma:emma xmlns:emma="http://www.w3.org/2003/04/emma" version="1.0">
              <emma:interpretation id="{8BB885B2-980F-4E6E-BE5B-05B7E07C2865}" emma:medium="tactile" emma:mode="ink">
                <msink:context xmlns:msink="http://schemas.microsoft.com/ink/2010/main" type="inkWord" rotatedBoundingBox="15257,8363 16333,8637 16097,9565 15021,9290"/>
              </emma:interpretation>
              <emma:one-of disjunction-type="recognition" id="oneOf26">
                <emma:interpretation id="interp126" emma:lang="en-US" emma:confidence="1">
                  <emma:literal>b.</emma:literal>
                </emma:interpretation>
                <emma:interpretation id="interp127" emma:lang="en-US" emma:confidence="0">
                  <emma:literal>b,</emma:literal>
                </emma:interpretation>
                <emma:interpretation id="interp128" emma:lang="en-US" emma:confidence="0">
                  <emma:literal>b!</emma:literal>
                </emma:interpretation>
                <emma:interpretation id="interp129" emma:lang="en-US" emma:confidence="0">
                  <emma:literal>b:</emma:literal>
                </emma:interpretation>
                <emma:interpretation id="interp130" emma:lang="en-US" emma:confidence="0">
                  <emma:literal>b"</emma:literal>
                </emma:interpretation>
              </emma:one-of>
            </emma:emma>
          </inkml:annotationXML>
          <inkml:trace contextRef="#ctx0" brushRef="#br0" timeOffset="149753.907">12795 6132 565,'12'-3'-3,"-12"3"0,9-2-10,-9 2-4,0 0 3,9 6-1,-6 0 3,-3 2 8,3 1 4,-3 4 4,0 4 8,-3 5 3,6 2 2,-3 3 1,-3 3 1,3 8 4,-3 1 1,3-2-1,-3 7 1,0-1 2,3 6-5,-3 6 0,0-1-2,3 1-1,0-10-2,-3 2 2,3-4-5,0-3 1,-3-6-3,3-4 3,0-4-2,0-1-3,0 0 4,0-7-6,-3-1 5,6-7-4,-6 2-8,6-4-4,-3-2 1,0-6-3,0 0 4,6 4-2,-6-4-8,0 0-4,0 0-12,9-16-10,-9 16-13,0-8-18,0 8-28,0 0-102,-3-10 67</inkml:trace>
          <inkml:trace contextRef="#ctx0" brushRef="#br0" timeOffset="150540.3228">12747 7024 521,'0'0'-2,"0"0"4,0 0 3,0 0-3,0 0 1,0 0 6,0 0 4,0 0 8,-21-18 0,17 10-2,4 0 2,-3 0 1,0-1 0,0-1-4,3 2-1,0-4 2,0 2-6,3-2 0,0 3 2,4-2-1,-1-1 0,0 1-2,6 1-2,-3-2-3,5 2 2,-2-2 0,4 0 1,-1 0-4,0 6 5,-1-8-6,6 8 2,-6-4 0,1 4 1,-3-3-2,4 4-2,-1-4 3,-3 3 5,-1-1-6,1 2 3,-1-1 1,0 2 3,1 0-3,0-1 7,-3 0-6,2-1-4,3 3 3,-2-3 0,-4 5-2,4-5 0,0 3-1,1 0 1,-1 0-6,0 3 3,0-3-1,2 3-2,-14 0-1,25 0 2,-13 0 5,0 3-8,0 3 4,1-2-6,-1 2 5,-3 3-1,-1-1-5,1 4 3,0-2 0,-3 2 7,4 3 1,-7 0-2,3 2 1,-3 1 1,0 0 1,-3-2 5,0 5 5,-3-2-4,3 0 8,-3 0 1,0 2-4,-3 2 9,-1-1 0,1-2 5,-3-4-1,3 2-2,-5-1-3,2-1 4,-6-2-7,-4-1 2,-2 2-2,1-3-5,-8-1-19,-5-1-24,-1-1-29,-1-6-23,-2-3-32,-3-3-62,-1-10-220,-2-4 99</inkml:trace>
          <inkml:trace contextRef="#ctx0" brushRef="#br0" timeOffset="235270.4058">13652 6913 39,'0'0'27,"-12"0"-8,12 0 4,0 0-4,0 0 2,0 0-2,0 0 0,0 0-3,0 0 2,0 0 1,0 0-1,0 0 0,0 0-1,0 0-1,0 0 2,0 0 0,0 0 1,0 0-1,0 0 1,0 0-4,0 0 2,0 0-6,0 0-1,0 0 1,0 0-1,0 0 0,0 0-4,-9-6 3,9 6-3,0 0 1,0 0 1,0 0-2,0 0-1,0 0 1,0 0-3,0 0 1,0 0 1,0 0-1,0 0 0,0 0-3,0 0 4,0 0-4,0 0 0,0 0-1,0 0-2,0 0 0,0 0 2,0 0 0,-3 12 0,3-12-2,0 0 4,0 0-3,0 0 2,9 12 1,-9-12-2,6 5 1,-6-5 3,0 0 0,9 6-2,-9-6 3,0 0 0,0 0 0,22-5-1,-22 5 0,14-6-1,-8 0 0,3 0-1,0 0 2,-3 0-4,3-4 2,-2 2 0,-1 1 0,0-2-1,-3 1 1,0-1 3,0 2-4,0 2 3,0-4-3,-3 9 0,3-9 1,-3 9 0,-3-7-3,3 7 0,0 0-1,0 0 3,-12-5-2,12 5-1,0 0 6,0 0-6,0 0 5,0 0-1,-12 20-2,12-20 1,-3 6 0,3-6-1,0 0 5,0 9-2,0-9-3,-4 6 0,4-6 2,0 0 0,0 0 0,0 0 0,0 0 2,0 10 3,0-10 5,0 0-1,0 0-1,0 0 5,0 0-3,0 0-1,0 0-2,0 0 4,0 0-7,0 0-15,-9 3-15,3 0-21,6-3-34,0 0-128,-24-6 71</inkml:trace>
        </inkml:traceGroup>
      </inkml:traceGroup>
    </inkml:traceGroup>
    <inkml:traceGroup>
      <inkml:annotationXML>
        <emma:emma xmlns:emma="http://www.w3.org/2003/04/emma" version="1.0">
          <emma:interpretation id="{DECB8A9A-0305-4D27-8AD4-17AD5EB9E544}" emma:medium="tactile" emma:mode="ink">
            <msink:context xmlns:msink="http://schemas.microsoft.com/ink/2010/main" type="paragraph" rotatedBoundingBox="3106,10326 25932,9438 26076,13152 3251,14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364224-0EA3-4F34-8DFE-3BDBA01714BE}" emma:medium="tactile" emma:mode="ink">
              <msink:context xmlns:msink="http://schemas.microsoft.com/ink/2010/main" type="inkBullet" rotatedBoundingBox="3118,10508 4550,10468 4603,12374 3172,12414"/>
            </emma:interpretation>
            <emma:one-of disjunction-type="recognition" id="oneOf27">
              <emma:interpretation id="interp131" emma:lang="en-US" emma:confidence="0">
                <emma:literal>o</emma:literal>
              </emma:interpretation>
              <emma:interpretation id="interp132" emma:lang="en-US" emma:confidence="0">
                <emma:literal>@</emma:literal>
              </emma:interpretation>
              <emma:interpretation id="interp133" emma:lang="en-US" emma:confidence="0">
                <emma:literal>Q</emma:literal>
              </emma:interpretation>
              <emma:interpretation id="interp134" emma:lang="en-US" emma:confidence="0">
                <emma:literal>&amp;</emma:literal>
              </emma:interpretation>
              <emma:interpretation id="interp135" emma:lang="en-US" emma:confidence="0">
                <emma:literal>*</emma:literal>
              </emma:interpretation>
            </emma:one-of>
          </emma:emma>
        </inkml:annotationXML>
        <inkml:trace contextRef="#ctx0" brushRef="#br0" timeOffset="169559.4188">1107 8519 562,'0'0'-40,"-6"6"12,6-6 4,0 0 6,0 0 3,0 0 3,-3 8 3,3-8-1,0 0 4,0 0 2,0 0-2,3 8 1,-3-8-1,0 0 3,0 0-1,0 0 0,0 0-2,0 0 4,0 0 0,0 0-2,0 0-2,0 0 4,0 0-1,0 10-1,0-10 2,0 0-2,0 15 4,0-9 2,0 0 2,0 6 1,-3-5 3,3 4 0,0 3 0,-3 0 3,3 3 3,0 1 2,0 0 3,0 7-3,0 1 2,0 1 1,-3-2-2,6 4-1,-3-2 4,0 3 1,-3 0-2,6 0 2,-3 0-6,0-2 2,0 2-1,0 0-2,0 1 5,0-5-10,3 3 0,-3-5 4,3 0-2,-3-6-3,3 4 0,-3-2-1,0-4 0,0 3 1,0-3-1,3 3 0,-3-2 2,0 2-2,0-3 1,0 0-1,3 2 0,-3-3-2,3 1 4,-3-2-1,0 2-1,0-4-1,3 0-1,-3 0-1,3-1 1,-6-1-1,6-2 1,-3 4-3,0-5 5,-3 4-7,3-2 8,3-2-5,-3 1-4,0 1 2,3-2 0,-3 1 2,0 2-2,0-4 2,0 3-1,0 0-2,3-1 4,-3 1-5,0-9 0,0 12 3,0-6-3,0-6 3,2 12-2,-2-12-1,0 6 4,0-6-1,0 10-2,0-10 0,0 6 0,0-6 1,0 0 1,0 9-1,0-9 1,0 0-2,0 0 2,3 9 6,-3-9 5,0 0-1,0 0 5,0 0 4,0 8 4,0-8 0,0 0-6,0 0-1,0 0 0,0 0-5,0 0-1,0 0 4,-8-26-4,8 20 8,0-4-13,-3 4 2,3-3-4,0-2 1,-3 1-3,3-2-1,0-2 0,0 4 2,0-1 0,0-1-4,0 2 1,0-4 3,0 2-2,3 3 2,-3-4-2,0 1-7,0 3 6,0-5-1,3 4-2,-3 0 2,0 0 1,3-2 0,-3 2 1,0-2-1,0 1-4,2 1 3,1-2 0,-3 2-4,3 0 6,-3 0-3,3-2 0,-3 3-2,3-2-3,-3 1 1,5-5-8,-2 5 2,-3 0-4,3-5-2,-3 5 0,3-4 1,-1 2 0,1 2 1,0-1 2,-3 1 2,6-1-5,-3 2 1,0-1 3,0 1 4,3 1-3,0 1 4,0-2-1,0 3 3,-3-2-2,4 1 1,2-2 1,-3 1 3,0 2 3,2-3-4,1 3 3,0-3-7,0 4 4,1-5-2,2 4 1,-3-3 1,3 3-5,-3 2 6,-1-5-3,6 4 3,-5 2 1,-1-3-1,1 3-1,0 2-1,0-5 4,-9 6-3,19 0 2,-19 0-3,18 0-2,-18 0 1,17 3 3,-8 0-3,-9-3 3,16 4-1,-10 2 1,3-3 3,0 2 2,-3-2-6,0 3 2,3-2-1,-1 1 0,0-1 3,-2 2-1,0 0-1,2 2-1,-2-2 1,3 0 4,-3 0-2,0 2-2,0 2 1,1-4 1,-1 3-2,-3-2 4,3 2-4,0 2 2,-3-2-1,3 1 2,-3 1 1,0-1-1,0 4 2,0-2-3,2-2 5,-2 4 0,0-1 2,-3 1-3,3-1 1,0 1 0,2-1 4,-5 1-3,3-2 1,0 0 3,-3 6-1,0-8 2,2 2-2,-2 2 4,0 1 4,0-5-5,-2 1-2,2 2 3,0-1-2,0-6-1,-3 6 5,3 0-1,-3-6 6,-2 3-1,2 0 1,0-1-4,0 1 1,-3-2-3,-2 2-3,-1-3 4,0 6-5,-3-4-1,-4 1-1,4 1-1,-6-1-1,1-1 0,-2 1 1,1-2-2,3 1 3,0-2 5,-1-1-3,4 0-1,1 1-1,-1-3 7,3 3-3,-1-4-4,1 2 10,3 0-6,6-4-7,-15 5 4,9-2-6,6-3 1,-8 6 5,8-6-4,-9 2 0,9-2-2,-11 4 0,11-4 2,-11 2-2,11-2 12,-9 3-15,9-3 2,0 0-2,-21 0-6,21 0 11,-12 1-4,12-1-3,-19 0 6,19 0 3,-20-4-7,11 4-7,0-2 1,9 2-4,-19-6-3,10 0-9,0 3-4,3-2-17,-3 1-12,9 4-10,-14-6-15,8 2-22,-2-1-33,2-1-201,-2 1 150</inkml:trace>
        <inkml:trace contextRef="#ctx0" brushRef="#br0" timeOffset="172408.5692">1936 8986 812,'0'0'-70,"3"-8"15,-3 8 7,0 0 9,0 0 8,0 0 6,0-9 5,0 9 4,0 0 1,0 0 3,0 0 2,3-7 3,-3 7 2,0 0 4,0 0 8,0-8-3,0 8 1,0 0 3,0-10 4,0 10 3,0-12 2,0 12 3,0-14-1,0 9 0,0-3-2,0 0 7,0-1-4,0 2-1,0-2-1,0 1-1,0 1-2,0-2 2,-3 1-5,3 8 3,0-14 0,-3 6-2,3 8 2,-2-14-3,2 6-1,-3 3 1,3 5-2,-3-14-1,0 8 0,0-1-2,0-2-1,0 2 1,-3-1-1,3 2-2,0-5 0,-3 2 1,-1-1 9,4-1-16,-3 1 6,0-2-2,3 1-1,-3-2 1,0 2-2,0-3 0,1 0 2,-1 2-2,0 0 1,-2 0 0,2-3-2,1 4 1,-1 1-3,-3-5 0,3 9 6,0-6-6,0 0 3,0 6 2,0-3-4,-1 0 1,1-2 2,0 4-3,0-2 1,0 3 1,1 0 0,-1-2 1,0 1-1,0 2 0,-3-4 4,2 4-8,1 0 0,0 0 4,-3-1-2,3 0-3,-3 2 6,3-2 1,-2 0-6,2 0 3,6 6 0,-14-8 2,8 5-2,1-1 1,5 4-1,-9-6 0,9 6-1,-12-6 0,12 6 4,-9-2-5,9 2 0,-9-5 4,9 5-3,-7-5 4,7 5 3,-12-4-6,12 4-1,-9-5 6,9 5-8,-9-3 4,9 3-1,-8-6-2,8 6 2,-12-2 2,12 2-3,-13-4 2,13 4 0,-15 0 0,15 0 2,-15-6 4,15 6-5,-9-3 3,9 3 2,-12-3-4,12 3 5,0 0-4,-13-3 0,13 3 1,0 0-2,-12-3 1,12 3-3,0 0 3,-11-3 1,11 3-2,0 0-1,0 0 1,-12-3-2,12 3 0,0 0 4,0 0-6,0 0 3,-18-2-2,18 2 1,0 0 3,-13-3 1,13 3-4,-12 0 0,12 0 1,0 0-1,-15-2 1,15 2 3,-11 0-5,11 0 5,0 0-2,-23 0-4,15-4 1,8 4 1,-18 0-1,18 0 4,-18 0-1,18 0-7,-22 0 5,10 0 1,12 0-5,-20 0 3,8 4-1,-1-4 4,13 0 2,-21 0-2,21 0-6,-21 2 2,13-2 4,-6 3-4,14-3-1,-17 0 3,17 0-2,-18 2 6,18-2-3,-15 3-2,15-3 1,-13 0-4,4 3 2,9-3 2,-15 3-1,15-3-2,-11 3 4,11-3-4,-15 6 2,9-5-2,-4 4 4,4-1-4,-6-2 6,3 4-4,-3 0-1,3 1 4,-4-2-1,-2 4 1,4-3-2,-4-1 2,3 4-2,-1-5 0,1-1 4,3 3-1,-3 0-2,4-2-2,-1-1 2,1 3-1,8-6-2,-11 8 2,5-5-1,0 2 2,0 0-4,0 0 0,0 4 3,0-2 1,0 2 0,-1 2 1,1 4 2,0-3-5,0 0 5,-3 4-1,4 0-5,-1-2 15,0 2-12,-3 0-3,6 0 1,-4-2 0,1 1 0,3 3-2,-3-2 5,3 2-1,3-1 1,-3 1-2,0-3 8,3 0-8,-3 3 2,6-3 1,-3 3 1,0-2 2,0-1-2,3 5-2,0-5 5,0 1-5,0 1 2,0 2 1,3-2-6,-3-1 5,1 1 0,-1 4-4,3-5 5,-3 1 1,0-1-2,3 5-4,-3-4 5,0-1-5,2-1 3,-2 5-3,0-4 2,0 1 0,3-4 1,-3 4-1,0-4-1,0 2 0,0-1 1,1-2 3,-4-2-4,3 2-4,0-1 6,0 1-5,0-2 3,0 1-2,-3-2 3,3 1 0,0 1-1,0-1 8,0-1-6,-3 2-1,3 2-2,0-3 2,-3 3 4,3-1-6,0-2 0,-3 4 4,3 1-5,0-5 2,-3 4 3,3-4-5,-3 4-2,0-2 4,3-5-3,-3 4 5,0-1 0,0-1-2,2 2 0,-2-2 3,0-2-4,3 4 7,-3-2-1,0-2-2,3 1 5,-3 2-7,5 2 4,-5-4 2,3 2-10,0 2 7,0 2 6,0-4-8,0 1 1,-1-1-2,1 2-1,0 2-3,3-4 5,-3 4-2,3 1 2,-3-3-1,3 0-3,0 0 1,-3-2 4,4 5-3,-4-4 1,3-1 4,0 2-7,-3-2 7,3 1-6,-3-3 4,3 2-2,-1 2 2,-2-4 1,3 1-1,3 1 2,-1-1-4,0 2 9,1-4-9,0 5 0,0-3 0,3 1 0,-3 0 3,4 0-3,2 2 2,-4-4 2,1 1-4,0 1-1,4-1 0,-4-1-2,0 1-2,-1-2 8,-2-2-6,5 5 5,-3-6 0,1 4 0,-3-2 1,3 0 1,1-1 3,-4-4-3,3 5 0,-3-3-2,2 0 8,1 0-1,1 0-7,2-1 3,0 0-7,0 2 5,1-1-2,1-3 3,-2 2-1,3-2-3,-2 2 4,2-2-4,-4 0-1,1 3 4,4-3-7,-4 0 7,0 0-1,0 0 0,1 0-1,-1-3 1,-1 3-5,-2-2 6,4 0-5,-1 2 4,0-3 2,-3-1 2,2 0-8,0-2 11,0 0-13,1 0 4,0 0 2,4-4-2,-4 2 5,2 2 1,1-6-9,-2 3 3,2-1-3,0-4 6,-4 2-7,3 0 7,-3 0-5,1-4 6,0 4-11,1-8 4,-1 4 1,-1-4 0,-2-1 0,4 3-1,-1-7-2,0-1 5,-3 5 0,-1-4-7,0 5 5,1-5 5,-4 2-9,1 2 4,3-3 3,-6 2-8,4-1 9,-4 2 0,-3 0 5,3 2-10,0-2-3,-3 1 0,0 4-1,0-3 4,-3 3-4,3-3 7,0 2-5,-3-2 0,-3 3 1,3-4-2,0 5 2,-3-2-2,3 1 7,-3-1-6,0 1 0,3 0 6,-3 0-7,0 1 5,-3 3-1,3-1-6,0 1 8,0-2-4,0 4 0,-4-1 4,4 1-6,0-2 1,0 1 4,0 1-5,3 1 5,-3 0-3,0-1-2,0 2 4,0 0-1,3 0 0,-3-2-2,3 10 3,-3-12-1,3 3-2,0 9 2,-3-13-1,3 8 4,0-4-2,0 9 2,-2-13-6,2 7 4,0 6 3,-3-14-2,3 10 2,0 4 1,-3-12-6,0 6 9,3 6-1,-3-12 3,3 12-2,0-11-7,-3 5 5,3-1-8,0 7 5,-3-15 0,3 10-1,-3-4 2,3 9 2,0-10-6,-5 2 10,5 8-9,-2-10-1,2 1-2,0 9 5,-3-11-3,3 11 8,-3-13-1,0 5-1,3 8-6,-3-14-3,3 9 6,-3-4-2,3 9 3,-3-11-2,3 11 4,-3-10-1,3 10-7,-3-9 5,0 4-6,3 5-6,-3-7-5,3 7-16,0 0-26,-3-9-36,0 3-61,-3 1-227,0-4 106</inkml:trace>
      </inkml:traceGroup>
      <inkml:traceGroup>
        <inkml:annotationXML>
          <emma:emma xmlns:emma="http://www.w3.org/2003/04/emma" version="1.0">
            <emma:interpretation id="{028B323A-46CF-4999-BE57-FCCA05027A94}" emma:medium="tactile" emma:mode="ink">
              <msink:context xmlns:msink="http://schemas.microsoft.com/ink/2010/main" type="line" rotatedBoundingBox="5434,10149 25951,9578 26011,11723 5494,12295"/>
            </emma:interpretation>
          </emma:emma>
        </inkml:annotationXML>
        <inkml:traceGroup>
          <inkml:annotationXML>
            <emma:emma xmlns:emma="http://www.w3.org/2003/04/emma" version="1.0">
              <emma:interpretation id="{9D0E3B39-A6DD-4206-80D4-59016F857610}" emma:medium="tactile" emma:mode="ink">
                <msink:context xmlns:msink="http://schemas.microsoft.com/ink/2010/main" type="inkWord" rotatedBoundingBox="5367,11446 5559,10714 6214,10887 6022,11618"/>
              </emma:interpretation>
              <emma:one-of disjunction-type="recognition" id="oneOf28">
                <emma:interpretation id="interp136" emma:lang="en-US" emma:confidence="1">
                  <emma:literal>a</emma:literal>
                </emma:interpretation>
                <emma:interpretation id="interp137" emma:lang="en-US" emma:confidence="0">
                  <emma:literal>A</emma:literal>
                </emma:interpretation>
                <emma:interpretation id="interp138" emma:lang="en-US" emma:confidence="0">
                  <emma:literal>Q</emma:literal>
                </emma:interpretation>
                <emma:interpretation id="interp139" emma:lang="en-US" emma:confidence="0">
                  <emma:literal>,</emma:literal>
                </emma:interpretation>
                <emma:interpretation id="interp140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75186.7521">3485 8796 925,'-3'-8'-77,"3"8"14,0-14 8,-3 10 10,0-5 10,3 0 9,-3 1 3,-1 1 7,4-5 5,-3 1 2,0 1 1,0-5 4,0 6 1,0-2 0,3 0 2,-3-3 5,0 3-2,-3 0 3,4 1-1,-1 0 1,-3 1 3,0 0-4,0-2-2,0 4 5,-4 1-1,1 0 0,0 1-2,-3 2 1,-3 0-3,-1 1-1,16 2 0,-29 2 1,11 1-1,-1 2 0,-2 4 2,1 3-2,-2-2 0,4-2 0,-3 4 1,2 0 2,1 2 0,1-1 2,2 0-1,-1 2-2,1 0-2,0 2 3,7 0-2,-4-1 1,1 5 1,3 1-2,2 1 2,3-1 0,-3 4 2,6-2-2,-3 3 4,6 1-5,-3-1 3,3-1 0,3 2 2,3 4-1,1-5 2,2 3-3,-4-5-3,4-4 6,-3 2-2,6-5 2,-2 0 1,-1-3-1,3 1-1,-4-5 0,-2-1 4,4-1 2,-1-1-1,-3-2 2,0-3 1,3-3-3,-12 0-4,19-11 10,-10 2-9,0-1-3,-1-7 3,-2 1-3,3-3-2,0-3 6,-3 0-5,4 1-1,-1-5-3,-3 6 0,3-5-1,-3 3-1,0 1 1,-1-2 0,1 5 2,0-1-3,-1 5 3,1-2-3,-3 4 0,-1 0 0,1 0 4,0 2-3,-3 2 1,3-3 1,0 4 4,-3-5-3,3 3 0,0-1 2,-3-4-4,0 2 4,3 0 1,-3-2-4,3-2 2,-3 2 4,0-2-2,0 1 4,0 3-2,3 0-4,-3 0 6,0 0-3,0 1 3,0 4-1,0-2 2,0 2-7,0-2 0,0 9 5,0-10-10,3 4 2,-3 6-7,0 0 5,0 0-2,0 0 1,0 0-2,0 0 12,0 25-11,0-12-1,0 3 7,0 4-2,0 4-1,3 3 11,0 3-9,3 0-1,-3 5 0,4 0 0,2-3-2,0 4 5,3 0-1,-4-2 6,7-1-6,-2 0-9,5-1-11,-3 1-20,2-5-20,6-2-30,-9-2-46,7 1-162,-9-8 189</inkml:trace>
        </inkml:traceGroup>
        <inkml:traceGroup>
          <inkml:annotationXML>
            <emma:emma xmlns:emma="http://www.w3.org/2003/04/emma" version="1.0">
              <emma:interpretation id="{9303C45A-5380-4D06-8C5E-18453091AD69}" emma:medium="tactile" emma:mode="ink">
                <msink:context xmlns:msink="http://schemas.microsoft.com/ink/2010/main" type="inkWord" rotatedBoundingBox="6846,10268 8398,10273 8394,11517 6842,11512"/>
              </emma:interpretation>
              <emma:one-of disjunction-type="recognition" id="oneOf29">
                <emma:interpretation id="interp141" emma:lang="en-US" emma:confidence="1">
                  <emma:literal>and</emma:literal>
                </emma:interpretation>
                <emma:interpretation id="interp142" emma:lang="en-US" emma:confidence="0">
                  <emma:literal>And</emma:literal>
                </emma:interpretation>
                <emma:interpretation id="interp143" emma:lang="en-US" emma:confidence="0">
                  <emma:literal>arid</emma:literal>
                </emma:interpretation>
                <emma:interpretation id="interp144" emma:lang="en-US" emma:confidence="0">
                  <emma:literal>ands</emma:literal>
                </emma:interpretation>
                <emma:interpretation id="interp145" emma:lang="en-US" emma:confidence="0">
                  <emma:literal>anal</emma:literal>
                </emma:interpretation>
              </emma:one-of>
            </emma:emma>
          </inkml:annotationXML>
          <inkml:trace contextRef="#ctx0" brushRef="#br0" timeOffset="176254.8143">4795 8806 709,'6'-14'-66,"0"2"7,0 2 6,3-5 6,-6 1 4,3-2 6,-1 4 9,-2-2 8,0-2 4,3 2 4,-3-1 2,0 5 4,-3-3 3,5-1 4,-2 3 3,-3-2 0,2 2 2,-2-4 3,-2 5 1,2-4 6,-3 1 3,-2 2 0,2-3 2,0 4-4,-3-4 0,-2 3-1,2 0-2,-3 4 2,0-5-4,-3 1 1,-1 2-2,4 5 3,-6-4-6,4 4 1,-4-2 4,-1 2-7,1 4 2,0-2-3,-3 4 1,2 2 0,-1-3 1,-4 8-3,2-1 0,1 0 4,0 6 0,1 0 1,-2 4-1,1 3-1,0 3 5,-1 4-1,4 2-4,1 3 5,2-1-2,0 4-1,-1-1-1,4 0 1,3 1 3,3-6-6,0 0 4,6-1-1,0-1-1,0-2-1,6-1 3,0-4-3,7 2 5,-1-5-2,2-2-3,1-2 0,4-2 0,-1-2 2,-4-5-2,5 1 0,-1-3 0,-3-3 1,1-3-7,2-5 4,-4-1 1,-1-4-3,2-1 2,-6-1-4,0-7 3,0 4-2,-2-11 1,-7 5-1,3-4 4,-3 2-1,-3-1-2,0-1 6,0-2-4,0 3 0,0 3 3,0 0-2,0 0-2,0 1 1,-3 4-3,3 2 3,0 1 1,0 1 0,0 0 2,0 3-2,-3 0 1,3 1-3,0 1-3,0 2 2,0-2-6,0 2 1,0 8-1,0-10 3,0 10 0,0 0-3,0 0 2,0 0-1,0 0 0,0 0 4,0 0-1,0 0 0,0 0 1,3 33 5,0-20-3,-3 1 6,3 1 0,-1 3-3,1 0 7,0 5-5,3-1-1,-3 5-3,3-3 3,-3 3-2,3-3 2,0 3 0,1 1 0,-1-2-1,3 5 0,0-5-1,-3 2 2,0-4-3,2 0-10,1 2-10,-3-2-21,4-3-20,-4 0-23,-3-5-43,3-1-167,-6-1 192</inkml:trace>
          <inkml:trace contextRef="#ctx0" brushRef="#br0" timeOffset="177595.4353">5021 8521 727,'0'0'-39,"0"-10"8,3 4 6,-3 6 6,0-8 6,0 8 8,0 0 5,6-8-2,-6 8 1,0 0-3,0 0-1,2-4 0,-2 4 3,0 0 0,0 0 0,17 20 0,-11-6 4,-1 3 0,1 1 2,0 4 0,3-1 4,-6 4 0,6 3 4,-3-4 0,0 6-2,1-3 5,-4 0 0,3-3-3,0 4 0,-3-3 1,3-3 4,-3-1 0,0-6 3,-3 5-2,2-4 0,-2-1 6,3-3 1,-3 0 2,3-2 8,-3 2 10,0-6-1,0 2-8,0-8 1,-6 10-6,6-10-2,0 0-5,0 0-2,-20-15-1,14 8-4,-3-7-1,2-2-5,-2-2 2,3-3 1,-3-3-4,3 0-2,-3-3-2,4 0 0,2-2 8,-3 7-5,3-4-2,-2 5-1,2-1-2,3 1 2,0 1-5,0 4 1,3-4-3,2 4-1,1-2 7,2 1-5,4 1 0,3 0-2,0 0-1,1 2-1,2 0 3,-1 2-1,2 0-4,-1 4 6,0-1 2,-3 5-6,4-2-1,-2 3 0,-2 3-1,3 0 5,-2 6-2,-1 0 1,-3 2-3,2 2 2,0 2 0,-3 3 3,-2 4 4,0-1-8,-3 8 6,0-2 8,0 3 1,-3-3-11,0 3-3,-6 3 4,6-2 2,-3-1-1,0 0 4,-3 0 0,3 0 0,0 0 5,-3-2-9,3 1 3,-3 0-3,6-5 2,-3 3 2,0 0-1,3-2-1,-3 1-1,3-1 1,0-1-2,4-2 1,-1 0 5,0 0-6,0 1 0,5-5 18,-2 3-20,3-6 2,4 3-1,-1-2-8,3-2 7,-4-4 3,6 2-7,-3-7 3,1 2-2,1-4 7,-1-4 1,2 2-4,1-7 3,1 2-6,-4-4-2,-1-7 4,3 2-3,-6-2 6,1-3-1,-3-6-4,1-8 0,-4 5-2,-3-1 3,-6-1-3,0-2 4,0-2-2,-6 0 5,0 3 5,-4 0-15,4 6 2,-3 3 0,0 3-1,0-1 2,1 5-5,-4 0 3,1 10-1,0-1-2,-1 4 1,-3 8 2,0 1 2,-1 5 2,1 4 0,1 2 4,2 4-3,-4 2 0,4-2-3,6 5 5,-3-4-6,3 5 8,0-1-7,3-1 3,3-3-1,0 0 4,3 2 10,3-5-10,-3-2 3,6 1 3,-3-5 5,6-2-12,-2-2 2,5-4-1,0 1 2,-1-5-4,5-6 5,-1 1-2,3-5-2,-4-5 2,6-5-2,-3-2 0,-2-2 2,-2-2-3,2-7 4,-6 0-6,-1-4-7,-2-2 9,-1 1-3,-6-2 3,1-1-7,-6 1 5,-4-1-2,1-4-1,-3-1-2,-2 4 10,-1-4-10,0 7 2,-1 4-6,4-1 8,-3 0-1,0 7-2,3 0 1,4 0 6,-4 9-3,1-2-2,2-1 3,1 5 0,-1 4 7,3 0-9,-3 2-5,3-2-3,0 5 3,-3-1 1,3 4 2,0 0 1,3 6-5,0 0 5,0 0-4,0 0 2,-19 12 3,13-2 6,3 1-6,0 1-3,0 4 1,0 4 2,0-2 3,3 6-2,3 1 1,0 1-2,0 4 9,3 6-2,7 3-6,-4-2 9,6 9-3,0-2-2,2 3 3,3-2 1,-3 3 1,7-4-9,-2-1-14,-1 1-20,-1-5-16,-1-1-17,-1-3-28,-3-5-37,-1 0-156,-3-3 192</inkml:trace>
        </inkml:traceGroup>
        <inkml:traceGroup>
          <inkml:annotationXML>
            <emma:emma xmlns:emma="http://www.w3.org/2003/04/emma" version="1.0">
              <emma:interpretation id="{DDC1531C-4721-4E7D-A71B-386AFB40F1F1}" emma:medium="tactile" emma:mode="ink">
                <msink:context xmlns:msink="http://schemas.microsoft.com/ink/2010/main" type="inkWord" rotatedBoundingBox="9134,10032 9495,10990 9041,11161 8679,10204"/>
              </emma:interpretation>
              <emma:one-of disjunction-type="recognition" id="oneOf30">
                <emma:interpretation id="interp146" emma:lang="en-US" emma:confidence="1">
                  <emma:literal>b</emma:literal>
                </emma:interpretation>
                <emma:interpretation id="interp147" emma:lang="en-US" emma:confidence="0">
                  <emma:literal>,</emma:literal>
                </emma:interpretation>
                <emma:interpretation id="interp148" emma:lang="en-US" emma:confidence="0">
                  <emma:literal>.</emma:literal>
                </emma:interpretation>
                <emma:interpretation id="interp149" emma:lang="en-US" emma:confidence="0">
                  <emma:literal>3</emma:literal>
                </emma:interpretation>
                <emma:interpretation id="interp150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178674.7372">6371 8057 710,'2'-13'-50,"-2"0"13,3-2 13,0 1 11,-3 2 12,3 0 7,0 0 8,0 0 5,0 2 4,0-1-2,-3-1-1,3 6-2,0 0-4,0-3-5,-3 9 3,3-7-1,-3 7-5,0 0 1,0 0 1,18 12 0,-11-3 2,-1 4 5,0 1 2,-3 5 2,3 2 3,-1 4 5,-2 0-8,3 5 0,-3-2 1,3 6-6,0 1 4,-3 3-4,0-4-3,0 5 2,1-1 0,-1-3-5,3 3 3,-6-2 0,3-6-3,0 0 1,-3-3-6,3 0 2,0-3 1,-3-2-1,0-2 0,0-4 0,3 0 1,-3 0-2,0-2 10,0-1-2,0-1-1,0-2 5,3-2 3,-3 0 2,0 1 7,0-9-8,-3 10 3,3-10 2,0 9-7,0-9-2,0 0 2,0 0-5,0 0 2,-15-23-7,12 10-1,0-4 3,3-2-6,-3-2 2,6-3 2,-3-3-10,3 0 2,0-2 6,3 3-8,0 0-1,0 0 7,3 5-8,-3-1-1,2 0 1,1 3 1,2 0-3,0 2 3,1 4-1,0-1 6,0 1-2,1 5-5,2-1-3,-4 5 1,4-2-3,0 3 4,1 3 6,-1 0-6,0 3 6,2 0-5,0 4 3,-3-2 0,1 7-2,3 0-1,-2-2 6,-1 4-2,-1-1-3,1 4 4,1-2 1,-1 4-2,-6 1-3,3 1 7,-3 2-1,-2 0-4,-1 2 4,-3 0 5,-3-1-2,0 0 6,0 0-5,-3 1 6,-3 0-1,-1-6 2,1 3 2,-6-2 1,0 2 0,-6 1-3,-4-5 0,2 1 0,-4 1-3,-4-5 0,2 0 0,0-5 0,3 1 2,-1-2-10,-1-3-11,5-5-24,2 2-22,-1-7-35,1-5-48,3-8-278,4-4 73</inkml:trace>
        </inkml:traceGroup>
        <inkml:traceGroup>
          <inkml:annotationXML>
            <emma:emma xmlns:emma="http://www.w3.org/2003/04/emma" version="1.0">
              <emma:interpretation id="{54229820-0A01-4EEE-A65D-3B1F39D5E91E}" emma:medium="tactile" emma:mode="ink">
                <msink:context xmlns:msink="http://schemas.microsoft.com/ink/2010/main" type="inkWord" rotatedBoundingBox="10255,10475 12383,10416 12404,11182 10276,11241"/>
              </emma:interpretation>
              <emma:one-of disjunction-type="recognition" id="oneOf31">
                <emma:interpretation id="interp151" emma:lang="en-US" emma:confidence="1">
                  <emma:literal>were</emma:literal>
                </emma:interpretation>
                <emma:interpretation id="interp152" emma:lang="en-US" emma:confidence="0">
                  <emma:literal>wore</emma:literal>
                </emma:interpretation>
                <emma:interpretation id="interp153" emma:lang="en-US" emma:confidence="0">
                  <emma:literal>woo</emma:literal>
                </emma:interpretation>
                <emma:interpretation id="interp154" emma:lang="en-US" emma:confidence="0">
                  <emma:literal>wove</emma:literal>
                </emma:interpretation>
                <emma:interpretation id="interp155" emma:lang="en-US" emma:confidence="0">
                  <emma:literal>wooe</emma:literal>
                </emma:interpretation>
              </emma:one-of>
            </emma:emma>
          </inkml:annotationXML>
          <inkml:trace contextRef="#ctx0" brushRef="#br0" timeOffset="179937.5899">7897 8321 1005,'0'0'-90,"0"0"17,0-10 16,0 10 13,0 0 8,0-9 6,0 9 10,0 0 2,0 0 1,0 0 5,0 0-1,0 0 6,0 0-5,0 0 2,0 0 3,0 0 0,0 0 5,0 0 7,0 0 5,0 0 3,-15 19 0,8-8 6,1 3-1,0 5 3,-3 2-2,1 3 0,-1 6 2,3 3 3,0-1 4,0 4-5,-1-1-2,4 3 2,3 1-4,0-3 0,0-6-7,3 6 4,4 0-2,2-6 1,-3 1-3,3-5 2,2-1-1,1-5 4,4 1-9,-1-6 9,3 0-4,0-5-5,1-2 3,-2-4 0,1-4-2,4-1 0,-4-8 0,2-2-2,-2-2-2,4-5 1,-1-5-2,-3-1 1,1-4 3,-2-5-10,-2 3 4,-3 1 8,4 0-6,-4-1-4,-3 5 1,-3 1-1,0-1 0,-4 3-1,4 2 1,-6 2 4,3 0 3,-3 1-7,0 4 4,0-2-2,0 1-6,0 4 7,0-1 2,0 4-4,0 7-8,-6-12 5,6 12-3,-5-2 5,5 2 0,0 0-2,0 0 0,-15 24 5,12-8-5,0 0 4,3 6 3,0 2 3,0 2-4,3-2-3,0 0 1,0 4-2,6-2 2,-4-2 1,4 5 1,2-7 2,0 0-3,-2 4 3,6-8-2,-3 3-1,1-3 5,2-5 0,-3-2-1,2-1-1,1-2-1,1-4 4,-4-4 2,3-3-5,0-2-1,-2-3 6,2-4-4,-4 0 4,1-8-1,-3 1-4,3-2 10,-5-8-2,-1 4-4,-3-5 6,0 0 8,-3 0 0,-3 3 5,0-3-8,-6-3-4,-1 3 4,1 3-7,-3-3 1,3 9-5,-2-2-2,2 5 1,-2-1-9,3 4-9,-1-3-16,0 7-7,3 1-14,0 1-4,-3 3-1,3 2-13,-4 0-9,10 4-15,-12-3-18,12 3-38,-14 3-145,8 1 192</inkml:trace>
          <inkml:trace contextRef="#ctx0" brushRef="#br0" timeOffset="181336.1706">8606 8593 707,'3'9'-54,"-3"-9"6,0 0 4,0 0 6,18-5 7,-18 5 8,16-4 2,-16 4 4,12-6 0,-12 6 1,8-3 1,-8 3 4,0 0-3,15 0 1,-15 0 5,0 0 0,19 3 3,-13 0 1,-6-3 2,9 6 2,-9-6 2,12 6 6,-3-6 1,-9 0 3,17 0 1,-17 0 1,20-6-1,-9 3-4,4-3 0,-3-3 0,0 3 0,4-3-1,-1-5-1,-4-2-1,1-2 0,1 0 0,-4 0 1,3-5 0,-3 1 5,-3 4 0,-3-4 5,0 0 1,0 3 1,-6 1 0,3 0 1,-6 3-4,3 0 0,-3 3-5,-3 3 2,3 1-2,-3 1-1,-4 4-3,1 3 3,12 0-4,-26 8 1,14-1-2,-7 5 2,7 0 1,-3 3-1,4 4 3,-3 2 0,5 2-1,1 1 5,-1 6 1,3-3-2,3 3-1,0-1 5,3-1 0,0 2-4,3 0 2,3-3-2,0 6-2,5-6 2,1 0 0,4 0-1,-4-9 0,6 7 2,0-10 0,4 3-2,-2-7-2,1-4 2,4 1-5,-1-2 0,-2-3 1,-2-3-1,1 0 1,1-5-2,-1 0 3,-1-4-4,-1-2-4,2-3 10,-6-5-5,3-2-3,1-3 2,-5-4-3,1-1 2,0-4-4,-2 0 3,-4-3-3,0 1 2,0 3 1,-3-3 2,-1 2 6,-2 6 3,-3-3-3,0 6 0,0-1 0,-3 0 3,1 4-5,-1 2-4,-3-1 0,0 4-2,-3 6-1,0-1 2,0 0-5,-1 7 4,-2 0-1,3 4 1,9 0-5,-23 4 2,14 0 2,-1 4-1,-2 0-5,6 2 10,-3 2-7,3-2-1,3 4-2,0 1 6,3-3-2,3 0 2,-3 0 0,6 0 6,-3-2-1,6 1 3,0-2-2,0 0-5,4-2 1,-1-2 2,2 1 0,1-3 0,0 0-5,1-3 1,-1 0 1,0 0-2,2-3-1,-1 0 4,-4 1 4,0 2-10,0-4 2,0 2 0,-12 2-2,19 0-2,-10-3 4,-9 3-3,14 0-4,-14 0 2,12 3 1,-12-3 4,9 8-6,-2-2 5,-4 1-2,0 4 1,0-1 0,-3 3 1,3 0-2,-3 4 0,0-1 2,-3 0 6,3 4-2,0-2-6,-3 0 2,3 3 0,-3 0 3,3 0 1,0 1-1,-3 0-1,3 0-2,0-1 3,0-3-2,0 3 1,3-3 4,-3 1-1,3 0 3,0 0-4,3 1 4,3-4-1,-3-3 0,3 1 5,2-4-4,3 1-4,0-2 2,1-4 9,3-1-10,-2-4-3,2-4 3,2 0 0,2-2-2,-1-6-2,3-7-3,-2-1-2,-5-6 0,4-4 3,-6 1 0,1-4-6,-4-2 4,-6-1-3,0 4 2,-3 3 3,-3-1-5,-3-1 5,0 5 2,-6 0-3,-3 2-1,-4-1-2,1 9 4,0 0-3,-2 2 2,-5 6-4,4 0 0,3 5 0,-3 3 6,2 5 1,2 7-5,-1 0 2,0 3-1,5 4 2,-2 2 4,6 5-1,0 0 2,3 0 1,0 4 3,6 0-9,0 1 8,3 1 2,3 1-2,0-3 2,4-1 1,2 1 0,-1-6-2,1 1-2,1-5 3,5-2-1,0-4 2,1 0-1,1-3-4,4-2 3,-2-3-2,4-2-13,-1-4-9,-4 0-15,4-6-16,-4 2-18,-1-8-35,-1-2-67,2-8-145,-7-2 171</inkml:trace>
        </inkml:traceGroup>
        <inkml:traceGroup>
          <inkml:annotationXML>
            <emma:emma xmlns:emma="http://www.w3.org/2003/04/emma" version="1.0">
              <emma:interpretation id="{BCF45BD9-8248-4F95-AD22-B8971E16A504}" emma:medium="tactile" emma:mode="ink">
                <msink:context xmlns:msink="http://schemas.microsoft.com/ink/2010/main" type="inkWord" rotatedBoundingBox="13121,9935 17429,9815 17468,11213 13160,11333"/>
              </emma:interpretation>
              <emma:one-of disjunction-type="recognition" id="oneOf32">
                <emma:interpretation id="interp156" emma:lang="en-US" emma:confidence="0">
                  <emma:literal>loom</emma:literal>
                </emma:interpretation>
                <emma:interpretation id="interp157" emma:lang="en-US" emma:confidence="0">
                  <emma:literal>100m</emma:literal>
                </emma:interpretation>
                <emma:interpretation id="interp158" emma:lang="en-US" emma:confidence="0">
                  <emma:literal>down</emma:literal>
                </emma:interpretation>
                <emma:interpretation id="interp159" emma:lang="en-US" emma:confidence="0">
                  <emma:literal>don</emma:literal>
                </emma:interpretation>
                <emma:interpretation id="interp160" emma:lang="en-US" emma:confidence="0">
                  <emma:literal>room</emma:literal>
                </emma:interpretation>
              </emma:one-of>
            </emma:emma>
          </inkml:annotationXML>
          <inkml:trace contextRef="#ctx0" brushRef="#br0" timeOffset="182468.0609">11186 8365 766,'0'0'-56,"3"-6"9,-3 6 8,0 0 10,3-9 9,-3 9 6,0 0 6,6-11 7,-6 7 7,0 4-1,0-9 5,0 9 3,0-10 1,-3 1-1,3 9 2,-6-10 3,3 4-2,-3 2 0,0-2-3,1 0-1,-4 0-1,3 0-3,-7 4 2,4-3-3,9 5-1,-24-4 1,12 4-1,-4 0 0,1 4 1,-2 1 2,-4 0-4,-1 1 2,-2 3 1,2 1-1,-1 1 3,2 3 1,-1 2 0,1-2 1,7 5-2,-4 2 6,-1 3-3,7 4 1,0-1-1,6-1 1,0 2-3,3 2 4,6 3 5,0-1-2,6 1-5,0 0 2,6 0 5,-3-5-8,4 1 3,4-7 0,-2 4 0,4-8 6,2-2-4,-1-1 2,-1-4-3,2-2-3,1-5 1,-1-2 2,-1-2-6,2-5 2,-1 0-5,-4-6 3,3-3-2,-6-2-2,4-5 1,-5 0 5,-1-9-6,-6 1-1,0 1 2,-4-5-6,-2 3 5,0 0 0,-3 0-6,0 0 0,3 0-1,-3 3-7,0 3-5,0 1-16,0 5-16,3-1-21,-3 4-28,-3 0-35,0-2-189,-3 7 166</inkml:trace>
          <inkml:trace contextRef="#ctx0" brushRef="#br0" timeOffset="183244.539">10740 7737 777,'0'-8'-48,"0"8"8,-3-8 9,3 8 7,-3-10 6,3 10 5,-3-10 2,3 10 3,0 0-3,-3-8 0,3 8 2,0 0-1,0 0 0,0 0 0,0 0 4,0 0-2,0 0 2,0 0 1,0 0-1,0 0 5,0 0 2,15 24-1,-15-15 2,3 2 1,0 2 2,-1 1 3,1-1-1,-3 2 2,0 1 4,3 3 4,-3-3 2,0 2 1,-3 0-2,3 3 2,-3 0 0,1 2 3,-1-1-1,0-1 2,0 0-1,0 2-2,0-2 0,3 4 2,-3-4-4,0 4-1,0-4 2,0 5-1,3-2 0,0 0 1,0 0-3,0-3-1,0 3-4,0 1 3,0-2 1,0 1-9,3 3 2,-6-3-4,3-1 2,0 3 5,0-4-5,0 2-2,0 1 3,-3-1-2,3-2 2,-3 4-1,0-4 0,-1 4-3,-2-5 3,3 3-10,0-1-9,0-1-24,0-7-18,6 1-34,-3-1-44,6-5-132,-3-5 217</inkml:trace>
          <inkml:trace contextRef="#ctx0" brushRef="#br0" timeOffset="184041.1663">11603 8234 654,'3'-8'-36,"0"2"9,-3 6 3,3-10 6,-3 10 0,0 0 3,-6-10 4,6 10 1,0 0 4,0 0 3,0 0 1,-31 15 6,22-8 2,1 5-1,2-1-1,-3 0 2,3 2 4,-4 5-1,1 0 2,3 0 4,0 1 3,0 1 3,0 2-1,3 2 2,0-3-2,3 5-1,0 0-2,0-2 0,3 1-2,0-1-2,0 4 2,0-2-4,3-1-2,0 0 3,0 0-3,0-1 5,1-3-2,2 1-3,-3-2 2,3-2 6,2-2-7,1 1 2,-3-3 5,7-1-4,-7-4-3,6 1 5,-3-5 1,-1 1-5,6-1 4,-3-5-3,-14 0 3,27-8 0,-8 2-1,-4-6 3,-1-5 0,4-1 0,-2-3 6,-1 0 0,0-4 0,-3 1 2,-4 2 5,6-3-2,-5 6 3,-4-2-1,1 1-3,0 2-5,-6 2 4,3-1-3,-3 1-5,-3 2 2,0-2-3,-3 4-6,1-6-5,-4 7 4,0-2-2,-1-4 6,-2 4-1,0-1-8,-3 1 4,3 1-3,-4-3-4,1 1 0,1 1-3,-1 1-7,-1-1-4,7 2-10,-3 1-14,3 1-10,-2-1-9,5 0-12,-5 5-15,2-2-23,4 1-33,-4 0-189,0 4 157</inkml:trace>
          <inkml:trace contextRef="#ctx0" brushRef="#br0" timeOffset="184677.3161">12050 8180 793,'9'2'-66,"-4"4"11,4 2 14,0 0 9,-3 3 5,4 0 6,-1 2 4,-3 0 6,3 4 7,0 1 2,0 0 4,-3 3 2,2 1 2,3 2 4,-5 2 0,-1-4 3,4 14-1,-3-1 0,0 1 2,0 3 3,-3-3-3,3 3 2,-3 0 2,-3-5-2,3 0 5,-6-2 1,3 0-5,-3-2 5,0-5 0,0 1 1,0-2 12,0-6 7,0 1 1,-3-5 13,0-4-17,0-2 4,-2-2-3,2-3-9,6-3 3,-19-15 1,10 3-7,0-5 1,3-7-2,3-6-4,0-9 2,3-1-8,3-4-4,0 4 1,3-10-6,3 2-3,2-1 2,3 3 0,-5 2-2,2 6-4,1 3 4,-3 3-3,0-1 0,0 9-8,-2 0 1,2 0-10,-3 3-11,0 3-7,2 0-5,1 6-11,0-6-11,4 8-17,-1 0-21,0 0-44,3 1-156,-3-3 185</inkml:trace>
          <inkml:trace contextRef="#ctx0" brushRef="#br0" timeOffset="185398.4197">12476 8206 760,'0'0'-42,"0"0"2,8 6 9,-8-6 0,12 6 1,-6-4 3,0 4 2,3-2 5,0 2 6,0 3 4,1 2 5,-1 2 3,0 5 3,2-3 5,-2 6 0,-3 4 5,3 2 0,-2 6 3,-1-1 0,3 4-1,-6 3 2,3 0-4,-3 0 4,-3-1-2,3 0-2,-3-3 1,-3-5 0,0 0-3,3-2 1,-3 1 1,0-8 2,0 1 6,0-3 13,0-5 3,-3-2 0,0 0 0,-1-4-5,1-5-4,6-3 3,0 0-4,-21-11 2,18-1-2,-2 0-8,2-7-1,0-2 1,3-5-5,-3-1 4,6 0-1,3 0-8,-3-4-2,2 5 4,7-7-3,-3 6-2,0-4-1,4 2-8,2-1-1,0 2 4,-4 4-4,9-2-5,-9 4 6,4 3 1,0-1-2,1 5 0,-1-2-7,0 4 5,-4 0 0,4 2 3,1-1-3,-1 6 0,-3 0-1,3 2 3,-2 2 0,-1 2-3,-12 0 3,23 6-3,-11-5 1,1 4 1,-4 4 2,3 0 2,-3 2 1,0 5 0,-1 0 2,-5 4 3,0 1-1,0 3 3,-3 3 0,0 3-3,-3 0 7,0 3-1,3 1-1,-6 2 3,3 0-6,-2-6 3,2-1-4,0-2 4,0 0-1,0 1 0,3-3 7,-3-2-9,3 0-3,0-5 4,0 1-8,0 1-4,0-2-10,3 0-16,0-6-18,0 1-18,3 2-29,-1-7-172,4-1 212</inkml:trace>
        </inkml:traceGroup>
        <inkml:traceGroup>
          <inkml:annotationXML>
            <emma:emma xmlns:emma="http://www.w3.org/2003/04/emma" version="1.0">
              <emma:interpretation id="{2194E6F8-488B-4FE2-8769-E24310DA49CB}" emma:medium="tactile" emma:mode="ink">
                <msink:context xmlns:msink="http://schemas.microsoft.com/ink/2010/main" type="inkWord" rotatedBoundingBox="16145,10455 17442,10401 17475,11177 16178,11232"/>
              </emma:interpretation>
              <emma:one-of disjunction-type="recognition" id="oneOf33">
                <emma:interpretation id="interp161" emma:lang="en-US" emma:confidence="1">
                  <emma:literal>on</emma:literal>
                </emma:interpretation>
                <emma:interpretation id="interp162" emma:lang="en-US" emma:confidence="0">
                  <emma:literal>ON</emma:literal>
                </emma:interpretation>
                <emma:interpretation id="interp163" emma:lang="en-US" emma:confidence="0">
                  <emma:literal>On</emma:literal>
                </emma:interpretation>
                <emma:interpretation id="interp164" emma:lang="en-US" emma:confidence="0">
                  <emma:literal>an</emma:literal>
                </emma:interpretation>
                <emma:interpretation id="interp165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186002.3935">14129 8378 690,'6'-9'-30,"0"2"2,0-5 5,-3 4 8,0 1 9,-1-5 7,-2 5 7,-2-4 0,-4 3 2,0-2 0,-3 4 0,0-3-1,-7 3 2,4 1-3,-3 0 1,-2 1 1,-3 3 0,3 1-3,-4 0 2,3 1 1,-4 3-1,2 1-1,-5 3 1,4 1 2,-3 4-2,2-2 0,-1 8 1,2-1-3,-4 8 2,7-2 0,4 6 2,-1 0 3,5 6-1,1-6-3,0 6 2,6 0-1,0-3-2,6-3 6,0 4-6,6 0 1,0-4 2,4-4 0,5 1-1,-1-6 0,5-1-1,5-4 2,-3-5-1,3-2 4,3-4-5,-2-5 1,1-2-5,5-10-2,-1 0 5,-2-5 7,-5-2-1,-1-2 7,2-5 6,-7 2 3,0-3 6,-3 3 0,-8-1 5,0 4 0,-3-1-6,-6 3-5,-3 0-3,-3-1-4,0 1 1,-6 1-4,1 3 2,-3-1-12,5 2-5,-2-1-28,2 4-26,0 1-26,0-2-28,3 2-55,-1-3-227,1 1 104</inkml:trace>
          <inkml:trace contextRef="#ctx0" brushRef="#br0" timeOffset="186673.562">14555 8178 1024,'0'0'-40,"15"0"1,-15 0 5,0 0 3,20 2 0,-20-2 7,12 2-1,-6 4 1,4 0 4,-4 0 1,0 0 2,3 3 4,0 2 2,-3 2 5,2-1 5,1 3 3,2 6 0,-6-3 5,1 0 3,3 7-2,-3-4-1,-3 4 7,3 1-3,-3 0-3,0-2 5,0 3-2,-3-3 6,0-2 3,-3 1 1,-3-5 6,0 0 1,0 0-4,-3-2 3,0 1 6,1-7-3,-3 1 3,0-2 1,2-3-3,-3-6-1,3 0-2,9 0-5,-25-5-5,16-2 5,3-7-4,-3-2-1,4 0-4,2-7-1,0 2 1,6-3 0,2 2-5,1-4 2,3 2-8,6-2 0,1-1 3,2 2-2,2 1-2,3 0-2,-3 1 0,4 4 3,-2 1-3,-2 4-2,1 4 4,4-2-8,-4 4 2,-1 3 0,0 5 5,-6-4-6,4 8-2,-3 1 6,1 3-3,-1 4 2,-4 0-1,1 7 1,-3 1-1,-6 1 4,1 6 1,-4 3 0,0 3 1,-4 3 0,-2 0-2,0 0 1,-3 0 5,4-1-5,-4-3-1,3 3 1,0-5-1,0-1 2,3-3-4,-4 0 3,4-5-7,3 3-17,0-8-13,0 4-12,6-4-16,1 0-25,-1-6-56,3 2-179,3-8 161</inkml:trace>
        </inkml:traceGroup>
        <inkml:traceGroup>
          <inkml:annotationXML>
            <emma:emma xmlns:emma="http://www.w3.org/2003/04/emma" version="1.0">
              <emma:interpretation id="{551F6781-E629-4ECC-A902-E7EF3C5C796C}" emma:medium="tactile" emma:mode="ink">
                <msink:context xmlns:msink="http://schemas.microsoft.com/ink/2010/main" type="inkWord" rotatedBoundingBox="18553,9708 19967,10264 19406,11690 17992,11134"/>
              </emma:interpretation>
              <emma:one-of disjunction-type="recognition" id="oneOf34">
                <emma:interpretation id="interp166" emma:lang="en-US" emma:confidence="1">
                  <emma:literal>the</emma:literal>
                </emma:interpretation>
                <emma:interpretation id="interp167" emma:lang="en-US" emma:confidence="0">
                  <emma:literal>tho</emma:literal>
                </emma:interpretation>
                <emma:interpretation id="interp168" emma:lang="en-US" emma:confidence="0">
                  <emma:literal>thx</emma:literal>
                </emma:interpretation>
                <emma:interpretation id="interp169" emma:lang="en-US" emma:confidence="0">
                  <emma:literal>tke</emma:literal>
                </emma:interpretation>
                <emma:interpretation id="interp170" emma:lang="en-US" emma:confidence="0">
                  <emma:literal>thi</emma:literal>
                </emma:interpretation>
              </emma:one-of>
            </emma:emma>
          </inkml:annotationXML>
          <inkml:trace contextRef="#ctx0" brushRef="#br0" timeOffset="187539.2689">15828 8144 559,'0'0'-48,"0"0"10,0 0 10,0 0 10,-6 14 13,6-14 8,3 13 6,0-2-1,0 1 2,0-2 1,0 4 1,0-2 2,0 6-1,0-3 1,0 0 0,0-2-1,2 1 3,4-2 1,5 3 0,0-5 0,4-2-1,3-2 1,7 0-6,-2-3-1,8-6-8,1-3-6,2-4-5,3-4-8,1-2-8,5-9-7,0 0-11,2-7-5,-1-6-7,-1-3-93,-6-1 51</inkml:trace>
          <inkml:trace contextRef="#ctx0" brushRef="#br0" timeOffset="187196.0927">15996 7840 898,'4'-13'-18,"-1"4"-1,0-1 0,-3 0 1,3 4 1,-3 6 0,3-15 5,-3 10-2,0 5 6,0-8-3,0 8-1,3-8 1,-3 8 2,0 0 3,0 0-2,0 0 1,-12 24 0,9-10 3,-1 2-1,-2 2 5,3 8 1,-3-1 0,3 5 4,0-4 0,-3 10 5,1 1 1,2 2 2,0-2 5,-3 4-2,-3-1 3,3 10-2,-4-2 0,1 1 2,0 4-1,0 1-2,0 3-5,1 0 2,2-3 0,-5-3-2,8 0 0,0-9-1,0-2-4,3 1 6,3-5-2,0-1-4,3-5 0,2-4 3,0 0-3,1-1 2,3-5 3,3-1-5,1-5-1,2-1 0,2-2-10,1-5-6,4-2-5,-1-4-10,4-1-1,-5-2-13,4-5-15,4-2-12,-5-5-25,2-3-140,2 0 79</inkml:trace>
          <inkml:trace contextRef="#ctx0" brushRef="#br0" timeOffset="188487.7205">16597 7915 383,'21'-42'-2,"-8"3"10,-7 9 6,-3 3 4,-3 3 7,-3 4 0,0 4-1,0 4-2,-4-2-4,1 4-4,0 4 0,0 0 0,-6 6 2,12 0 0,-17 13 3,3 1 4,3 6 0,-1 1 0,3 9 5,-3 1-4,0 5 6,-4 9-7,4 0 8,1 2-5,-1 2-3,3-1 2,-1-3-2,1 3 0,0 1 0,3-7-6,0 11 2,0-12-3,3 2 3,0-4-4,-3-2-2,6-2-2,-3-5 0,1-3-1,-1-2-1,0-5-2,3 0 6,-5-1-2,5-2 0,-3-4 1,3-1-1,0-2-2,-3-4-2,3-6 4,0 0-6,0 0 3,0 0 2,0 0-7,0 0 3,-3-30-3,3 15 0,3 2 14,0-4-11,0 1-1,5 1-5,-3-5-6,1 1 3,3 1 2,3-3-2,-3 3 1,3 2 0,-2 2 0,2-1-3,0 1 1,-4 4-2,1-2-1,3 4 2,-2-1 4,-1 2-5,0 1 0,3 4 0,-3-2-1,-9 4 5,17 0-5,-17 0 5,17 12-5,-9-6 6,-5 4-2,3 1 3,-3 3 4,0-1 2,0 4-2,-6 1 4,3 1 4,0 2-7,0 4 7,-3-4-1,3 2-9,0-5 12,0 2-7,0 2-3,3-3 7,-3 1-4,0-5-2,3 4 8,0-2-9,0-5 7,0 3-3,3-2 0,-3-2-1,4-1 0,2-1 7,0-1-8,3-4 4,2 0-2,1-2-5,4-2 0,2-2 4,-1-3-2,3-4-3,0-2-1,5-2-15,-1-4 4,-4-4 1,5-1-5,-1 1 7,-2-6-1,-5 1-3,4 0 5,1 0-4,-4-4-3,-4 1-1,3 1 3,-9 4-6,1 0 7,-6 3 2,0 3-1,-3-2-2,0 4-1,-6 2 5,3-2 5,-6 4-12,0 1 13,0 4-11,0-2 9,-5 3-4,2 5-4,-2-3 4,11 4 0,-26 9 5,14-4 1,0 4-1,2 2 4,-2 2 6,0 6-7,4 1 7,2 1 3,0 0 0,3 4 3,0 1 0,3-2-2,3 2 3,0-1 5,0-1-6,3-2 1,2-1-1,4-1 1,0-4-4,1-1 3,-1 0 1,3-1 1,0-4-7,4-2-13,-2-5-11,1-3-13,0-3-21,7-3-11,-2-5-46,5-4-61,-1-7-156,4-8 161</inkml:trace>
        </inkml:traceGroup>
        <inkml:traceGroup>
          <inkml:annotationXML>
            <emma:emma xmlns:emma="http://www.w3.org/2003/04/emma" version="1.0">
              <emma:interpretation id="{E181E291-56DA-479E-B0EE-072EA217EF3B}" emma:medium="tactile" emma:mode="ink">
                <msink:context xmlns:msink="http://schemas.microsoft.com/ink/2010/main" type="inkWord" rotatedBoundingBox="20261,10403 22917,10405 22916,11181 20260,11179"/>
              </emma:interpretation>
              <emma:one-of disjunction-type="recognition" id="oneOf35">
                <emma:interpretation id="interp171" emma:lang="en-US" emma:confidence="1">
                  <emma:literal>same</emma:literal>
                </emma:interpretation>
                <emma:interpretation id="interp172" emma:lang="en-US" emma:confidence="0">
                  <emma:literal>Same</emma:literal>
                </emma:interpretation>
                <emma:interpretation id="interp173" emma:lang="en-US" emma:confidence="0">
                  <emma:literal>shame</emma:literal>
                </emma:interpretation>
                <emma:interpretation id="interp174" emma:lang="en-US" emma:confidence="0">
                  <emma:literal>Shame</emma:literal>
                </emma:interpretation>
                <emma:interpretation id="interp175" emma:lang="en-US" emma:confidence="0">
                  <emma:literal>some</emma:literal>
                </emma:interpretation>
              </emma:one-of>
            </emma:emma>
          </inkml:annotationXML>
          <inkml:trace contextRef="#ctx0" brushRef="#br0" timeOffset="189639.9233">18339 8215 785,'9'-5'-61,"-9"5"4,12-4 8,-4-2 5,-8 6 14,9-4 7,-3 2 12,-6 2 10,6-6 3,-6 6 4,0 0 4,7-8-1,-7 8 1,-2-9-4,2 9-1,0 0 2,0 0-4,-17-7 0,17 7-1,-14 0 2,14 0-2,-24 1-3,8 5 4,-2-3 0,-3 3 2,-4 2 4,2 0 1,2 0-1,-4 0 3,-1 2-1,2 2 1,-4 2-1,2 1 3,0 0-2,6-2-1,2 3 0,-1-2 0,1 2-2,7 0 4,-4-1-1,5 1 2,1-1-3,3-1-1,0 1 0,3 0 0,0-2-1,0-2-1,6 3 3,-3-4-1,3 2 2,0-4-7,3 2 1,0-4 3,0 3-3,1-4 0,5-3 0,0-2-1,-1 6 0,4-9 6,1 3-11,-1 0 4,3-3-1,-1 3 2,2 0-6,-1-2 3,-3 2-4,4 2 1,-1-2 0,-1 3-1,-2 0 1,1 2-1,2 7 0,0-2 0,-6 1 4,1-1-3,-1 7-1,-4 0 1,-2-1 3,0 2-2,-3 1 6,-3-2 1,0 5 3,-3-4 5,-3 5-2,0-5 11,-2 1 2,-1-2 4,-5 0 5,3-1 8,-4-3 0,0 1-6,-4-4 1,1 1-1,-2-1 1,-2-1-1,-2 0-8,0-7 4,2 4-6,-1-2 1,2-4-4,-1 0 4,1 0-13,4-1 6,-5-2-17,1-3-12,3-2-13,-1-4-28,4 0-12,1-2-22,-1-5-18,3 0-33,-1 0-244,1-3 110</inkml:trace>
          <inkml:trace contextRef="#ctx0" brushRef="#br0" timeOffset="190634.103">18887 8263 926,'0'0'-70,"3"-11"15,0 7 12,-3-5 5,4 0 10,-4 9 13,0-12 9,-4 6 15,4 6 4,0-12 1,0 12-3,-3-10 3,0 5-2,3 5-3,-9-7 0,9 7 0,-14-8-3,5 8 2,9 0-1,-15-5 2,15 5-6,-19 0 5,19 0-1,-21 5-1,12-1 2,1 0 5,-1 3-5,-5-2 5,3 5 1,-1 0-1,0 0 2,-3 4 0,2 0-7,1 1 7,-2 3-3,-1 0-1,3 0-1,-1 4 0,1 4-1,0 3 2,0 1-1,1 1 4,3-1-1,2 0 0,0-4 0,4 0 4,2 4-6,-3-5 2,6 3-4,-1-4-1,1-3 10,3 2-4,2-4 0,1-1-6,-4-3 1,7 1-1,0-2-1,0-4 2,1-2 7,2-4-12,-3 0 10,2-4-9,-2 0 5,4-4-3,-4-3-4,3-2 0,-3-1-1,-1-6 2,6 0-3,-6-4 1,-2-1 1,3-1-1,-3 1-2,0-5-4,1 0 4,-1 0-4,-3 2 1,3 0 1,-1 0 1,-2-1 1,0 5 0,3-6-2,1 7 3,-4-2-4,0 1 3,-3 1 5,3 1-2,0 4 0,-3-2 1,3 1 4,-3 5-8,0-4 1,0 3 4,0 1-3,-1-1-6,1 2 10,2 2-3,-2 1-3,-3-3-4,3 5 1,-3 4-3,3-8 6,-3 8 0,0 0-6,0 0 2,0 0 1,0 0 0,0 0 2,0 0 1,3 24 2,-3-10-1,-3-1-3,0 5 2,0 0 2,-5 3 2,5 3-3,-2 6 0,2 0 2,-3 3-4,3 0 4,0 2-3,0 3 3,0-5 5,0 2-7,3-5-4,0 3-11,0-4-11,0-1-14,3-1-11,-3-3-19,0 0-27,0-8-49,3 1-150,-3-4 187</inkml:trace>
          <inkml:trace contextRef="#ctx0" brushRef="#br0" timeOffset="192027.8668">19244 8164 710,'0'0'-62,"0"10"9,0-2 10,-3 0 6,3 2 9,0 0 8,3 0 7,-3 0 7,0 8 6,3-5 3,0 4 3,-3 2 0,3 0 2,-3 2 6,3 7 1,-3-4 4,0 6-2,0 0 1,0 2-2,0 2 2,0 2-1,0 0-2,-3 1 1,3-1-1,-3-3 2,3-3-5,0-1 4,0-1-2,-3-4 1,-3 0 1,6-1 3,-3-7 0,0 4 4,0-8 4,3 2 14,-3-4-4,0 2-9,-3-8 2,6-4-4,0 0-3,0 0-4,-22-16 1,19 2-5,0-2 5,0-5-11,3-6 5,0-3-3,0 1-1,3-5 0,3 0 0,-3-1-7,3-1-2,4 3 1,-1-3-4,0 4-3,0 1 1,3 2-2,-1-1-3,3 8 5,-3-2-6,1 3-1,3 0 0,0 1 1,1 1 3,-1 2-2,2 4-1,2 1 3,-1 0 6,0 3-9,-3 1 0,4 2 2,-5 6 0,4-1-1,-3 2 2,1 3 0,-1 3 0,0 2 0,-1 1 4,3 5 1,-6 0-2,-2 5 3,3-2-3,-6 7 7,3-2 3,-6 3-3,4-1 2,-4-1 2,0 0 1,-3 0-4,0 1 4,0-5 0,-3-2 1,3 0 2,-3 0 1,-4-2 1,1-2 9,0-1-4,0-2 5,-3-1 4,3-1 2,0-3-1,0-1 1,-2 0 0,8-5-5,-17 0-4,17 0 8,-11-10-4,5 4-1,0 2-6,3-8 0,-3 4-1,6-3-3,-3-3 0,0 1-7,3-1 1,3-1 3,0 3 2,0-5-7,0-2-1,6 1-2,-3-3-6,2 1-2,4-2-9,4 4-5,-1-8-2,0 5 5,7-1-9,-4 1 2,-4 2 2,4 2 6,-2 0-4,2 2 5,-3 5-1,-1-5 2,3 4 0,-6 2 2,1 2 2,3 1-5,-3 3 1,1 1 0,-13 2 3,21 0 3,-13 2-2,1 1 3,-3 6 4,3-1 2,-2-1 4,-4 5-1,3 0-3,-3 0 3,0 5 2,0-1-3,0 0 1,-3 4-2,3-2 4,-3 0-2,0 6 4,0 0-3,0-3 0,0 6 3,3-2-4,-3-1-2,0 0 7,0 5-3,0-7-2,0 4 0,3-5 3,-3 3-2,3-1 6,0-4-2,0-1-2,0-2-3,3 1 6,-1-4-1,3 1 0,4-3 3,-4-1-1,4-1-5,3-6-1,1 0 2,2-3 0,0-3 1,2 0-4,5-7 2,-1-3 1,4-5-2,-2 0 4,-2-7-3,4 1-4,-4-4 2,-2-1-3,-2 2 4,1-4-5,-6 2 6,-2-1-5,-1 3 0,-3-2-1,-4 7-4,-2-4 6,0 5-6,-3 2 4,0-1-3,-3 5 1,0 0-1,-2 2 0,-1 3 1,0 1 3,-3 1-7,0 5 6,-4 0-6,13 3 3,-24 9 1,9-2 0,-1 4 2,4 7 0,-2 0 0,-1 6 5,0 4 6,5 4-4,-2 1 1,3 0 8,3-2-4,1 4 0,2-6 2,6 0-1,-1 0 5,1-4-1,6 1-4,0-2-1,7-6 4,-4 1-1,3-2-4,5 0-1,0-7-11,3-3-13,-2-2-22,4-4-16,-2-2-26,-2-5-33,1-5-70,-4-7-138,0 0 164</inkml:trace>
        </inkml:traceGroup>
        <inkml:traceGroup>
          <inkml:annotationXML>
            <emma:emma xmlns:emma="http://www.w3.org/2003/04/emma" version="1.0">
              <emma:interpretation id="{5AB53F8B-53FA-41A7-AD64-31EEEC94514C}" emma:medium="tactile" emma:mode="ink">
                <msink:context xmlns:msink="http://schemas.microsoft.com/ink/2010/main" type="inkWord" rotatedBoundingBox="23812,10019 26058,10421 25799,11864 23554,11462"/>
              </emma:interpretation>
              <emma:one-of disjunction-type="recognition" id="oneOf36">
                <emma:interpretation id="interp176" emma:lang="en-US" emma:confidence="1">
                  <emma:literal>day.</emma:literal>
                </emma:interpretation>
                <emma:interpretation id="interp177" emma:lang="en-US" emma:confidence="0">
                  <emma:literal>day</emma:literal>
                </emma:interpretation>
                <emma:interpretation id="interp178" emma:lang="en-US" emma:confidence="0">
                  <emma:literal>days</emma:literal>
                </emma:interpretation>
                <emma:interpretation id="interp179" emma:lang="en-US" emma:confidence="0">
                  <emma:literal>dory.</emma:literal>
                </emma:interpretation>
                <emma:interpretation id="interp180" emma:lang="en-US" emma:confidence="0">
                  <emma:literal>day,</emma:literal>
                </emma:interpretation>
              </emma:one-of>
            </emma:emma>
          </inkml:annotationXML>
          <inkml:trace contextRef="#ctx0" brushRef="#br0" timeOffset="194132.2224">21470 8663 821,'0'0'-36,"0"0"7,0 0 10,22-10 5,-19 4 7,0-3 3,-3 2 10,0 7 3,0-17 2,0 9 5,-3-2 1,0-2-6,-2 4 5,-1-2-4,-5-2-4,5 1 2,-5 1-4,2 2 2,-3-2-3,0 2 4,-1 1-3,1 2-3,0-1 5,1 2 1,-1 0-5,-4 2 0,16 2-3,-24 6 0,9-5 2,4 4 1,-6 7 2,3 0-2,2 3 0,0 4-1,0-1 0,2 5 6,1 1-5,3 0 10,0 3-5,0-3-3,6 5 2,0-3 5,6-3-2,-3 1 0,6-3-1,0-2-2,1-2-2,2-4 3,0 1-2,3-2 0,-4-8 4,6 2-3,-3-6-6,4-6 5,0-2-2,-2-6 0,2-3-3,2-7 1,2-3-1,-4-4 2,3-8-6,-2-3 3,-2-3 0,1-2-3,3-4-1,-2 2-3,-1-2 4,-1-9 2,2 9-1,-4-2-2,0 5-1,-3 2 2,-3 7-3,1 3 2,-4 0 4,3 3-3,-6 5 0,2 2 1,-5 2 3,3 2 3,-3 2 1,3 5-2,-6-1 0,3 2-1,-3-1 1,-2 5-5,-1 2 0,-3-1 3,-2 6-4,0 1 1,11 2 2,-27 0 3,12 5-1,-1 4 1,-1-1 8,-1 5-6,3 0-5,-1 2 6,1-1-3,0 7 1,4 0 3,-3 0 2,6 3 3,2 2-5,0 2 4,0-1 2,3 3 1,0-2-2,3 2 0,3 5-2,0-1 6,3 1-8,-3 3 1,3-3-5,-1 1 7,4-1-6,-1 1 3,1 0-1,-1-2 1,4-2-4,0-1 3,0 1 0,7-5 2,-1 1-3,5-4-1,2-3 10,2 2-9,4-5 1,-2-2-4,17 4 1,-11-10 1,8 1-1,3-5-6,2-2-6,-4-4-7,2-1-10,3-2 0,-8-9-2,8 2-3,-1-6 2,-5-6 0,-5 1-2,-1-7 2,-4 2 1,-2-4 5,-5-1 6,-4 5-1,-7-4-5,-6-3 7,-3 0 2,-6 3 4,-3 0 10,-6-2-6,-6 2 7,-1 0 1,-2 3 6,-2 3 2,2-1-2,-4 5-5,4 4 2,-3 2-6,2 2-1,2 2 3,-1 10 3,-4-4-5,7 4 3,-3 4-2,1 6 5,-2 0-5,1 4 2,3 3 3,-4 7 2,1 0-6,7 3 9,-4 3-7,3 0 1,2 3 5,4 0 0,3-6-4,0-1 5,3 2-5,3-4-1,0 1-1,3-5 2,1 0 3,2-4-1,3-1 0,2-5 1,4-2-5,4-5-2,-1-3-3,2-3-7,2-5-5,-1-2-3,1-7-3,2-2-2,-7-1 2,5-1 2,-7-4-4,0 1 2,1 2 3,-4 2 6,-4 0 7,-2 4 6,0-4 11,4 7-4,-7 1 4,3-3 1,-6 4-5,6 1-3,-3 1 0,-3 0-3,0 5 0,-3 4 1,0 0-7,0 0 11,0 0-1,0 0 5,6 19 4,-6-9-9,0 7-1,0-1 5,2 0-6,-2 9 5,3-4 5,3 4-10,-3-5 2,5 2-3,0 4 1,-2-7 7,6-4-7,-3 2 0,3 0 5,1-10-11,-1 2 2,3-6-6,-1-6-10,1-3 6,4-2-1,-1-3 1,0-5 3,1-6-8,1-5-5,-2 3 2,1-4 2,-1 4 3,-3-1 14,-4 3 0,-2 4 14,5 0 7,-6-2 3,1 7-6,-3-2-3,0 4-10,0 1 1,-3 4 0,0 0 1,-3 6 0,0 0 1,0 0 2,0 0-2,-15 31-2,12-14-3,-3 4 2,0 3 3,-3 4-2,4-1-1,0-1 2,2 4 2,-3 0-6,6-3 2,0 1-2,0-3 3,3-2 1,0 0-3,5-5 4,0 0-2,7-6-3,3-3-3,-3-3-5,4-6-4,1-3-2,-2-6-1,7-5 1,-4-1-4,-1-10-6,2 1 4,-1-4-8,-3-1-2,1 2 5,-7-3 3,-3 5-3,-1 0 2,4 6-1,-6-2 5,1 4 1,-1 1 0,0 7 1,0-6 2,-3 6-7,0 4 3,-3 5 1,0 0 7,0 0 0,0 0 2,0 0 2,-9 23-5,6-11 5,3 2 1,-3 5-1,0 3 2,0 2 0,0 2 3,-1 0 0,-2 6-2,3 1-2,0 2 0,-3 4 0,3-5 6,0 4-2,-2 1 4,-1-2-4,3 2 1,-3-1-1,3 2 1,-3-1-1,-4 2 2,4-4-5,0 2 2,-3-4 3,0 1-3,0-2 2,-2-1 0,5-3 4,-8 0 4,6-6 7,-1-1 2,-3 1 6,0-6-1,-1 4 1,1-5 2,0-1 0,-2-2-5,-4-2 1,-1-2-4,-2 0 1,-2-2-3,-3-2-3,-3-4-4,-2-2-10,-4-2-17,-5-2-26,0-4-32,-10-4-34,-2-9-50,-11-6-121,0-6-134,-12-12 79</inkml:trace>
          <inkml:trace contextRef="#ctx0" brushRef="#br0" timeOffset="233379.223">23526 8584 672,'0'0'-44,"0"0"13,-15-11 6,15 11 8,0 0 5,0 0 6,0 0 7,0 0-2,0 0 1,0 0 1,0 0-1,0 0 2,0 0 1,0 0 0,-17 9-3,17-9 3,-11 8-3,11-8 0,-6 7 2,1-2-1,5-5 2,-6 10 0,3-5 4,0 2 1,3-7 1,-3 14-3,0-8 1,3 3 1,-3-2-5,3-7 4,-3 14-2,3-5 1,0-9-2,0 12 5,0-6-4,0-6-1,6 8 1,-3-3 3,-3-5-3,6 5 1,-6-5-1,9 4 1,-9-4 4,0 0-3,0 0-4,17-14 0,-12 9 1,-2 0-1,0-5 0,-1 4 0,-2-3 2,0 9 2,-2-16-5,-1 8 2,-5 2 2,5-2-2,-3 3-1,6 5-1,-11-9-2,11 9 0,-9-5 2,9 5 3,0 0 3,0 0-1,-18 7 1,18-7-1,-9 9 2,6-4-1,3-5 1,0 15 1,0-10-4,0 2 2,0-7 3,3 15-10,0-11-20,0 1-37,-3-5-110,0 0-41,0 0 70</inkml:trace>
        </inkml:traceGroup>
      </inkml:traceGroup>
      <inkml:traceGroup>
        <inkml:annotationXML>
          <emma:emma xmlns:emma="http://www.w3.org/2003/04/emma" version="1.0">
            <emma:interpretation id="{91FBBF96-6C46-4CE4-B0BD-EE63178C15B2}" emma:medium="tactile" emma:mode="ink">
              <msink:context xmlns:msink="http://schemas.microsoft.com/ink/2010/main" type="line" rotatedBoundingBox="3238,11885 25882,11004 25966,13156 3322,14037"/>
            </emma:interpretation>
          </emma:emma>
        </inkml:annotationXML>
        <inkml:traceGroup>
          <inkml:annotationXML>
            <emma:emma xmlns:emma="http://www.w3.org/2003/04/emma" version="1.0">
              <emma:interpretation id="{40410EE9-E4F5-40FE-90D9-D1635A01AAEB}" emma:medium="tactile" emma:mode="ink">
                <msink:context xmlns:msink="http://schemas.microsoft.com/ink/2010/main" type="inkWord" rotatedBoundingBox="3249,12836 5663,12600 5784,13842 3371,14079"/>
              </emma:interpretation>
              <emma:one-of disjunction-type="recognition" id="oneOf37">
                <emma:interpretation id="interp181" emma:lang="en-US" emma:confidence="0">
                  <emma:literal>QA</emma:literal>
                </emma:interpretation>
                <emma:interpretation id="interp182" emma:lang="en-US" emma:confidence="0">
                  <emma:literal>Qa</emma:literal>
                </emma:interpretation>
                <emma:interpretation id="interp183" emma:lang="en-US" emma:confidence="0">
                  <emma:literal>coa</emma:literal>
                </emma:interpretation>
                <emma:interpretation id="interp184" emma:lang="en-US" emma:confidence="0">
                  <emma:literal>ooa</emma:literal>
                </emma:interpretation>
                <emma:interpretation id="interp185" emma:lang="en-US" emma:confidence="0">
                  <emma:literal>goa</emma:literal>
                </emma:interpretation>
              </emma:one-of>
            </emma:emma>
          </inkml:annotationXML>
          <inkml:trace contextRef="#ctx0" brushRef="#br0" timeOffset="215089.5675">3244 10776 38,'-12'-4'26,"12"4"-3,0 0 0,0 0-6,0 0 4,0 0-5,0 0 2,0 0-1,0 0-1,0 0 0,0 0 2,0 0 0,0 0 2,0 0-1,0 0 3,0 0-4,0 0 1,0 0 2,0 0-1,-16 0 2,16 0-2,0 0-1,0 0 0,0 0 3,0 0-1,0 0 0,-9-4 2,9 4-3,0 0 1,0 0-1,0 0-5,-9-2 0,9 2 2,0 0-1,0 0 1,-12-6-4,12 6-3,0 0 0,0 0 1,-9-6-2,9 6 0,0 0-2,-9-4 1,9 4-3,-8-4-3,8 4 6,-14-5-6,8 0 3,-2 2 1,8 3-3,-12-6-4,0 3 6,3 0-2,9 3-2,-19-7 2,10 4 1,0-1 1,9 4-5,-14-4 0,8 1 2,6 3-2,-14-3 1,14 3 0,-11-6-1,11 6 4,-9-1-4,9 1 2,-9-5 5,9 5-7,0 0 0,-12 0-2,12 0-3,0 0 3,0 0 0,-12-4 1,12 4 0,0 0-2,-16 4 0,16-4 2,-15 10 1,7-5-1,2-2 1,-3 1 0,0 5 4,-1-4-7,4 1 3,-3 3 0,0-4-3,3 4 1,0-5 4,0 5-1,1 0 1,2 1 0,-3 4 3,3-4 3,-5 4-3,5-1 2,3 1 2,-3 2-7,1-2 7,2 2-6,0 2 4,0-1-2,0 2 1,0 0 6,2 3-7,1 0 3,0-1-3,0 1 9,5 3-6,-5-4-2,3 2-1,-4-6-1,4 3 6,-3-1-3,0-5 1,0 2 0,0-2-1,3-1-2,-3 1 6,3-1-8,-3-2 1,0 1 6,3-6-6,1 6 4,-1-3-2,-3-1 6,3-3-9,3 0 5,-3 1-1,2-3-1,1 0 2,0-2-3,-9-1 1,19 3-1,-19-3 7,18-3-9,-9 2 4,-9 1-4,14-3 10,-3-3-6,-11 6-4,12-6-2,-4 1 6,-2 3 0,0-6-1,0 2-4,0 1 2,0-1-2,0-3 2,1 4-4,-1-3 11,0 0-9,-3-1-1,3 2 0,0-1-1,-3-3 5,2 0-3,-2 0-2,3-3 2,-3 4 2,0-6-3,0 2 4,0-1-7,2-1 2,-3 2 0,-2-2 2,3 1 3,-3-2 0,3 1-3,-3 2-1,0-2-2,0 1 4,-3-3 0,3 6-3,0-6 0,0 6 3,0-5 0,3 3-2,-3 0 5,0-2-6,3 4-3,-3-1 3,0 0 2,0 3 0,0-1 0,0-1-2,0 6 8,0-4-6,0 2 4,0 8 0,0-12-5,0 6-1,0 6 5,3-9-7,-3 9 0,0-7 3,0 7-1,0-9-2,0 9 2,0 0-4,0-8 2,0 8 2,0 0-1,0 0-2,0 0 0,0 0-1,0 0 2,0 0 2,0 0 0,0 0-3,0 0 3,6 24 3,-3-15-3,0-3 6,-3 6 0,3 2-1,0-1 5,0 4 1,0-1 3,0 0 4,0 3-1,3 3-6,-3-4 5,-3 4-5,5 1-1,0-5 1,-2 5 3,3-4-3,-3-4 0,0 4 1,3-2 1,-4-5-6,1 6 3,0-5 5,0 1-11,3-1 2,-3-2 1,0 1-3,0-2-2,0 1-9,0-4-12,-3 2-13,3-1-25,1-2-17,-1 0-21,-3-1-35,0-5-253,-3 5 104</inkml:trace>
          <inkml:trace contextRef="#ctx0" brushRef="#br0" timeOffset="199215.7827">2417 10806 1148,'0'-8'-98,"0"8"15,-3-8 12,3 8 13,-3-8 9,3 8 12,0-10 8,0 10 8,-3-6 8,3 6 3,0 0 7,-3-12 3,3 12 3,-3-8 7,3 8 1,-4-7-1,4 7 1,0 0-3,-6-6 0,6 6-1,-3-9-1,3 9-1,-9-8-1,9 8 0,-6-9 0,6 9 0,-9-4 1,6-2-2,3 6 3,-9-7-5,4 2 5,-1-1-5,6 6 0,-17-12 5,12 6-1,-1 4-3,-3-6 6,0 3 0,3-1-5,-3-1 1,-1 0 2,1 3 2,-3-5-6,3 4 0,-2-5 7,-1 6-7,-1-4 2,1 0 0,0 4-1,0-2-2,1 0 2,-6-3 3,6 4 1,-1 3-8,0-5 2,0 6-2,-4-2 3,4-3 0,-3 3-2,4 0 2,-4 1-4,2-2 0,-2 3 2,0 1 0,3-3 3,-7 3-1,4 0-6,-2 0 1,-1-2 5,-1 2-3,1-4 2,1 4 2,-3 0-1,6 4 3,-4-8 6,3 4-9,-1 0 0,1 0 2,1 0-3,14 0 2,-28 0-3,13 0 1,0 4 0,3-4 0,-2 0-1,0 2 0,0 1 1,2-2 0,0 3-1,0-4-1,-4 2 1,4 1 0,0 0 5,1 3-5,-1-3 4,-1-2-3,-2 3-2,0-1 1,0 1 0,-4 2-2,4 0 4,-5 1-2,-5 2 0,1-1 0,-5 0 0,4 1-3,-2 1 2,2-1 5,2-2-1,-1 1-2,2 1 1,1-4 3,7 0 1,-3 0 1,3 1 3,-1-3 1,6 3-3,-3-3 6,-1 3-4,4-6 3,0 5 0,0-4-3,9-1-4,-14 9 1,5-6-3,-1-1 0,4 4 2,-3-1-1,-3 0-2,6 4-2,-6-3-1,3 1 0,-1 2 2,1 2-2,0-2 2,1 1 4,-1 0-4,3 4 7,-3-3-1,-1 3 3,4-1 3,-3 2 4,3-3-6,0 1-2,0 4 1,0-4 1,3 4 0,1-3 3,-4 2-6,6-1 1,-3-1 0,3 2 1,-3 2 0,3-5-3,3 3 19,-3 0-21,3 2 5,-3-3-4,3 1 1,2 1-5,-2-2 1,0 0-3,3 0 3,-3 1 2,6-2-6,-3 2 8,-3-1-3,3-1-4,-3-2 1,4 6 5,-1-8-8,-3 4 5,3-1 2,0 1-6,-3-1 3,6-2-2,-7 1-4,4 0 5,-3-2 6,3-1-9,-3 2 2,0 1 1,4-5-2,-4 1 0,3 1 7,-3 0-2,3-3-7,0 4 6,-3-4-4,3 3 7,0-4-5,0 4 2,0-2 6,1-1-12,-1 3 4,3-4-2,-3 4 0,2-3 3,-2-2 1,0 2-6,3 0 1,-3-1 6,1 0-5,-1 0 0,0-2-2,3 3 2,-3 2 2,3-5 1,-3 1-1,5 2 3,-5-1 1,5 1-4,0-3-4,-2 3 6,3 0-1,0-5 0,1 5 1,2-3 3,-3 2-5,2-4 1,1 7 6,-2-7-7,2 4-2,0-4 5,-3 4-5,4-1 3,-4 1-6,2-2 1,-2-1 4,0 3-4,1 0 4,-4-5-6,0 4 7,3-2-2,-4 4 0,-8-6-2,18 3 6,-11 0-8,2 0 4,0-2 1,3 2-1,-3 0 0,-9-3 1,17 3-1,-6 0 1,1-1-1,-1 1 4,-2 0-8,3 0 7,1-3-6,-1 3 2,0 0 2,0-2-2,-12-1 2,20 3 2,-9-3-8,-3 3 9,4-3-1,-3 3-2,-9-3 2,21 2 2,-11-2-4,-10 0 3,18 0 1,-18 0-2,20 0-3,-11-2 3,-9 2-1,25-3-5,-16 3 4,3-3-2,0 3 0,2 0 1,0-3 5,0 2-9,1-2 8,3 0-5,1 0 5,2 0-4,-1-2 3,2-1-5,2 0 2,-1 2-1,3-2-3,-3-2 12,2 4-8,-4-6 1,-1 5-2,3-4 4,-3 3 0,-2 0-3,1-3-4,-7 4 5,2-1 1,-2 2 2,0-2-7,1-3 4,-4 3 2,0 0 3,0-3-4,0 0-2,0-2 1,-4 4-4,6-5 1,-5 1 8,0 1-6,-1-1 0,4 0 1,-3-3-7,0 3 3,-3-2 3,3-1-5,0 4 2,0-4 2,-2 4-1,-1-5 0,3 1 3,-3 4-2,0-2-4,0-2 3,0 4 0,0-1 2,3 1-1,-3-1-4,-3 1 13,2 1-5,-2-3-4,3 6-3,0-6 1,-3 1 8,3 1-5,0-1-2,-3 0 0,3 0 0,-3 0-4,3-1 4,0 0 2,-3 2-5,3-2 3,-3 0-3,0 1 2,4 1 0,-4-1 4,0 1-1,0-5-3,-4 5-1,4 0 3,-3-2 3,3 2 1,-3-2-5,0 1 2,0 1 3,0-2-8,0 2 4,0 0 0,0 0-3,1-5 4,2 4 1,-3-2-7,0 1 10,3-2-5,-3 1-2,3-1-1,-3 1 3,3 2-2,-3-5 0,3 3 3,0 2 2,0-3-3,0 0-4,-3 0 2,3 4-6,0-1-11,-3 4-8,3-4-17,0 2-19,-3 0-23,0 2-29,-3-2-51,-4 4-204,-5 0 117</inkml:trace>
          <inkml:trace contextRef="#ctx0" brushRef="#br0" timeOffset="197117.0945">1967 10763 67,'0'0'31,"0"0"-2,0 0 3,0 0-2,0 0-2,0 0 3,0 0-1,0 0-2,0 0 1,0 0-1,0 0-3,0 0-1,-13-9-4,13 9 2,0 0 1,0 0-6,-6-4 0,6 4 3,0 0 0,-6-9-2,6 9-1,0 0-2,-6-5 1,6 5-2,0 0-4,-8-6 4,8 6-4,-6-6 1,6 6-4,0 0 1,-12-4 0,12 4 1,-9-4-4,9 4-1,-13-5 0,13 5-1,-15 0 1,15 0-3,-18-4 1,18 4 0,-17 0-1,6-2 0,11 2 1,-17 0-1,17 0 2,-18 0-4,9 2 1,9-2 1,-19 0 2,19 0-3,-18 0 0,7 0 1,2 4-1,9-4 3,-15 0-1,15 0-4,-16 0 4,16 0-3,-15 3 2,15-3 0,-15 0-1,15 0-2,0 0 3,-22 0-1,16 2-3,6-2 6,-11 4-1,2-3-4,9-1-4,-12 3 5,3 0 0,9-3-1,-16 6 3,4-3-3,3 0 2,0-1 0,1 3 2,-4-1-3,3 0 1,-4-1-1,13-3 5,-15 6-4,6-1 2,0-5 3,9 0 1,-15 4-4,8 0 0,7-4-2,-12 6-2,12-6 4,-9 5 0,4 0 0,-1 1 0,0-2 0,0 2-2,0 0 3,0 3-3,-1-1 0,4-1 4,-3 2-4,3-2-2,-3 2 4,3-1 2,-3 4-2,3-2 6,0 1-4,-3-1 3,4-1 3,-1 5-2,0-4 0,0-2 1,0 3 0,3-1-1,-3 2 5,3-4-1,-5 2-3,5 2 6,0-4-5,5 3 1,-2 0 7,0-1-5,0-1 0,0 2-1,2-2 5,-2 3-7,3-3 3,0 1-3,0 1 1,-3-1 6,3-1-11,0 2 3,0-2 3,1 1-5,-1-2 4,0 0 1,-3 3-3,6-3-2,-3 1 6,-1 1-9,1-1 6,-3-1 3,6-1-6,-2 2 1,-1-1 0,0-2-4,0 1 8,3 2-4,-3-1 2,0 1 5,3-1 0,-3-3-2,4 3 1,-1 1 4,0-5 1,-1 4-4,1-2 3,0 2-1,0-3 4,1 0-6,-1 5 6,3-5-7,-3 0 2,2 0 3,1 0-1,2 1 3,-3 0 2,1-3-3,0 0-1,0 1 2,4-4-2,-1 3 4,-1 0-1,4-3-4,-2-3 0,2 3 4,3-3-5,-2 2-1,1-2 0,1-3-2,4 3 0,-4-2 2,-1 0-1,-1 1-6,2-5 1,-3 5-1,-3-4-1,1 4 1,-2-1-1,-2 0 1,0 0-5,-3 0 3,1 1-6,-1-1-9,0 2-20,-3-1-32,0-2-34,-6 6-34,3-11-58,-6 2-290,-3 2 18</inkml:trace>
        </inkml:traceGroup>
        <inkml:traceGroup>
          <inkml:annotationXML>
            <emma:emma xmlns:emma="http://www.w3.org/2003/04/emma" version="1.0">
              <emma:interpretation id="{66ADA450-E5D3-4FF5-B8D4-F7D65584E8F7}" emma:medium="tactile" emma:mode="ink">
                <msink:context xmlns:msink="http://schemas.microsoft.com/ink/2010/main" type="inkWord" rotatedBoundingBox="6193,12102 8000,11983 8079,13174 6271,13293"/>
              </emma:interpretation>
              <emma:one-of disjunction-type="recognition" id="oneOf38">
                <emma:interpretation id="interp186" emma:lang="en-US" emma:confidence="1">
                  <emma:literal>has</emma:literal>
                </emma:interpretation>
                <emma:interpretation id="interp187" emma:lang="en-US" emma:confidence="0">
                  <emma:literal>had</emma:literal>
                </emma:interpretation>
                <emma:interpretation id="interp188" emma:lang="en-US" emma:confidence="0">
                  <emma:literal>hers</emma:literal>
                </emma:interpretation>
                <emma:interpretation id="interp189" emma:lang="en-US" emma:confidence="0">
                  <emma:literal>ha</emma:literal>
                </emma:interpretation>
                <emma:interpretation id="interp190" emma:lang="en-US" emma:confidence="0">
                  <emma:literal>haws</emma:literal>
                </emma:interpretation>
              </emma:one-of>
            </emma:emma>
          </inkml:annotationXML>
          <inkml:trace contextRef="#ctx0" brushRef="#br0" timeOffset="217139.0724">3793 10768 964,'0'0'-47,"0"0"3,0 0 4,0 0 3,0 0 3,0 0 1,0 0 6,0 0 6,0 0 6,0 0 2,0 0 5,0 0 4,0 0 4,0 0 1,0 0 3,24 14 0,-24-14 0,9 2 4,-1 1-2,-8-3 0,20 5 5,-12-5 0,1 4 3,3-4-2,-12 0 3,24 0-4,-11 0 5,-1-4 1,-12 4-4,23-2 3,-11-4-1,1 4-5,2-8 5,-3 6-6,3-7-3,-4 0 4,6-5-2,-6 0-4,1-3 2,3-9-3,-3-2 4,-2-4-8,2-5 1,-3-2 1,-3-5-8,-1-2 2,-2 1 1,3 2 1,-6 1-4,3-2 4,-3 1 1,-3 3 10,0 1-11,0 3 1,0 0 6,-2 2-4,-1 9 2,0 0 5,0 3-3,3 2-2,-3 2 0,3 4-3,-4 4-2,1 0-1,0 7 7,-3 2-4,9 3 1,0 0 0,-21 8 0,13 4 2,-1-2 5,-2 8-3,3 2-1,-1 2 5,-3 2 2,3 6 2,0 5 5,3 6-3,-4 9 5,4-2-2,0 3 1,0 4 3,3 0-8,0-3 1,1-7 1,2-2 2,0 1-7,0-7 0,2 2 0,1-4-4,-3-2-1,3-6 10,0 0-10,0-3 3,-3 2-3,3-8 1,0-2-2,-3 2 2,3-3 2,-3 1-3,3-5 5,-3 4-4,3-5 4,-3-2 3,0 4-1,3-6-2,-3 3 5,4-4 4,-4 4 2,0-9 2,3 10-1,-3-4-1,0-6 4,0 0-3,0 0 0,0 0-9,0 0 0,21-15-1,-12 3-2,3-6-4,2 0 8,3 0-6,-3-7-2,4-1 0,1 0-1,-1 2-1,-1-1-2,-2 5 1,1-2-1,-4 2 0,0 4 0,0 1-3,-3 3-3,-1 0 2,3 5-4,-2-2-3,-1 1 1,-2 6 2,3-2 3,-9 4-1,18 6 2,-11 2-4,2 1 4,-3 1 4,3 3-1,-3 4-1,3-1 7,-4 4-7,1 1 1,3 0 5,-1 1-3,-3 1 3,1-2-7,0 3 1,0-2-2,3-1 7,-3-1-5,3 1 3,0-2 2,1-2-1,-1-1 0,0 1-4,2-5 0,-2-2-2,3 0-4,1-5 0,2-1-4,3-4-8,2 0-4,2-5 3,2-5-5,1 0 3,-1-6 1,-1-1-6,2-5 1,-1 1 11,-4-4-9,5-1 4,-7-3 6,0 1-2,1-2-1,-4-3 7,-3 3-3,-4 0 9,1 6-2,2-3 2,-9 3 1,1 0 6,0-2 2,0 4-2,-6 3-3,0-1-1,-2 2 10,2 5-10,-5-4 2,2 4 3,-3 2-9,1 0 0,-1 3 5,-3 2-6,3 4 9,-4 2-1,-2 0-5,3 6 2,1-1 4,-1 5-4,-1 3 3,1 4 0,3 2-2,0 0 7,3 0 7,0 6-8,0 0 0,3-2 4,1 2-6,-3 0 2,5-1 0,0 0-1,5-1 1,-3-2-2,1 1-2,0-3 7,3-3-6,-3 0-1,3-2 3,0-4-1,0 2 3,3-4-8,3-5 6,-2-1-1,-10-2-6,23-9-3,-11 5-1,3-10 2,1 0 3,-1-2-5,0-3 3,-1 1 0,0-5 4,-3 4-4,1 1 8,-3-2-14,3 7 11,0-4 2,-5 7 4,2-5 0,-3 9 1,0-6-6,2 4-6,-5-1 2,3 4-3,-6 5 6,0 0-4,0 0 3,0 0 6,18 16-9,-15-4 5,1-1-2,2 2-4,-3 0 9,0 4-1,6-2-6,0 3 2,-3-2 1,3-6-1,-1 1 2,9 0-3,-3 1-1,4-5 5,7-3-1,-1-4-6,5-4-3,2-1-2,1-3-5,5-9-4,-3 1 5,2-11-10,-3-3-4,-3-3-4,-2-3 2,-2-9 1,-5 3 0,-2 0 4,-1-3 2,-9 11 5,0 2 2,-6 1 0,-3 5 9,-3 2-8,-3 2 3,-6 2 1,0 5 0,-4-1 1,-2 3-1,1 3 2,-1 1 1,2 5 4,1 1-4,3 3 1,0 0 0,12 0 10,-22 5-10,16 0 3,3 1 0,3-6-2,0 14-1,6-5 2,0-3 2,5 4-1,0-4-2,1 6 7,3-4-5,3 2-1,1-1 1,-5 4 0,4-2-1,1 3 2,-1 0-2,-3 0 5,-1 1 5,0 4-8,-3 4 5,-5-5-5,3 6 1,-6 1 10,3 2-2,-6 2-4,-3 0-2,0-2 5,-6 4 1,0-1-2,-2 0 8,-3-3-8,0 2-1,2-5 3,-3-2 1,3-1-3,-4-6 0,4 3 6,-2-6 0,-1 3 1,-1-4-5,1-6-5,3 0-6,-3-5-15,2 0-15,1-5-19,1-4-32,-1-4-63,0-6-166,0-1 173</inkml:trace>
        </inkml:traceGroup>
        <inkml:traceGroup>
          <inkml:annotationXML>
            <emma:emma xmlns:emma="http://www.w3.org/2003/04/emma" version="1.0">
              <emma:interpretation id="{ADA2B72C-312A-4779-91E0-A84AD34701BA}" emma:medium="tactile" emma:mode="ink">
                <msink:context xmlns:msink="http://schemas.microsoft.com/ink/2010/main" type="inkWord" rotatedBoundingBox="8981,11661 10500,11602 10556,13049 9038,13108"/>
              </emma:interpretation>
              <emma:one-of disjunction-type="recognition" id="oneOf39">
                <emma:interpretation id="interp191" emma:lang="en-US" emma:confidence="1">
                  <emma:literal>the</emma:literal>
                </emma:interpretation>
                <emma:interpretation id="interp192" emma:lang="en-US" emma:confidence="0">
                  <emma:literal>tke</emma:literal>
                </emma:interpretation>
                <emma:interpretation id="interp193" emma:lang="en-US" emma:confidence="0">
                  <emma:literal>tte</emma:literal>
                </emma:interpretation>
                <emma:interpretation id="interp194" emma:lang="en-US" emma:confidence="0">
                  <emma:literal>toe</emma:literal>
                </emma:interpretation>
                <emma:interpretation id="interp195" emma:lang="en-US" emma:confidence="0">
                  <emma:literal>tee</emma:literal>
                </emma:interpretation>
              </emma:one-of>
            </emma:emma>
          </inkml:annotationXML>
          <inkml:trace contextRef="#ctx0" brushRef="#br0" timeOffset="218005.6279">6590 10007 846,'-9'-3'-10,"0"-3"1,3 5-1,6 1-4,-13-5 0,13 5 4,-9-4 1,9 4-1,0 0 6,0 0 0,0 0 0,0 0 0,0 0-2,37 6 1,-25-3 4,0 3-2,4-2 0,2-1 2,2 0-1,5 2 3,-1 1-2,0-3 1,4-2-1,1-1 2,-1 0 3,1 0-4,2-1 0,-4-6-4,4 0-5,-5-2-4,4-3-7,-2-4-8,-2-7-3,2-1-9,-1-9-10,-2 0-4,-1-4-109</inkml:trace>
          <inkml:trace contextRef="#ctx0" brushRef="#br0" timeOffset="217649.9453">6621 9427 787,'9'-3'-33,"-9"3"-1,9-6 6,-9 6 0,11-2 2,-11 2 4,0 0 13,9 11 11,-9-1 8,3 4 8,-3 2-2,3 8 6,-3 0 2,0 6-3,3 0 0,-3 9 2,-3 2 6,3-1 3,3 1-3,-3 5-1,-3 1 4,6-1-2,-3 13 6,3-1-6,-3 0-1,0 1 0,6 3-6,-3-1 2,4 0-4,-1-2 0,3-2-2,0-1-4,3-5 1,2 1 0,3-7-1,-3-3 2,7-2-5,1-5-6,5-2-8,-4-9-13,5-3-15,5-5-14,-2 1-16,1-8-28,2-9-44,-2-3-176,5-6 177</inkml:trace>
          <inkml:trace contextRef="#ctx0" brushRef="#br0" timeOffset="218646.8491">7212 9691 412,'15'-42'-4,"-7"7"4,1 7 6,-1 7 3,-5 1 1,0 7-2,-3-1-3,0 5 3,-3 3-3,0 0 4,3 6 4,-14-3-2,14 3 3,-17 14 3,8 1-2,-3 1 4,0 7 2,-1 1 1,-2 6 1,4 3 3,-4 1 3,6 5-3,-4-3 1,4 5 2,-3 5-2,6-5-1,0 2-6,0-4-1,3 9-2,1-8 1,-1 3-3,3-1-2,3-7 0,2 0-2,-5-5 3,6-3-3,3 0-3,-3-3 2,3-2 3,-3-5-7,3 1 4,-2 0-1,2-8-4,3-2 4,-4 0 2,1-6-4,3 2-3,-3-4-2,-9 0 3,22-4 0,-10 2-3,-3 0 2,2-1 1,-11 3-6,20-3 4,-15 0-3,-5 3 1,15-3 2,-15 3-4,15-2 4,-9-2-4,-6 4 0,19 0-1,-10 4 0,-9-4 2,20 5-1,-8-5 0,4 6 7,-1-1-8,0 1 0,-3-3 4,2 4-3,6-4 4,-6 3 1,4-3 0,1 0-6,-1-3 2,3 0 4,4 0-1,-2 0-2,1-6-3,4-3 7,-5 2-5,1-4 2,4-3-4,-5-5-1,5-2 2,-4-2-3,1-5 1,-4 3-2,-4-2 0,1-3-6,-2 1 5,-4 3 4,-6 1 0,0 4 0,-6 0 0,-3 3 3,0 0-2,-6-1 1,-3 5 4,-1 1 2,-5 4-5,4 4 8,-1 2-1,-4 3-3,1 3 4,3 2 7,-2 5-3,0 5 8,3 1 6,2 0 2,0 8 5,3-2-7,-1 11 2,1-3 1,3 0-6,3 3-2,0-3 1,3 0 2,0-3 0,6 3-4,0-4 0,9-1-1,4 2-2,5-4-1,4-6-7,1 3-6,5-6-14,1-4-20,-1-4-31,5 0-24,0-9-49,1-6-106,-4-4-98,3-9 146</inkml:trace>
        </inkml:traceGroup>
        <inkml:traceGroup>
          <inkml:annotationXML>
            <emma:emma xmlns:emma="http://www.w3.org/2003/04/emma" version="1.0">
              <emma:interpretation id="{48600245-FF89-4657-A0E2-86034C275584}" emma:medium="tactile" emma:mode="ink">
                <msink:context xmlns:msink="http://schemas.microsoft.com/ink/2010/main" type="inkWord" rotatedBoundingBox="11586,12340 14523,12174 14563,12889 11627,13056"/>
              </emma:interpretation>
              <emma:one-of disjunction-type="recognition" id="oneOf40">
                <emma:interpretation id="interp196" emma:lang="en-US" emma:confidence="1">
                  <emma:literal>same</emma:literal>
                </emma:interpretation>
                <emma:interpretation id="interp197" emma:lang="en-US" emma:confidence="0">
                  <emma:literal>Same</emma:literal>
                </emma:interpretation>
                <emma:interpretation id="interp198" emma:lang="en-US" emma:confidence="0">
                  <emma:literal>shame</emma:literal>
                </emma:interpretation>
                <emma:interpretation id="interp199" emma:lang="en-US" emma:confidence="0">
                  <emma:literal>Shame</emma:literal>
                </emma:interpretation>
                <emma:interpretation id="interp200" emma:lang="en-US" emma:confidence="0">
                  <emma:literal>some</emma:literal>
                </emma:interpretation>
              </emma:one-of>
            </emma:emma>
          </inkml:annotationXML>
          <inkml:trace contextRef="#ctx0" brushRef="#br0" timeOffset="219758.9193">9668 10097 824,'0'0'-69,"-17"-12"7,8 12 6,9 0 5,-19 0 8,7-4 7,12 4 9,-21 0 12,10 0 2,11 0 8,-26 0 2,15 4 7,-4-4 2,-1 4 5,1 1 1,0 0 2,3 1 0,-7 3 2,2-2 3,2 5-3,-3-4 2,2 5 0,-2-1-4,4 2 1,-4-4 1,2 2-6,4 3 1,-3-5-1,3 1 0,1-2-1,0-2-3,2 2 3,4-1-1,-4 0-4,3-4-2,0 2 3,3 0-1,3-6-2,-3 8 4,3-8 2,12 6-5,-12-6 1,23 0-2,-6 0 0,0 0 0,4-2 0,-3 2 0,7 2-3,1-2 0,-1 3 0,-1-2 2,-4 5 0,5 3 0,-4 0 3,0 3-4,1 3 2,-4 1-4,-1 0 2,-1 3-2,-4-3 2,-3 5 6,-3-1 2,-3 1-3,-3-1 8,0-1 3,-3 2 6,-3 0 0,-3 3 1,0-6 6,-4 0 2,1 3 13,-2-6-3,-1 5 1,0-7 2,-1 0-5,1 1 4,0-3-5,4-2 1,-6-2 1,6-1-4,-4-3-7,3-1 3,-3-2-3,2 0-8,13 0 4,-26-8-10,14 2-7,-4-2-1,1-2-14,3-2-14,-3 2-7,1-4-11,-3 4-5,3-1-4,-1-1-9,3 1-8,-1 6-4,1-3-13,3-1-16,0 4-22,3-2-162,1 1 199</inkml:trace>
          <inkml:trace contextRef="#ctx0" brushRef="#br0" timeOffset="220777.0592">10320 10184 721,'3'-4'-45,"-3"4"6,-3-9 4,0 4 3,0-1 5,-3 0 3,3 0 8,-6 2 6,3 1 7,-3-3 3,9 6 1,-16-8 2,7 5-3,1 0 0,8 3 3,-18-2-2,6 2 3,12 0-2,-22 0 1,7 2 3,3 1-1,1 3 2,-6-3 3,6-1 0,-4 7 0,-3-5 2,3 5 3,-4 1 0,2 3 5,-1-1-3,-1 2 1,1 0-2,0 1 3,-1 4-3,5 1 2,-1-1 0,0 0-2,3 3 2,2-1-7,-2 0 0,6 2 0,0-2 0,6 1 0,-3 1 1,6-7-1,0 5-3,3 0-1,3-1 1,-3-1-1,7-3 0,-4 0-3,3 0 3,3-4 5,-4 0-8,3-3-1,0-3 5,-2 0-4,6-2 0,-2-4 0,2 0 3,-4-3 1,7-4-9,-2-2 2,-1-5 7,0-2-4,1-6-4,-4-2 3,2-2-4,-2-5 0,1 1 3,-4-2-3,3 2 7,-6 0-1,2 0 6,-5 6 4,5 0-5,-6 5 4,1-4 3,-3 7 5,0-1 0,3 5-5,-3 0 0,0 0-7,-3 2-1,3 5 2,-3 5-4,0 0 3,0 0-3,0 0 6,0 0-5,0 0-2,-9 36 3,6-21 0,3 2 3,-3 8 0,6-4-1,-3 3-1,0 1 1,0 1-3,3 0 0,0 0 1,0 0-5,3 1 0,0-6 2,-3 4-4,6-3-1,-2 3-5,2-7-11,0 0-9,-1 2-15,1-4-11,3-1-16,-3-5-20,4-5-39,-4-2-185,0-3 173</inkml:trace>
          <inkml:trace contextRef="#ctx0" brushRef="#br0" timeOffset="221769.042">10564 10103 811,'3'-12'-35,"0"6"4,3-4 2,0 2 2,1 0 2,-1-1 6,0 5 5,0 1 5,-6 3 5,12-6 7,-12 6 4,0 0 3,20 12-1,-9-5 5,-5 7 1,0 1 4,2 3-2,-2 6 4,-3 0 1,3 5 0,0 2 1,0 7-4,-3-4-5,-3 5 1,3-3 0,0 2-3,-3 1 1,0-9-5,0 1 2,0-1-1,3 0-2,-6-6 0,6 0 2,-3-4-2,0-1 4,0-3 9,0 1 5,0-3 7,0-4 6,-3-3-5,3 2-6,0-9-4,-6 5-4,6-5 4,0 0-7,-9-18-1,6 5 0,0-4 2,-3-1-9,6-11 3,-3 1 0,3-2-9,0 0-1,3-3-2,0-3 7,0-2-9,3 3-1,0 3 1,3-1 3,1 0-4,2 3 3,0 3-3,2-3 1,-2 5 3,4 1-4,-4 3-1,3 4 5,0-2-2,1 3-3,-1 2 1,-1 3-3,-2 1 8,0 5-6,4-1 0,-4 3-2,3 6 7,-15-3-2,20 11 4,-9-2-2,0 3-2,-2 4 4,-3 2 7,3 3-10,-6-3 5,3 6-6,0 0 4,-3-3-2,0 3 0,1 0 0,-1-1-2,-3-2 6,0-2-1,0-3-1,3 4 2,-3-8 7,-3 0-2,3 0 6,3 0 3,-6-4 2,3 1-3,-3-2 7,3-7-3,-7 3-6,7-3 1,0 0 1,0 0-8,-9-27 0,6 14-1,6-6-5,-3-3-10,6-2-6,-3-1-1,4-5-10,2 0 2,0 1-2,3 1 2,-4 3 2,4 4 1,-3-1 5,1 3 1,2-1-3,-3 5 4,0 4-4,0-2 1,-1 4 10,3 5-4,-2-2-1,2 3 4,-11 3-3,18 3 5,-6 3-1,-3 1-1,1 2 4,-1 5 0,0-2 13,0 4-10,-1 4 4,1 2 5,0-4-7,-2 3 4,-1 8-6,0-8 3,0 6 0,-3 1 4,0-4-2,3 3 3,-3-3-1,0 0-4,0 0-1,-3-2-1,3 1 2,-3-1 1,3-2-3,0-2 2,0-2-4,-3 1 4,3-2-1,-1 0-1,3 1 6,-2-2-4,0-4 7,3 4-4,0-3 4,2-4-1,-2 2 6,6 1-9,0-4 1,1-1 4,5 1-6,-1-3-4,6-1 4,-3-2-2,1 0 3,4 0-4,-2-2-1,-2-4 5,4 0 1,-4 0-4,-1-4-1,0-4-3,0 1 2,-2-3 3,1-6-3,-1-2 3,-1-3-7,-2-1 6,1-4-11,-1-7 0,-3 3-6,-3 0 5,0-6-7,-4 3 3,3 0 1,-2 1 4,-3 3-5,0 5 3,0 0 7,-3 4-3,0 0 2,0 1 4,0 7 1,0 0-4,-3 3-1,-3 0-1,3 6 3,-3 0 0,-4 6 4,-2 3-9,12 0 3,-24 15-1,12-5 8,-4 4 0,-1 4 0,2 5 2,0 4-2,-1-2 4,4 5 6,0-2-2,3 2 4,1 4-4,5-8-3,0 5 5,3-6-3,3 4-3,3-4 5,-1-4-4,4 1 10,3-6-14,6 3 7,4-8-3,7-1-5,5-1-8,-1-3-16,1-6-12,-2 0-10,2-3-21,6-6-19,-11-1-42,5-7-92,-7-1-96,-1-6 173</inkml:trace>
        </inkml:traceGroup>
        <inkml:traceGroup>
          <inkml:annotationXML>
            <emma:emma xmlns:emma="http://www.w3.org/2003/04/emma" version="1.0">
              <emma:interpretation id="{41F72CC9-BDBF-4189-9EFF-E8F01020633B}" emma:medium="tactile" emma:mode="ink">
                <msink:context xmlns:msink="http://schemas.microsoft.com/ink/2010/main" type="inkWord" rotatedBoundingBox="15459,11763 17647,11296 18031,13098 15844,13565"/>
              </emma:interpretation>
              <emma:one-of disjunction-type="recognition" id="oneOf41">
                <emma:interpretation id="interp201" emma:lang="en-US" emma:confidence="1">
                  <emma:literal>first</emma:literal>
                </emma:interpretation>
                <emma:interpretation id="interp202" emma:lang="en-US" emma:confidence="0">
                  <emma:literal>fist</emma:literal>
                </emma:interpretation>
                <emma:interpretation id="interp203" emma:lang="en-US" emma:confidence="0">
                  <emma:literal>fint</emma:literal>
                </emma:interpretation>
                <emma:interpretation id="interp204" emma:lang="en-US" emma:confidence="0">
                  <emma:literal>frost</emma:literal>
                </emma:interpretation>
                <emma:interpretation id="interp205" emma:lang="en-US" emma:confidence="0">
                  <emma:literal>fiest</emma:literal>
                </emma:interpretation>
              </emma:one-of>
            </emma:emma>
          </inkml:annotationXML>
          <inkml:trace contextRef="#ctx0" brushRef="#br0" timeOffset="223347.7192">13432 9551 780,'6'-16'-38,"0"4"13,0-3 15,-3 1 11,0 4 11,-1-1 6,4 2 0,-6-1-2,3 1-5,0 1 4,0 2-7,-3 6-2,3-10 0,-3 10 1,0 0 0,0 0-1,0 0 3,0 0 3,8 19 4,-13-5 3,5 1 1,0 10 2,-3-1 2,0 6 0,0 6 1,-3 2 5,3 2-3,-5 11 2,-1 5 5,-3 8-5,3 13-1,-7 29 1,1-3-8,-3 3 10,7-19-13,-3-9 2,6 1-2,-1 0-5,3-5 5,0 1-6,3-12 4,0-3-3,3-3 0,3 0-5,3-5 0,-3-10 7,3-1-7,0-2-1,2-3 0,3-5-2,-2-1-1,-1-5 3,1-6-8,3-1 1,0 0-4,1-8-3,2-4-6,0-1-2,2-5-4,0-3 2,3-3 1,4-5-14,-2-2-1,1-5 3,1-5-2,-2-1 4,-1-4 1,-1-2 4,2 2 2,-7-3 0,3-2 5,-3 1-2,-2 0 6,-4-1-2,0 0 6,-1 3-3,-5 1 2,0 1 4,-3 1-2,-3 3 5,0-6 3,-2 3 3,-4-3 0,-3 0 3,-1 0-4,-5 0 3,3 1 8,-2-2-12,-6 1 0,0-2 1,-4-1 1,-4 4-8,2-1 5,-2 1-4,1-2-2,-3 4 9,6 4-5,2 2 0,1 2 0,7 2 3,-5 2-4,7 0 3,-3 3-2,2 2-4,1-3 3,3 6-4,1-2 7,2 2-5,0-2-4,-1 4 0,4-1 1,-3 1 1,9 5 2,-15-5-2,15 5 0,-15-3 1,15 3 0,-16 0 0,16 0 2,0 0-2,0 0 5,-14 3-4,14-3 0,0 0 0,0 0 2,0 0-1,0 0 2,0 0-1,51-9 0,-27 3-8,4 1-2,4-4 1,5 3-7,0-3-4,-2 2 1,5-2-1,1 1 5,-1-4 0,3 5 0,-5 0-1,2 0 5,-3-2 0,-8 8 1,-2-5 2,-2 3 3,-2 1-2,-5-2 0,1 2 3,-1-4 4,-6 4 4,2 0 6,-3-2-9,-3 0 2,-2 0 2,-6 4 1,6-8 1,-6 8 1,6-9 2,-3 4 2,-3 5-1,0 0 0,0-11-2,0 11-2,0 0 4,3-5-3,-3 5-1,0 0-6,0 0 0,0 0-1,0 0 8,0 0-1,0 0 1,-18 21 6,12-9-3,1 7 3,-1 0 3,-5 0 5,6 5-4,2 3 2,-3 0 2,0 9-1,3 0 3,0-1-6,0-1-4,3-1 4,3 0 2,0-3-5,0 0 2,0-1-6,3-1-3,2-1 5,3-3-3,-2-2-4,2-2-15,1-2-12,0-1-10,3-7-21,-2-2-21,-1-3-41,0-5-85,-1-1-97,-2-8 187</inkml:trace>
          <inkml:trace contextRef="#ctx0" brushRef="#br0" timeOffset="223796.6369">13920 9709 748,'-9'-2'-35,"9"2"0,0 0 5,-6-6 8,6 6 7,0 0 7,0 0 6,0 0 4,-12-4-2,12 4 0,0 0 4,0 0-1,0 0 0,0 0 5,0 0-3,6 22 1,-6-22 7,9 12-5,-6-4 4,3 1-2,1-2 2,-1 2-2,3 1 0,0-2-3,-3 0 0,2 1 5,1-4-3,-3 0 1,0 0 4,4-1-2,-1-2 1,-9-2 0,0 0-3,24-6-1,-15 0 0,-3-3 0,4-2 0,-7-3-3,0-2-3,3 0 3,-6-1-3,0-1 2,-3 2-2,0 2 3,0-2-7,-5 1 4,5 4-3,-5 2-6,2 3 0,-6 2-3,0 2-8,12 2-2,-31 8-10,16 1-17,-5-2-18,1 1-34,1 3-103,3 0 68</inkml:trace>
          <inkml:trace contextRef="#ctx0" brushRef="#br0" timeOffset="224764.0493">14138 9896 632,'-6'-5'26,"6"5"-7,0 0-5,0-10-1,0 10-3,0 0 0,0 0 0,18-4-6,-18 4 1,0 0 2,25 9-1,-19-4-5,2 3 1,4 0 4,-3 8-7,0 1 3,3 2 0,1 2 4,-1 2 1,2 2-4,-2 3 2,0 1 1,-2 1 1,-1 1 1,-3-1 2,0-4-3,-3 4 8,0-1-6,-6-2 5,3-2 4,-6 1-4,0-4 2,0-3 6,-3 0 6,-1-3-1,-2-2 1,0-1 8,1-4 6,-1-4-7,-1-5 1,4 0 1,9 0-3,-21-14-5,15 3-4,0-2-3,3-5 0,0 0-3,6-6-5,3-3-5,0 3 3,3-6-1,3 0 1,0 0-7,4 3 0,-1-1 1,-1 3-6,1 3-9,-2 1 4,2 2-7,-3 3-4,0-3 1,-1 6-15,3-1 1,0-1-1,-2 5-12,3 2-8,-3 0-6,4 3-5,-1 0-6,-1 2 1,1 0-3,4 0 2,-4 0 5,3 3 5,1 0 2,-4 0 6,2-3 6,1 3 3,-2 0 6,-1-1 5,3-3 8,-4 4 8,3-5 8,-6 2 8,1-2 9,-3-1 11,0 0 16,0 0 4,1 0 4,-7-3 5,0 0-4,0 3 6,0 0-1,-3-3-9,0 9-8,-6-10 0,0 4-10,6 6 5,-16-5-4,16 5-6,0 0 0,-24 11 0,12-4-6,4 1-2,-3 2-1,2 2 0,-2 2-3,5-1 3,-3 1-5,3-1 2,3 2-2,0 1 1,0-2-4,6-2 0,0 4 2,0-2 2,3-2-8,0 1 8,3 3-7,2-2 1,1 0 6,-1-2-6,0 0 2,-2 2 3,3 2-5,0-2-1,1 5-2,-1-3 5,-3 0-4,2 3 2,-2 3 4,0-2 2,-3 4-1,1 0 1,-4-3 6,0 3 0,3 0 5,-3-2 4,-6-2 2,3-1 1,0 1 0,-6 1 2,3-6 1,-4 3 4,1 0-3,-3-3-1,-3-3-1,4 2-3,-4-5 2,3 1-3,-4-1 0,4-2-5,-3-2 2,-3-2-9,4 0-12,-3-3-17,0-6-31,2-2-26,-3-2-26,0-8-38,-1-6-84,1-4-155,1-5 112</inkml:trace>
          <inkml:trace contextRef="#ctx0" brushRef="#br0" timeOffset="225783.3227">15088 9839 687,'0'0'-15,"0"0"3,-9 3-1,9-3 4,0 0 3,0 0 10,-8 3 5,8-3 6,0 0 8,0 0 0,0 0 6,0 0-4,11 14-2,-11-14 0,15 4 0,-6-1-4,7 0-2,-1-3 0,0 2-5,2 2-5,5-4-12,2 2-13,3-2-24,1-2-32,-2 2-72,2-6-64,2 0 71</inkml:trace>
          <inkml:trace contextRef="#ctx0" brushRef="#br0" timeOffset="225245.7625">15131 9418 955,'12'-6'-41,"-12"6"9,6-2 2,-6 2 3,0 0-2,0 0 3,0 0 4,0 0 7,0 0 6,17 11 11,-17-4-1,3 2 3,0 2 5,-3 5 3,0-1 1,0 5 5,3 5 1,-3 2 4,0 0 8,3 5-2,-3 4-1,0 1 1,5 2 0,-5 3-1,0 2-1,3 0-6,-3 3 7,2 7-3,1-9-4,0 11 0,0-5 1,0-8-5,3 10 1,0-13-2,0 2 1,0-3-4,0-3 1,0 0-4,4-4 14,2-6-12,0 4-5,-1-7 10,1-2-15,4-1-8,-1-4-2,0-4-11,0 2-10,4-4-11,-2 0-6,-2-8-4,0 1-10,4-3-16,-1-3-19,-1-4-45,1-4-120,1-7 222</inkml:trace>
        </inkml:traceGroup>
        <inkml:traceGroup>
          <inkml:annotationXML>
            <emma:emma xmlns:emma="http://www.w3.org/2003/04/emma" version="1.0">
              <emma:interpretation id="{FB59CA28-28EE-4653-9D5B-AAA54FE97B7F}" emma:medium="tactile" emma:mode="ink">
                <msink:context xmlns:msink="http://schemas.microsoft.com/ink/2010/main" type="inkWord" rotatedBoundingBox="18628,12164 21342,12127 21353,12933 18638,12969"/>
              </emma:interpretation>
              <emma:one-of disjunction-type="recognition" id="oneOf42">
                <emma:interpretation id="interp206" emma:lang="en-US" emma:confidence="1">
                  <emma:literal>name</emma:literal>
                </emma:interpretation>
                <emma:interpretation id="interp207" emma:lang="en-US" emma:confidence="0">
                  <emma:literal>Name</emma:literal>
                </emma:interpretation>
                <emma:interpretation id="interp208" emma:lang="en-US" emma:confidence="0">
                  <emma:literal>ham</emma:literal>
                </emma:interpretation>
                <emma:interpretation id="interp209" emma:lang="en-US" emma:confidence="0">
                  <emma:literal>ram</emma:literal>
                </emma:interpretation>
                <emma:interpretation id="interp210" emma:lang="en-US" emma:confidence="0">
                  <emma:literal>names</emma:literal>
                </emma:interpretation>
              </emma:one-of>
            </emma:emma>
          </inkml:annotationXML>
          <inkml:trace contextRef="#ctx0" brushRef="#br0" timeOffset="227321.2087">16168 9923 532,'0'0'-20,"6"6"5,-6-6 4,9 5 3,-1-2 9,-8-3 3,8 9 7,1-5 2,-3-1 1,0 3 1,0 2 2,0-3 2,0 3 3,0 0-3,4 2 3,-4 2 5,0 2-5,3 2 6,-4 3-2,1 1 2,3 0 0,-3 5 1,0-1-2,-3 8 2,4 2 1,-4-1 3,3 3-10,-3 0 5,0 3 3,0-3-6,-3-4-1,0-2-2,0 1 0,0-2 3,0-2 2,0-2-1,0-1 0,0-6 10,-3 1-4,0-2 5,3-4 5,-3 4 0,-3-8 0,3 1-4,-4-5 5,-2-2-7,9-3-3,0 0-7,-21-13-1,16-4-4,-1-5-3,0-5 1,6-3-4,-3-8-3,6-2-7,0-4-10,0 3-1,5-2 4,-2 3-6,3 1-1,0 1 1,4 2 0,-4 3 4,6 2-9,-3 1-4,2 3 1,3 2 11,-3 3-14,1 4 5,3 2-5,1-1 4,-4 4 8,2 2-9,4 2 9,-5 4-4,2 3 4,-3 2-8,-1 2 9,0 0-2,-3 6-3,1 2 11,0 5-6,-6 5-2,0 1 7,-3 0-1,1 7 0,-4 2 0,0 8 0,-4-1 1,4 2-4,0-3 3,-3 0 2,6 3 2,-3-7 1,7 0-1,-4-2 1,0 0 4,3-1-2,0-2-2,0-3-4,2 0 7,-2-2-4,3-1 0,0-4 0,1 2 1,2-5 0,0-2-1,0-3 6,0-2-8,4 0-12,1-5-1,-2 2-2,3-8-1,7 2-9,-4-7 4,7 1-1,1-4 4,-1-3 1,1-4 1,-2 2 1,1-4 1,-1 0 0,-2-3 2,1-1 2,-5-1 1,1 0 1,-2-4 10,-2 0-2,1 3 16,-4-3 1,-3 0 2,-3-1 4,-1 6-4,-5-2 3,2-2 7,-5 5-1,0 0 1,-5 2 3,2 1-7,-2 1-2,-1 4-2,-3 2-7,3 2 0,-6 3-4,0 2 3,-4 0-7,1 7 2,-2 0-3,-5 7 5,1 3-3,0 2-3,-4 8 3,5 2-4,-4 5-1,2 3 6,4 3-10,-2 3 9,5-1-1,-1-4-4,7 5 0,0-3 11,3 1-9,3-5-2,3-3 2,0-1 0,0-4 2,6 2-2,0-5 6,3-4-2,3 0 6,1-8-9,2 0-1,-1-2-2,4-8-5,4-2 13,-1-6-20,-3-5-4,7-2-3,-8-5-2,4-3 5,-2-3-10,-1-3 1,-4 1 3,-2-2 1,0 5 2,-2 6 7,-4-2 1,0 0 3,0 4 0,0 1-3,0 4-3,-3 6-3,3-5 7,-3 9-1,0 2-1,-3 4 1,0 0 5,0 0 0,16 14 2,-10-3 5,-3 2-4,2 8 1,-2-2 2,3 6 3,-3-1-3,3 4 0,0-1 3,0 0-7,-3 0 5,0-3-6,4 5-19,-1-7-16,-3 2-19,3-3-20,0 0-34,-3-6-75,3-3-156,3-4 144</inkml:trace>
          <inkml:trace contextRef="#ctx0" brushRef="#br0" timeOffset="231166.5371">17496 10033 849,'0'0'-54,"0"0"7,0 0 13,0 0 14,0 10 7,0-10 6,6 7 7,-6-7 6,10 14 2,-7-5 3,3-1 2,-3 2 3,3 4-1,0 0 1,-3 2-2,0 3 2,0 3 0,0 3-1,-3 1 2,0 5 10,-3-1-10,0 7 1,0-1 0,0-7-3,3 3-5,0-2 1,-3 0-1,0-1-3,3-5 5,-3-3-4,3 1 1,-3-2 1,0-5 11,3-2 13,0 1 23,-3-3-10,3-3-3,0-8-8,0 0-2,0 0 1,0 0-7,-10-35-1,14 14-6,-4-8-2,3 1-4,0-5-1,3-8-5,0 4 0,0-2-4,3 4 2,0-1-1,2 0-1,0 5 4,0 0-4,1 5-6,-3 1 0,3 3 3,0 3-6,1-1 3,2 8-6,-1-2 4,1 4 2,4 1-2,-7 2-2,6 3-1,-1 4 6,0 4-6,3 0 4,-2 8 3,1-2-2,-1 4-3,-3 2-5,-1 2 9,3 5 3,-6 1-5,-2 0 12,0 3-9,-3-1 0,0-4-1,-3 4 0,0-4 3,-3-1-3,0-3 4,-3 2-1,3-4 4,-6-2 1,3-3 7,-6 0 1,3-2 0,-3-8 3,9-1-5,0 0-2,-25-13 2,19 3-3,0-7-6,4-1 1,2-6-12,0-5-7,0 0-11,5-6-4,4-1-4,2 1 7,0 0-3,4 1 5,0 6 0,0-2 2,1 1 1,-1 7 0,-1 4 5,1 2 0,1 2 0,-1 2 3,0 6-1,-4 3 0,6 3 3,-3 0 7,-2 8 9,-3 1-8,3 3 7,-3 4-5,1 7 0,-4 0 3,0 6 3,-3-3-1,0 10 7,3 3-4,-4-5 4,1 5-2,0-3 1,0 3-5,0-1 2,0-10-1,3 0 1,-3 2 1,4-1-3,-1-5 4,3-3-1,0 1 3,0-2-4,3-4 3,2-2 0,3-4-5,-3-2 2,7 0 0,-2-6-2,-1-2-3,2-4 6,3-2-5,-6-6 2,4 0 0,4-6-5,-4 0 0,-1-3 0,2-3 3,-4-5 0,0 3-4,-1-4-2,0-2 0,-3 2 4,-2 0-4,-3-3 10,0 6-10,-6 0 4,0 0 0,1 3-1,-8-1 4,1 2-5,0 2 5,-6-1-5,0 2 0,0 5-1,-3 1 2,1 7 2,-3-5 2,3 8-3,-1-1 0,-3 4 0,-1 2-2,4 4 4,-3 2 1,4 3 0,-1 3-1,-2 3 3,6-1 4,-1 6-1,0 1 5,6 3-2,0-1 2,3 4-2,3-1 1,0 0 0,3 0-1,3 3-1,2-3 2,6-3 1,0 0-5,7 2 4,4-4 3,-2-3-7,5-4-5,-1 2-10,1-5-14,-5-6-18,2 0-17,2-6-25,1-2-22,1-6-29,-1-9-70,-4-4-190,2-2 98</inkml:trace>
        </inkml:traceGroup>
        <inkml:traceGroup>
          <inkml:annotationXML>
            <emma:emma xmlns:emma="http://www.w3.org/2003/04/emma" version="1.0">
              <emma:interpretation id="{13E4D29D-A198-4438-9C43-466D047ECCEE}" emma:medium="tactile" emma:mode="ink">
                <msink:context xmlns:msink="http://schemas.microsoft.com/ink/2010/main" type="inkWord" rotatedBoundingBox="22158,12035 24025,12237 23944,12991 22077,12789"/>
              </emma:interpretation>
              <emma:one-of disjunction-type="recognition" id="oneOf43">
                <emma:interpretation id="interp211" emma:lang="en-US" emma:confidence="1">
                  <emma:literal>as</emma:literal>
                </emma:interpretation>
                <emma:interpretation id="interp212" emma:lang="en-US" emma:confidence="0">
                  <emma:literal>ag</emma:literal>
                </emma:interpretation>
                <emma:interpretation id="interp213" emma:lang="en-US" emma:confidence="0">
                  <emma:literal>ors</emma:literal>
                </emma:interpretation>
                <emma:interpretation id="interp214" emma:lang="en-US" emma:confidence="0">
                  <emma:literal>cos</emma:literal>
                </emma:interpretation>
                <emma:interpretation id="interp215" emma:lang="en-US" emma:confidence="0">
                  <emma:literal>ay</emma:literal>
                </emma:interpretation>
              </emma:one-of>
            </emma:emma>
          </inkml:annotationXML>
          <inkml:trace contextRef="#ctx0" brushRef="#br0" timeOffset="231178.553">20505 9972 982,'-3'-10'-52,"0"1"7,-3-2 5,-2 3 13,-1-3 5,-5 4 7,0-4 13,-4 2 2,0-1 6,-1 5 1,-1-5-3,-1 5 0,-4 2 2,4 0 0,-2 3 3,-5 0-3,1 0 2,-1 6 2,2-3 3,-2 5-1,-2 1 0,-4 1 4,5 4 5,-5 2-5,1 4 2,3 1-4,-3 4 7,-4 3-1,5 2 2,-2 1-1,4 2 0,0 1-2,0 2-3,5 0 7,4-2-5,4-5-1,2 6-3,5-4 0,4-4-1,6 1 4,0-3-4,6-3 6,7-1-8,2-2 0,5 1 4,8-8-4,5 0 0,1-4-2,1-3 6,2-5-9,-2 0-3,8-2 4,0-6-2,-2-1 0,5-7 5,-4-4 2,-6 4 0,1-5-9,-8 0-1,-1-5 0,-4-1 0,-2-3-1,-5 0 5,-2-3-8,-3 5-3,-3-2 4,4-5-1,-7 11-4,3 0 5,-3 6-5,0-3 4,2 3 0,-2 2-5,-3 4 0,3-1 0,1 9 1,-4-2-3,-3 6 6,0 0-1,0 0 3,24 14 5,-18-1-7,-3 9 4,3 0 2,-3 4-4,3 3 2,-1 6-2,3-1 0,1 5-1,0-4 6,5 0-3,1 1 6,4-4 1,2 1 0,2-3-2,2-9-2,2-4-1,4-1-1,4-7-4,-4-8-8,5-1 2,3-7-14,7-9-5,-2-7 4,-1-1-4,9-10-1,-8-5 3,-2-2 0,-2-1 4,-10 6 10,-2 0 1,-8 6 10,-2 0 10,-6 3-7,-2 0 6,-7 5 5,-3 2-3,-6-1 1,-4 3 1,-8 5-3,-2-2 3,-5 4-2,1 2-4,0 5-1,-1 2 5,5 2-2,-1 0-2,2 0 1,1 2-3,1 1-1,2 3-2,4-2 2,0 2-3,2 1-1,6 0 5,0 0 2,6 2-1,3-2 1,3-1 0,-1 2-8,12 1 5,0-3-2,1 0 1,4 0-6,-4 0 2,5 2 3,-1-2-1,-1 2 2,4 3-3,-5-4 1,8 4-3,-4 3 2,-1 0 4,2 2-3,-1 0-7,-2 7 5,-2 0 4,-2 2-5,1 3 3,-4-1 2,0 3-3,-2 0 4,-4-2 10,-7 2-3,1-1-4,-3 1 7,0-3-1,-6-1 7,0-2 5,0 1 7,-5-1-1,-1-5 0,-2 1 7,-3-5-4,-4-1 0,0-3 2,-4-3-7,2-2 0,-4-3-6,-4-3 0,1-6-4,-6-5-11,0-5-26,-1 1-18,-1-14-31,1-3-34,0 0-37,5-10-65,-1 3-231,5-3 58</inkml:trace>
        </inkml:traceGroup>
        <inkml:traceGroup>
          <inkml:annotationXML>
            <emma:emma xmlns:emma="http://www.w3.org/2003/04/emma" version="1.0">
              <emma:interpretation id="{ECAF1694-18FB-4576-9E1D-1AFAB45A3B34}" emma:medium="tactile" emma:mode="ink">
                <msink:context xmlns:msink="http://schemas.microsoft.com/ink/2010/main" type="inkWord" rotatedBoundingBox="24861,11846 26076,12185 25814,13124 24599,12785"/>
              </emma:interpretation>
              <emma:one-of disjunction-type="recognition" id="oneOf44">
                <emma:interpretation id="interp216" emma:lang="en-US" emma:confidence="0">
                  <emma:literal>by</emma:literal>
                </emma:interpretation>
                <emma:interpretation id="interp217" emma:lang="en-US" emma:confidence="0">
                  <emma:literal>bro</emma:literal>
                </emma:interpretation>
                <emma:interpretation id="interp218" emma:lang="en-US" emma:confidence="0">
                  <emma:literal>bio</emma:literal>
                </emma:interpretation>
                <emma:interpretation id="interp219" emma:lang="en-US" emma:confidence="0">
                  <emma:literal>by.</emma:literal>
                </emma:interpretation>
                <emma:interpretation id="interp220" emma:lang="en-US" emma:confidence="0">
                  <emma:literal>b,</emma:literal>
                </emma:interpretation>
              </emma:one-of>
            </emma:emma>
          </inkml:annotationXML>
          <inkml:trace contextRef="#ctx0" brushRef="#br0" timeOffset="231323.7917">22380 9682 1165,'8'-5'-34,"1"-4"4,0 2 3,-3 1 2,4-3 3,-4 4-1,0-1 9,0 2 15,-6 4-6,6-9 1,-6 9-1,9-2 0,-9 2 0,0 0 6,3 15 3,0-6-1,-6 4 2,3 3 5,0 3 1,0 2 4,0 8 2,0-2-3,0 3 2,3 7 1,0 2-1,2-3 3,-2 6-3,3 2-1,2 5 2,-5 2-1,0-4-8,2-5 5,-2 4-5,0-4 3,0 2 0,-3-7-3,0 2 0,3-7 3,-6-2 1,6-4-7,-6 3 3,3-8-1,0-3 0,0 1-3,0-2 10,0-5 8,-3 3-3,0-4 0,0-2-2,-2-5-2,-6-1 0,11-3-1,0 0 5,-23-7 1,14-2 0,0 4-3,3-10 1,-3 5-10,2-10 5,1 5 1,3-5-7,0 2 0,6-4-3,0 0-2,3 1 0,4-4-2,2 3 0,6-2 2,-1 0-8,5 0-5,2 0-2,4 4 2,-1 1-1,2-1 7,-4 4-6,2 3-2,-2 2-3,1 3 8,-2 3-5,-2 0 8,-1 1-4,-1 4-3,2 0 4,-1 4 0,0 2-5,-2 3 7,-2 5-2,1-1 3,-5 7 4,-1-1 6,0 2-13,-6 3 5,0 2 1,-3 0 8,-3 0 0,0 0 3,-3 0 6,-3-1-4,-3 0 6,0-1-5,-3-4 7,-1 2-1,-2-4 0,-2-1 2,-5-1 1,1-2-4,-6-7-6,-1 2 2,2-7-13,-8 2-5,2-4-12,-2 0-20,-2-6-16,-4 3-17,4-3-19,-3-1-24,0-2-39,6 4-210,-4-4 125</inkml:trace>
          <inkml:trace contextRef="#ctx0" brushRef="#br0" timeOffset="232007.1739">23321 10258 869,'3'5'-77,"0"-3"8,3 4 13,-3-3 7,-3-3 10,6 9 9,-6-9 6,6 12 9,-3-6 8,0 0 4,-3 0 7,0 3 5,3 0 2,-3-9 0,3 10 1,-3-3 5,0-7-1,2 10 3,-2-10-2,0 8 0,0-8 0,5 8-1,-5-8 3,3 6-6,-3-6-4,0 0 0,3 10 2,0-4-6,-3-6 2,3 8 0,0-3 2,-3-5 4,3 9-11,-3-9 4,0 0 2,8 4 4,-8-4 0,6 4 5,-6-4-1,0 0 0,0 0 2,18-8-7,-12 2 4,-6 6 1,10-12 0,-4 8 1,0-4-3,0 2 2,-3 0 0,0 0 2,-3 6-2,9-9 5,-9 9-8,3-9-3,-3 9 0,0 0-6,0 0-1,0 0 4,-12-8-2,12 8 2,0 0-3,0 0-4,-21 17 0,18-12 3,0 3 1,-4 0-2,7 0-1,-3-2-1,3 2 5,0-8-5,0 16 0,3-10 6,4-1-4,-7-5-2,9 5 5,-3-2-3,-6-3 2,12 3-1,-12-3 0,0 0 3,20-7-4,-17 1 1,0-3-6,0 1-15,-3-4-15,-3 2-24,0 0-31,-5-6-71,-1-4-116,-3 1 207</inkml:trace>
        </inkml:traceGroup>
      </inkml:traceGroup>
    </inkml:traceGroup>
    <inkml:traceGroup>
      <inkml:annotationXML>
        <emma:emma xmlns:emma="http://www.w3.org/2003/04/emma" version="1.0">
          <emma:interpretation id="{1886B24B-221A-4EC3-BF7C-5AB4C10BAC15}" emma:medium="tactile" emma:mode="ink">
            <msink:context xmlns:msink="http://schemas.microsoft.com/ink/2010/main" type="paragraph" rotatedBoundingBox="3513,13702 29469,12717 29550,14831 3593,158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AE4E3D-25CA-49B6-8622-0C30DEF9E4C3}" emma:medium="tactile" emma:mode="ink">
              <msink:context xmlns:msink="http://schemas.microsoft.com/ink/2010/main" type="inkBullet" rotatedBoundingBox="3531,14173 5155,14111 5213,15645 3589,15706"/>
            </emma:interpretation>
            <emma:one-of disjunction-type="recognition" id="oneOf45">
              <emma:interpretation id="interp221" emma:lang="en-US" emma:confidence="0">
                <emma:literal>do</emma:literal>
              </emma:interpretation>
              <emma:interpretation id="interp222" emma:lang="en-US" emma:confidence="0">
                <emma:literal>@</emma:literal>
              </emma:interpretation>
              <emma:interpretation id="interp223" emma:lang="en-US" emma:confidence="0">
                <emma:literal>Q</emma:literal>
              </emma:interpretation>
              <emma:interpretation id="interp224" emma:lang="en-US" emma:confidence="0">
                <emma:literal>dg</emma:literal>
              </emma:interpretation>
              <emma:interpretation id="interp225" emma:lang="en-US" emma:confidence="0">
                <emma:literal>d0</emma:literal>
              </emma:interpretation>
            </emma:one-of>
          </emma:emma>
        </inkml:annotationXML>
        <inkml:trace contextRef="#ctx0" brushRef="#br0" timeOffset="238967.4373">2558 12424 742,'-3'-19'-27,"3"0"6,-3 1 8,0 0 4,1-2 7,-4 1 3,3-3 6,-3 0 0,3 0 6,-5 1 3,3 0-5,-1 0-2,0 1 3,0 1 2,0-1 1,0 2-1,0 0 7,3 6 0,-6-4 4,2 2-3,1-1 3,0 2-1,-3 2-4,1 1-2,-1-2 4,0 6-10,-3-3 1,-4 0-3,1 4 1,-3-2-4,-4 1-5,2 3 5,-1-3 0,-4 3 1,1 1-4,1-1 1,-2 0 1,1 3-2,2-3 0,2 3-1,-1-1-2,-1 1 6,1 0-5,4-5-2,-4 5 0,2 0-1,-2 5 9,0-5-8,2 0-4,-1 1 5,2 2-1,-7 0-1,4 0 2,1 2-1,-5-2-4,4 4 4,-4-1 3,1 0-6,1 3 7,-2-3 0,1 3-4,-2 0 6,1-1 0,-2-1-5,2 2 3,-2-1 2,4 1-1,1-2-3,-2 2 2,2-3 0,1 4-4,4-5 0,2 4 1,-4-4 0,4 2-3,-2 2 3,-3 0 0,9-1-1,-4-1-2,0 5 2,3-4 2,-1 2 4,4 2-6,-3 3 0,4 0 1,-4 0 0,3 2 8,-1-1-9,-2 7 3,3-5 2,0 6-4,0-2 2,0 2 8,4 1-1,-1 0 0,-2-2-2,-1 2-1,4-3 2,-1 2 1,3 0-2,0-2-3,0 1 1,0-2 4,0 0 0,0 4-3,6-9 4,-3 6-1,0 0-2,3 3-1,0-3 1,0 2-3,0-3 3,3 3 0,2 2 1,-2-3-8,5 2 10,-2 0-7,-1-1 0,7 3 6,-3 0-9,7-3 8,-4 5-5,2-3 0,-2-4 0,4 4-2,-1-3 4,0 4 0,-4-8-2,6 6 1,0-3 3,-5-4-5,4 4 1,-1-6 4,-3 3-2,2-3-4,-1-2 2,2 2 2,0-2-1,-1-2 1,3 0-3,0-2 5,1-1 0,4 2-2,-1-5 1,1 3-3,1-5 2,1 0 3,4-4-5,1 0-2,2 0-1,-2 0 0,2-4 1,3 4 0,-5-4-2,5-2 2,-1 0-1,-2 3 1,1-8-3,-1 2-1,-2 5 6,2-8-1,-1 6 2,-3-6 0,-3 0-1,7 0-2,-5-4-5,-1 2 6,2-6 2,-5 1-5,1-2 1,-1 0-1,-1-5 1,-3 5 6,-2 2-6,1-8 7,-2 4-7,0 0-4,-2 0 5,-4 5-3,0-5-4,2 6 7,-5-3 3,4 1-7,-4 1 7,3-2-5,-3 1 3,-3-1 1,0 2-7,0 1 4,0-6-2,-2 0 0,-1 1 0,0-2-2,0-2 1,-6-3 1,3 1 0,-3-6-3,3 2 5,0-1-5,-3-1 0,-4 0 3,7 3-2,-3 1 1,-3 1 1,6 3 5,-6 0-8,3 4 5,0-1 1,0 1-5,-3 2 1,3 4 4,-3-2 1,3 4-6,-3-2-8,3 5-17,-2-1-18,0 6-22,-1-6-26,3 0-42,-3 0-272,3-1 82</inkml:trace>
        <inkml:trace contextRef="#ctx0" brushRef="#br0" timeOffset="237768.187">2284 12371 492,'0'0'-42,"0"0"8,-22 13 11,22-13 7,0 0 8,0 0 3,0 0 4,0 0 2,0 0 2,0 0 0,0 0 1,0 0 2,0 0 0,0 0 0,-9 2 2,9-2-2,0 0 4,0 0 1,0 0-3,0 0 5,0 0 2,0 0-3,-14 4 1,14-4 1,0 0 1,-12 0 2,12 0-1,0 0-1,-22 0 2,22 0 0,-21 0-5,12 2 1,-6 1 0,-1-3-3,2 3 3,-1 4-3,-3-7-2,-1 3 5,-2 0-3,1 3 1,-2-3 4,-2-1-2,3 4 1,-1-2 1,-1-1-1,2 6-7,-1-4 7,1-1-8,4 6 3,-3-2-1,0-2-2,2 0-1,-1 6-1,-2-4 0,4 3 0,-1 3 1,-1-1-1,1 1 0,-2 1 1,-6 5-2,3-4-1,2 9 6,-4-9-3,2 6-2,1 0 2,1-4-1,3 5 1,1-7 2,0 0-4,6-2-2,-4 2 7,3-3-7,2 2 2,1-2 1,3 1-4,3-2 4,0 2 4,0 1-6,6 1 3,0-2 0,0 2 0,9-2-1,-2 2 6,2 2-4,3-4 0,-1 2 1,5-2 0,-1-1-3,3 1 2,1-4-3,-1 8 1,2-12 5,-1 3 1,2-3-2,-1 1-2,5-3 1,-4-1-1,-3-3 3,4-3-3,-2-1 2,2-3-2,-1-4 3,-1-5-4,2-2 2,-4-4-1,0-7-2,-2-2-2,-1-10-1,-1-4-1,-1 0-1,-4-4-2,0-4-1,-3 2 0,-3-3-3,0 3 5,0-3 1,-1 9-6,0 3 2,-2 0 1,0 3 2,3 0-3,-6 3-1,3 8 4,-3-2-2,3 1 4,-3 5 0,0 0-2,-3 5-3,3-1 4,-3 4 0,3-5 2,-3 6-1,0-3-2,-3 4 4,1-2-5,0 2 4,-1 1-3,0 2-1,0-2 3,-3 2-1,0 4-1,3-5 3,-3 4-5,-1-1 0,4 3 6,-3-1-6,4 4 1,-4 1 2,9 2 0,-21 0-3,21 0 4,-19 11-6,10-4 3,3 4 4,-3 2-3,3 4 4,1 2-2,-1 2 0,0 9 5,1-1 1,2 8 0,0-1 2,3 0 4,0 9-1,0-4 5,3 2-3,-3 1-3,3-1 4,5 4-3,-2 1-3,-1 1 4,1-7 0,0 0-7,3 3 6,0-9-7,0 3 2,1-3 0,-1-7 3,3 4-11,0-7-4,-1-3-16,6-2-16,-6-1-22,4-4-31,0-9-55,-3 2-141,4-9 194</inkml:trace>
      </inkml:traceGroup>
      <inkml:traceGroup>
        <inkml:annotationXML>
          <emma:emma xmlns:emma="http://www.w3.org/2003/04/emma" version="1.0">
            <emma:interpretation id="{C070018D-5761-40C5-BF25-A732269249CF}" emma:medium="tactile" emma:mode="ink">
              <msink:context xmlns:msink="http://schemas.microsoft.com/ink/2010/main" type="line" rotatedBoundingBox="5654,13620 29469,12717 29550,14831 5734,15735"/>
            </emma:interpretation>
          </emma:emma>
        </inkml:annotationXML>
        <inkml:traceGroup>
          <inkml:annotationXML>
            <emma:emma xmlns:emma="http://www.w3.org/2003/04/emma" version="1.0">
              <emma:interpretation id="{34218724-1E26-4AAB-BB63-C1A77C9F5BBF}" emma:medium="tactile" emma:mode="ink">
                <msink:context xmlns:msink="http://schemas.microsoft.com/ink/2010/main" type="inkWord" rotatedBoundingBox="5679,14275 6453,14246 6483,15033 5709,15062"/>
              </emma:interpretation>
              <emma:one-of disjunction-type="recognition" id="oneOf46">
                <emma:interpretation id="interp226" emma:lang="en-US" emma:confidence="1">
                  <emma:literal>a</emma:literal>
                </emma:interpretation>
                <emma:interpretation id="interp227" emma:lang="en-US" emma:confidence="0">
                  <emma:literal>A</emma:literal>
                </emma:interpretation>
                <emma:interpretation id="interp228" emma:lang="en-US" emma:confidence="0">
                  <emma:literal>,</emma:literal>
                </emma:interpretation>
                <emma:interpretation id="interp229" emma:lang="en-US" emma:confidence="0">
                  <emma:literal>9</emma:literal>
                </emma:interpretation>
                <emma:interpretation id="interp230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64584.3312">3998 12126 64,'0'0'20,"0"0"-4,0 0 3,-6-9-6,6 9 1,0 0-1,0 0-1,0 0 1,-3-7 4,3 7 2,0 0 0,0 0 1,-3-9 3,3 9-1,0 0-1,0 0-1,-6-5 0,6 5-4,0 0 0,-7-9-2,7 9 2,-6-6-1,6 6 3,-6-4 4,6 4-4,-12-2 0,12 2-1,-11-4 1,5-1-4,6 5 0,-15-5-2,5 3-2,1-1-1,0-3 1,0 3-3,-3 1 0,1-4 0,-6 3-1,6-3-1,-1 5-1,-3-2-2,0 0 5,-1 0-7,-2 3 1,4 0 1,-5-3 0,1 6 0,3-6-3,-3 6 0,-1 0-2,2-3 4,-4 3 1,2 1-1,1-1-2,-3 3 2,-1 0 2,2-4 2,-1 2-1,-1 4-2,7-6 2,1 3 1,-1 0-4,0-1-1,2 1 6,1-4-8,0 3 7,3 1-4,1 1-2,-1-1-1,-2-1 4,3 1-3,2 2 0,-3-1 1,3 3 1,0 5 0,0-7-1,3 8 2,-3-3 0,-1 5-1,1-4-2,0 4 3,0-1 2,3 0-4,0 4 0,-3-8 0,3 5 0,3-1 2,-2-3 4,-1 7-1,0-5-3,3 3 1,0-3 0,0 4 1,-3-2 3,6 0-4,-3 2 2,0-4 1,3 2-3,0 2 5,-1-2-4,4-2 1,-3 1-2,3-2 5,0 2-6,0 1 2,0-1 3,4 2-5,-1-6 0,-3 0 0,3 0-2,-3 0 2,0 0 1,2 0-2,1-2 2,-1-1 1,0 2-4,1-6 3,-3 4-1,3-4-1,0 3 1,0-2 1,-3-1 0,4 1 6,-1-2-9,0-4 4,-1 3 1,-8-3-3,21 3 0,-11-3 5,-10 0-4,24-3-1,-15 0 3,3-1-2,-1 1-2,0-3 4,1-2 0,-1 2-5,1-1 0,-3-2 3,3 4-2,-2-10 0,2 9-1,-3-6 0,0 2-1,2-4 2,-5 3-1,5 1 2,-3-4-2,-2 0 0,6 0-2,-6 1 2,0 2 1,0-4-3,0 3 4,0 0-2,1 0 3,-1 0-1,0-1-4,0 2 2,-1-3-3,-2 3 2,3-3 0,-3 4 2,3-1-3,-3-4 0,3 6 4,-3-3-2,0 0-1,1 0-1,-1 2-1,0-4 0,0 2 4,0 2-3,-3-1 1,3 1 2,0-4 0,-3 2-2,3 2 0,-3-1-1,3 1 2,-3-1 1,3 1-2,-3 1 2,0-2-3,3 2-1,-3-1-1,3 2 1,-3-4-1,0 5 2,0-4-2,0 2 1,0 0 0,3 3 0,-3-6 0,0 5 3,-3-2 1,6 1-3,-3-2 3,0 10-2,-3-15-2,3 9 1,0 6 1,0-14 0,0 14-3,-3-10 7,3 10-7,0-6-1,0 6 2,0-9-1,0 9 1,0 0 1,-3-9 0,3 9-2,0 0-1,0-8 3,0 8 1,0 0-5,0 0 3,0 0 1,0 0 0,0 0-1,0 0 4,0 0-4,-3-10 1,3 10 3,0 0-4,0 0-1,0 0 2,0 0-2,0 0 2,0 0 1,0 0-1,0 0 0,0 0 7,0 0-8,0 0-1,0 0 3,0 0 0,0 0-1,0 0 3,0 0-3,3 22 2,-3-22 0,0 0-1,0 14 1,0-14 1,3 4-3,-3-4 1,3 11 3,0-4-3,-3 2 1,3 2 1,3 2 1,-4 1 2,1 5 4,3 2-1,-3 3-1,5 2 2,-5 4-1,5 5 1,-5 0 0,6 3 3,-3 5-7,3-4 10,0 6-8,4 2-18,-1-1-7,0-7-20,-1-3-30,1-2-69,0-5-58,-2-6 67</inkml:trace>
        </inkml:traceGroup>
        <inkml:traceGroup>
          <inkml:annotationXML>
            <emma:emma xmlns:emma="http://www.w3.org/2003/04/emma" version="1.0">
              <emma:interpretation id="{3E626612-C1D5-4E98-9AF3-5333E8609AC6}" emma:medium="tactile" emma:mode="ink">
                <msink:context xmlns:msink="http://schemas.microsoft.com/ink/2010/main" type="inkWord" rotatedBoundingBox="7296,13713 9094,13644 9138,14801 7340,14869"/>
              </emma:interpretation>
              <emma:one-of disjunction-type="recognition" id="oneOf47">
                <emma:interpretation id="interp231" emma:lang="en-US" emma:confidence="1">
                  <emma:literal>and</emma:literal>
                </emma:interpretation>
                <emma:interpretation id="interp232" emma:lang="en-US" emma:confidence="0">
                  <emma:literal>And</emma:literal>
                </emma:interpretation>
                <emma:interpretation id="interp233" emma:lang="en-US" emma:confidence="0">
                  <emma:literal>ands</emma:literal>
                </emma:interpretation>
                <emma:interpretation id="interp234" emma:lang="en-US" emma:confidence="0">
                  <emma:literal>and.</emma:literal>
                </emma:interpretation>
                <emma:interpretation id="interp235" emma:lang="en-US" emma:confidence="0">
                  <emma:literal>anal</emma:literal>
                </emma:interpretation>
              </emma:one-of>
            </emma:emma>
          </inkml:annotationXML>
          <inkml:trace contextRef="#ctx0" brushRef="#br0" timeOffset="266785.8656">5389 12075 493,'0'0'-23,"6"-14"8,0 12 4,-6-7 7,0 9 3,3-11 5,-3 11 6,0-10 2,0 1 2,0 9 2,-3-14-2,3 14 1,-3-10-3,-3 2 0,6 8 2,-6-10 2,-3 1-4,3 4 1,-2 1-4,-3-1-3,-3-1 2,-1 5-2,0-4-2,-7 4 2,1 1 1,1 0-2,-5 1 0,-2 4-1,-1-5 2,5 4-1,-1 2-3,-4-4 1,4 4 1,4 2-2,-2-3 0,1 4 4,-1 2 2,4-1 2,3 4-3,1-1 2,-2 1-1,4 7 5,3 3-6,0-3 2,3 6 4,0-2-3,0 1-1,3 4 1,3 0 3,0 0-1,3 1-1,0 0-3,0 4 1,6-2 3,-3 0-8,3-3 1,0-4 4,0-4-4,1 1 2,2-5 3,-4 1-4,7-5 1,-6-4-1,7-1-1,-1-4-2,0-5 7,-1 0-7,6-2 1,-3-7 2,1-3-2,0 6-3,1-12 6,-4 2-6,-1-3 1,5-4 0,-4-3-1,0 2 0,-3-3 0,2 0-2,0-3-2,-5 6 1,-1 0-3,-2-1 0,3-2 1,-3 2-3,0 0 3,0 1 0,-3 0 0,4 2-1,-4 1 3,0-2-1,0 4-3,3-2 7,-3 2-4,-3 0-1,3 6 1,0-4 2,0 4-1,0-2 2,-3 5-5,3-4 1,-3 3 7,3 4-4,-1-5-1,-2 4 4,0 8-6,3-13-1,-3 7 0,0 6 2,3-8-5,-3 8 3,0 0-1,0 0 0,0 0 6,0 0-4,0 0 4,0 24 0,-3-13 2,0 2-3,1 4 6,-1 1-4,0 4 1,3 4-1,-3-1 1,0 4 1,3 1-2,0 3 2,-3-3 1,6 1 1,0-1-2,3 5 1,-1-1-2,1-1 2,0-1 1,0-8-1,4 1 0,-1-1 0,0-6-3,0 6 1,0-9 2,0-4 2,0-1-2,1-1-1,2-9 5,-4 0-7,-8 0 0,24-14 1,-14 3-2,2-4-2,-3-5 0,0-4-7,0-6 4,-3 0-2,2-3-6,-2 2 3,-1 2 2,1 3-1,-3-2 4,-1 1-1,1 3 2,0 2 0,0 4 4,0 1-2,-3 1 8,3-1-3,0 2-3,0 5-1,-3-2 1,3 3-5,-3 1 4,3-1-3,-3 9-1,3-7 4,-3 7-1,0 0 0,0 0 1,0 0-1,15 19 0,-12-8 2,1 2 4,-1 3-3,0 6 5,3 0-6,-3 2 5,0 0-3,0 2-1,0-2 0,3 0 4,-4-2-4,4 2-2,-3-1 4,0-2-2,3-5-1,-3-2 3,0 1-1,0-3 0,1 1 4,-1-4 0,0-1-1,-3-4 3,0-4-2,0 0-6,0 0-1,18-18-1,-12 5-3,3-7 0,0-4-3,2-1-1,3 1-2,0-3 6,1 1-3,0 4 1,4-4 1,-7 7-2,3 4 3,-4-2-4,1 1 0,-2 2 0,-1 4 1,0 1-1,3 3 1,-6 0 0,3 6 6,-9 0-1,19 0 2,-19 0 5,15 10-4,-10-2 4,1 5 2,0 1 0,-3 4 3,3 1-5,0 1 4,1 1-1,-1 4-3,3-3 0,3-2 1,3 9-2,2-7 2,2 2-1,2-4-2,3-2 1,1 1-3,1-5-1,5-1 0,-7-4-4,1 1-5,1-5 2,1-5 1,1 0-4,-5-5 3,5 0 1,2-9 3,-2 1-2,-5-4 2,-2-5 0,-2 1 4,-1-6 2,0-2 4,-7 3 2,-2 2 4,2-1 7,-6 3 1,1-2 0,-6-2 1,0 8-3,0 0 0,-6-4-7,-2 2 2,-6 1-4,0 4 4,-4 1-1,0 1-6,-1 4-1,-2 1 0,1 2-3,1 3 4,1 3-4,0 0 2,-1 6-3,-1-1 2,5 4-3,-3 1 2,2 4-2,4 4 5,3 2 1,3 2-6,0 3 5,4-1-3,2 2 2,0 2 4,2-4 0,1 5-5,3-7 3,0 4 0,3-5-2,0 1-4,0-5 6,4 2 1,-1-4 0,-3-6 3,2-1-4,1-6-4,4 2-3,-4-8 0,3-6-3,-3-6-1,7-10-3,-4 0-7,-4-6 0,1-3-5,3-10-3,-2-1 0,-1-5-2,0 1 3,-6-4 5,2 3-1,-5-3 1,3-1 2,-3 7 7,0 1 5,2 4 4,-5 1 3,0-2 3,3 7 5,-6 5 6,3 2 3,0 0 5,0 5 4,0 1-2,0 6-6,0 1-7,-5 4 4,5 2-6,0 6-6,0 5 4,0 0 1,0 0-4,-12 22 3,7-7 0,2 4-2,-3 8 5,0 3-4,3 6-2,0 2 1,0 5 8,3 3-8,0 9 2,3 3 1,3 4-1,3-2-10,-1 0-4,4-8-17,7 13-15,-4-14-16,6-5-31,1-5-55,-1-5-177,-1-8 169</inkml:trace>
        </inkml:traceGroup>
        <inkml:traceGroup>
          <inkml:annotationXML>
            <emma:emma xmlns:emma="http://www.w3.org/2003/04/emma" version="1.0">
              <emma:interpretation id="{223F0D83-6D96-4C14-A37D-A5F97A051D82}" emma:medium="tactile" emma:mode="ink">
                <msink:context xmlns:msink="http://schemas.microsoft.com/ink/2010/main" type="inkWord" rotatedBoundingBox="10054,13454 10757,13427 10803,14639 10101,14666"/>
              </emma:interpretation>
              <emma:one-of disjunction-type="recognition" id="oneOf48">
                <emma:interpretation id="interp236" emma:lang="en-US" emma:confidence="1">
                  <emma:literal>b</emma:literal>
                </emma:interpretation>
                <emma:interpretation id="interp237" emma:lang="en-US" emma:confidence="0">
                  <emma:literal>.</emma:literal>
                </emma:interpretation>
                <emma:interpretation id="interp238" emma:lang="en-US" emma:confidence="0">
                  <emma:literal>ts</emma:literal>
                </emma:interpretation>
                <emma:interpretation id="interp239" emma:lang="en-US" emma:confidence="0">
                  <emma:literal>Qs</emma:literal>
                </emma:interpretation>
                <emma:interpretation id="interp240" emma:lang="en-US" emma:confidence="0">
                  <emma:literal>Js</emma:literal>
                </emma:interpretation>
              </emma:one-of>
            </emma:emma>
          </inkml:annotationXML>
          <inkml:trace contextRef="#ctx0" brushRef="#br0" timeOffset="267617.0804">7595 11213 773,'0'0'-55,"0"0"12,21 13 13,-18-4 10,0-1 6,0 5 10,1 4 2,-4 1 6,3 4 5,0 7 3,-6 1-1,3-2 2,0 11 2,0 2 0,0-1-2,0 4 2,0 2-2,3-2-1,0 10-1,0 3-1,3-3 2,0 0-2,-4-2-4,7 1 6,-3-5-2,0-8 1,-3 4-7,3-7 2,1-2-5,-1-1 7,-3-7-4,3-3-1,-3-2 2,0-3 6,-3-6-4,3-2-1,-3-2-1,0-4-2,0-5 2,0 0 0,0 0-3,-9-26 1,9 9 3,-3-5-5,3-4 1,0 4 3,6-7-6,-3 2-2,6-4 8,0-2-5,5 0-3,3 3 3,3 0-2,1 3 2,4 0 0,7 0 2,-4 1 0,2 8-4,1-4-3,1 7 3,-1 4-3,-1-4 0,-2 9 6,1 2-5,-2 4 3,-2 0-2,1 3-1,-1 3 3,-4 4 0,-1 1 1,3-1 1,-6 7 3,-5 1-2,0 4 4,1 2 8,-7 11-1,-3-7 8,-3 5-5,-3 3 2,-3-1 6,-7 1 2,1-2 3,-6-1 5,1-1 4,-3 2 4,3-10 0,-4 0-6,-1-1 5,1-5-3,-2-2-1,-2-5-7,-2-1-5,-1-7-6,-1 0-15,1-3-15,1-6-23,-2 2-23,-2-2-23,7-3-24,-4-1-31,5 2-212,-2 0 140</inkml:trace>
        </inkml:traceGroup>
        <inkml:traceGroup>
          <inkml:annotationXML>
            <emma:emma xmlns:emma="http://www.w3.org/2003/04/emma" version="1.0">
              <emma:interpretation id="{CA418889-4C6F-4B8A-B274-51D54699F742}" emma:medium="tactile" emma:mode="ink">
                <msink:context xmlns:msink="http://schemas.microsoft.com/ink/2010/main" type="inkWord" rotatedBoundingBox="11888,13568 14556,13467 14597,14551 11929,14652"/>
              </emma:interpretation>
              <emma:one-of disjunction-type="recognition" id="oneOf49">
                <emma:interpretation id="interp241" emma:lang="en-US" emma:confidence="1">
                  <emma:literal>have</emma:literal>
                </emma:interpretation>
                <emma:interpretation id="interp242" emma:lang="en-US" emma:confidence="0">
                  <emma:literal>brave</emma:literal>
                </emma:interpretation>
                <emma:interpretation id="interp243" emma:lang="en-US" emma:confidence="0">
                  <emma:literal>hare</emma:literal>
                </emma:interpretation>
                <emma:interpretation id="interp244" emma:lang="en-US" emma:confidence="0">
                  <emma:literal>leave</emma:literal>
                </emma:interpretation>
                <emma:interpretation id="interp245" emma:lang="en-US" emma:confidence="0">
                  <emma:literal>trave</emma:literal>
                </emma:interpretation>
              </emma:one-of>
            </emma:emma>
          </inkml:annotationXML>
          <inkml:trace contextRef="#ctx0" brushRef="#br0" timeOffset="268984.1774">9461 12197 851,'0'0'-58,"0"0"4,0 0 6,0 0 4,20-11 5,-14 2 6,3 0 4,0-1 4,0-1 0,4-4 4,2-1 2,-4-5 0,4 1 3,1-8 0,-1 4 2,3-6 4,-6 1 0,4-2 1,-4-1 2,-1 2 4,1 0 5,-3-2 6,0-2 1,-2 4 3,-1 0 3,-3 3 1,0 2 5,0-4-1,-3 2 2,0 0-1,-3 3 1,0-4-2,0 4-2,-3 0 0,-1 3-1,1-5 5,-3 5-6,3 2 0,0 4 2,0 0-1,1 1-4,-1 1-1,0 4-5,0 4 4,-1 3-4,7 2 2,0 0 0,-24 7-4,12 5 0,3 3 0,-2 3-3,0 0 2,-1 4 1,1 5 1,2 3-1,0 2-1,0 4-1,-1-3 1,4 4-1,3 1 1,0 2 2,3-1 0,0-1-4,3 0 4,3 3-3,0-3 0,4-4 2,-4 2-1,3-3-2,0-3 2,-1-3-4,1-1 3,-3-6 2,0 2-2,1-6 5,-1-2 6,0-1-3,0-5 8,-3 2-8,3-10-5,-6 0-1,0 0 2,0 0-2,24-12 5,-21 2-8,4-2 0,2-2 4,-3 1-6,2-4 2,4-2 1,-3-1-6,3 5 5,4-4 0,-1 1-1,0 1-4,-1 4 1,2-4 6,-1 4-7,0 2 0,0 2-1,-2 2-2,-1 1 4,0 3-3,-1 1 1,-11 2 3,18 8 2,-12 1 2,4 1 1,-7 4 0,3-1 6,-3 6-3,0 6 1,3-4 7,-3 6-8,3 1-2,-3-2 5,3 2-3,2 1-4,3 1 5,0-5-2,-2-4-4,3 0-7,3 3-10,4-12-1,2 2-8,2 1-13,2-11-15,5-1-15,1-6-16,4-6-170,-1-1 228</inkml:trace>
          <inkml:trace contextRef="#ctx0" brushRef="#br0" timeOffset="270894.4935">10650 11838 692,'0'-16'-7,"0"-1"2,-8 4 11,5 1 1,-2-2 1,-4 4 4,3-2 8,-3 3-1,0-2-4,0 2 3,-1 2-2,1 2-4,-3 1-2,4 2 0,8 2-3,-27 6 4,14-1-4,1 2-1,-3 7 1,3 1 2,-2 3 3,-2 0-9,1 11 3,0-3 0,3 1 1,-1 6-1,1 0 1,3 3 0,1 0-3,2-3 1,3 3 3,3-9-4,0 0 4,0 0-4,6-4 3,-1-8-1,1 1-2,3-2-1,3-5-1,4-7-9,-1-2 0,3-2-3,-1-7-2,2-5-2,5-2 0,-6-4-4,4-2 0,-2-7 4,-2 2 0,-2 2 1,-1-7 4,0 2 1,-3 5 11,-4 2 7,3-2 7,-5 4 4,0 3 6,-1-2 0,-2 4 0,0 2-4,-3 4-2,3-2-2,-3 4-2,0 8-6,-3-9 3,3 9-3,0 0 5,0 0 0,0 0-8,-6 30 6,6-15-2,0-1-4,0 2 0,3 2 2,0 0-2,0 5-1,3 1 0,0-2 1,0 2-1,3-1 4,-2-2-3,2-2 1,3-1 1,-3 0-6,2-6 3,-2 0 1,7-4-3,-4 1-2,0-8 0,3 2-11,2-6-3,6 2-6,-3-5 5,2-5-10,2 2 2,-3-4 0,1-4 5,-5 4-5,1-5 3,0 1 4,-2-2 0,-1-1 2,-7 1 6,4 4 0,-6-5 6,0 7 7,-3-4 1,-3 4 4,4-1 3,-8 1-9,4 1 8,0 0 0,-3 0-3,6 4 1,-3-1 2,-3 2-6,3-1-1,0-1 1,0 9-6,-3-12 0,3 6 4,0 6-3,-6-9-4,3 4 4,3 5-6,0 0 2,0-10-1,0 10 2,0 0 1,-6-6-3,6 6 3,0 0 2,-11-3-3,11 3-1,0 0 1,0 0-3,-12-6 0,12 6 5,0 0-4,0 0-1,0 0 9,0 0-8,-9-1-1,9 1 7,0 0-4,0 0-6,0 0-3,0 0 6,0 0-9,0 0 8,-10-3-5,10 3 0,0 0 3,0 0 5,0 0-4,0 0-2,-15 7 6,15-7-2,0 0-2,0 0 4,-9 3-2,9-3-1,0 0 3,0 0-1,0 0 1,0 0 1,0 0 4,0 0-9,0 0 5,0 0-2,-9 3 5,9-3-7,0 0 7,0 0-4,0 0 2,0 0-4,0 0-3,0 0 0,0 0 5,0 0-5,0 0 0,0 0 3,0 0-4,0 0 2,0 0-3,0 0 4,0 0-2,0 0 0,0 0 2,0 0 2,0 0-2,0 0 2,0 0 1,0 0-5,0 0 2,0 0 1,0 0 1,0 0 0,0 0 7,0 0-9,0 0 4,-6 6 1,6-6-3,0 0-2,0 0 5,0 0-6,0 0 1,0 0 8,0 0-7,0 0 2,0 0 4,0 0-6,0 0 10,0 0-10,0 0 1,0 0 1,0 0-3,0 0-1,0 0 2,0 0-1,0 0 1,0 0 3,15 10-3,-9-5 2,0 4 4,0-1 1,4 2 7,-1 2-1,0 5 0,0-5 1,2 7 6,-2 2-5,0 2-3,1-1 5,2 8-2,3 0-4,-6-1 7,3 4-5,1-2 0,2 4 8,-4-5-10,1-2-3,3 1 9,-2-5-8,2 0-1,0-2 2,-4-4 1,4-1 7,1-4-7,-1-2-1,-3-6 3,0-1-8,1-8 10,2-1-9,-1-6 3,-2-5-3,0-5-2,4-4 10,-7-5-12,3-2 0,-6-3-2,0-1 5,-4-3-3,1-1-2,-3 2 16,0-1-20,-3 8-3,3 1 4,0-2-1,0 4 0,-2 1 5,2 5-7,0-3 11,0 6-2,0 4-3,-3-2-3,3 4 0,0-1-2,3 5-1,-3 2 7,0-1-2,0 8-7,2-6 11,-2 6-4,0 0 3,0 0-4,0 0 2,23 11-4,-15-8 0,-2 1 6,3 4-7,3-2-3,-3 3 2,0-3-3,7 1-7,2 1 8,2-2 0,5 3-1,5-5-7,4 2-6,-2-4-1,5 2 0,-2-2 4,-1-2-8,-1 0-2,0-2 2,-3-2-5,-2-1 0,-2-2 1,2-2-1,-7 1 1,3-5 3,-5-2 3,-2 4 2,-2-4 2,-3-1 2,-2-1 6,-4 1 7,-3-1 7,-3 1-2,-3 1 5,-3 1 3,-1-1 3,-5 5-4,-3-1 2,1 0 3,-4 6-6,-1 2 3,1 3 1,0 3 2,-4 2 2,5 6 5,-4 3 0,-1 4 5,4 6-2,1 1-2,-1 5 6,5 2 0,4 2-6,0 4 2,3-4 4,0 5-10,6-1 6,0 1 2,0-11-2,6 8-6,0-1 7,0-8-10,0-2-1,6-1 3,1-3-6,-1-3 5,5-3-2,1-6-2,1-1-9,2-5-17,-4-3-17,11-3-14,-1-5-19,4-5-51,1-2-183,-1-9 181</inkml:trace>
        </inkml:traceGroup>
        <inkml:traceGroup>
          <inkml:annotationXML>
            <emma:emma xmlns:emma="http://www.w3.org/2003/04/emma" version="1.0">
              <emma:interpretation id="{82626280-820C-4B43-8F74-D6210E1BA8A1}" emma:medium="tactile" emma:mode="ink">
                <msink:context xmlns:msink="http://schemas.microsoft.com/ink/2010/main" type="inkWord" rotatedBoundingBox="15471,13842 16231,13813 16253,14387 15493,14415"/>
              </emma:interpretation>
              <emma:one-of disjunction-type="recognition" id="oneOf50">
                <emma:interpretation id="interp246" emma:lang="en-US" emma:confidence="1">
                  <emma:literal>a</emma:literal>
                </emma:interpretation>
                <emma:interpretation id="interp247" emma:lang="en-US" emma:confidence="0">
                  <emma:literal>A</emma:literal>
                </emma:interpretation>
                <emma:interpretation id="interp248" emma:lang="en-US" emma:confidence="0">
                  <emma:literal>9</emma:literal>
                </emma:interpretation>
                <emma:interpretation id="interp249" emma:lang="en-US" emma:confidence="0">
                  <emma:literal>Q</emma:literal>
                </emma:interpretation>
                <emma:interpretation id="interp250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72667.7763">13537 11718 747,'5'-4'-55,"-5"4"10,5-6 10,-5 6 8,0 0 5,6-9 5,-6 9 9,0 0 4,0-6 4,0 6 2,0 0 0,0-10 4,0 10 6,0 0-1,-6-8 4,-1 2-4,7 6 2,-9-6 0,3 0-4,-3-2 0,0 2-2,0 0 1,0 2-3,-4-2 2,4-3-3,-5 3-2,-1 1 1,0 4-2,-1-7 1,1 7-1,0-2 2,1 0-2,-5 3-1,4 0-4,-3 0 7,3 0-5,-1 3 1,1 1 3,1-1-4,-1 6 1,-1-4-1,1 4 0,-3 1 2,4 4 0,-6 1-1,6-3 1,-1 6 1,0 0-2,-1-2 1,4 2 1,0 3 2,4-1 2,-1 3 2,0-1 2,-1-1-2,7 0 2,-3 1-1,6-4-1,0 2-1,3 2 6,0-3-3,0 0-2,7 2 2,2-2 0,-1-2 2,4-1 0,0-1-2,4-1 4,2-4-3,-1-2-3,0-4 0,-3-1 3,7 0-4,-2-3 0,1-3 1,1-1-2,1-2 4,2-3-4,-5 3 1,-2-9-4,1 1 4,-6-2-3,4-1-2,-7-2 5,-1-2-8,1-2 3,-3 2 2,-2 0-7,2-1 4,0 3 1,-3-3-2,0 4 1,0 2 2,-3-1-3,3 3 6,-3 0-3,3 2-3,-4 0 4,6 1-6,-5 4-2,0-2 3,3 3-1,-3 1 2,-3 5 3,11-6-4,-11 6 0,0 0 5,0 0 0,21 11 2,-18-2 8,4 1-4,-4 2 0,0 2 5,0 2-5,3 3 1,-3-2 1,3 6-2,0 1 2,0 0-6,3 1 8,-1 2-5,3 3-1,-2 0-7,5-3-10,-2 3-14,6-9-18,-2-1-27,2-4-53,2-2-145,-5-5 215</inkml:trace>
        </inkml:traceGroup>
        <inkml:traceGroup>
          <inkml:annotationXML>
            <emma:emma xmlns:emma="http://www.w3.org/2003/04/emma" version="1.0">
              <emma:interpretation id="{ECD976CA-1479-4ED3-A84C-3E31E49E27DF}" emma:medium="tactile" emma:mode="ink">
                <msink:context xmlns:msink="http://schemas.microsoft.com/ink/2010/main" type="inkWord" rotatedBoundingBox="17018,13725 21613,13551 21640,14271 17046,14445"/>
              </emma:interpretation>
              <emma:one-of disjunction-type="recognition" id="oneOf51">
                <emma:interpretation id="interp251" emma:lang="en-US" emma:confidence="1">
                  <emma:literal>common</emma:literal>
                </emma:interpretation>
                <emma:interpretation id="interp252" emma:lang="en-US" emma:confidence="0">
                  <emma:literal>Common</emma:literal>
                </emma:interpretation>
                <emma:interpretation id="interp253" emma:lang="en-US" emma:confidence="0">
                  <emma:literal>commons</emma:literal>
                </emma:interpretation>
                <emma:interpretation id="interp254" emma:lang="en-US" emma:confidence="0">
                  <emma:literal>command</emma:literal>
                </emma:interpretation>
                <emma:interpretation id="interp255" emma:lang="en-US" emma:confidence="0">
                  <emma:literal>Commons</emma:literal>
                </emma:interpretation>
              </emma:one-of>
            </emma:emma>
          </inkml:annotationXML>
          <inkml:trace contextRef="#ctx0" brushRef="#br0" timeOffset="273223.6921">14982 11546 688,'0'0'-34,"-3"-15"2,3 15 3,-3-11 6,0 6 3,-3 0 8,6 5 8,-5-11 2,-1 5 4,0 2 0,6 4 1,-9-9 2,3 4-3,6 5 3,-13-4-3,13 4 3,-21 4 6,21-4 0,-23 6-2,9 2 3,-3-2 1,-1 6 0,0 1 4,-4 1 4,1 2-2,1 4 3,-2 1 4,1 0-2,1 4 3,-3 2 0,9 2 1,-4-1-5,6 2 0,-4-3-1,7 4-4,0-8 7,6 6-11,0-3 3,0 0-2,6 3-1,3-1 2,0 2 0,6 0-8,1-1 5,2-7 0,0-2 1,2 2-3,6-2 1,-3-5-5,1-5-8,7 2-6,-5-6-11,5 0-14,2-4-28,-4-2-30,2-6-73,-1-2-92,1-4 226</inkml:trace>
          <inkml:trace contextRef="#ctx0" brushRef="#br0" timeOffset="273666.5142">15560 11669 756,'0'-5'13,"0"5"0,-8-15-2,3 11 2,-1-1-9,0-1 10,-3-1-5,0 4 2,0-3 0,-3 3-2,2-2 0,-2 5 4,1-3-3,11 3-1,-21 0-1,21 0 3,-25 5 2,10-2 3,3 6 6,-2-5-2,0 8-2,0 2 8,-1-1-5,0 3 4,2 4-4,1-2-4,0 2 4,3 1-3,4 3-1,-1-1-2,0 0 4,6 6-6,0-3 1,3-1 2,3 2-7,2-2 6,4 1-7,3-2 4,4-2 1,2 1 1,-1-11 0,5 2-6,-1-3-2,1-6 4,5 1-1,-4-6-3,5 0-1,-4-6 0,6-5 0,-3 1 2,-2-5-1,-5-3 1,3 0 3,-9-8-7,-2 2 10,-3 0-4,-6-1 1,-6-2 1,-6 3-2,-3-6-3,-6 0-1,-3 6-2,-4-1-1,-1 0-3,-5 4-15,1 5-13,1-4-7,-2 7-15,1 2-24,2 1-32,2-1-49,5 2-193,2-1 137</inkml:trace>
          <inkml:trace contextRef="#ctx0" brushRef="#br0" timeOffset="274771.8113">15981 11481 838,'0'12'-72,"3"-6"11,-3 2 14,3 0 14,0 3 9,0 0 3,0 2 10,1 4 5,-1-2 7,3 4 7,0 1-1,-3 2 2,3-1 4,-3 3-1,3-1 3,-3 1 2,0 1-5,0-1-1,-3 1 3,3-2-3,-3 0 2,0-1 1,0-7-3,0 5-1,0-4 3,0-1 1,-3 2-1,3-3 6,-3-4 6,0-1 2,0-2-1,0-1 5,-6 0-4,9-6-2,0 0-2,-21-3-3,21 3-2,-13-13 5,7 1-10,3-3 1,0-2 1,0 1 0,3-8-7,0-1 5,3 0-9,0 1 0,6-5 0,-3 0 0,4 5-2,2-3-1,3 1 1,-3 4 1,2 4 0,6-5-3,0 4-1,1 5-3,1 4 3,2-1 3,-1 5-4,2 3 4,2 2 1,-2 2-5,-5 4-1,4 1 0,-2 4 4,-4 4-3,-1 1 2,0 3 4,-6 1 2,-2 2-3,0 2 4,-6 1 2,0 0 0,-3 0 1,0 1 0,-3-4 3,0 2 3,0-1 3,-3-6 10,3 0-3,-3-1 11,0-3 5,1 0-3,-3-5-1,2-1 1,0-3-8,6-3-3,0 0-4,-14-19-1,14 8-6,0-5-1,0-4-2,6-7 2,0 0-5,2-2 1,3-2-4,0-2 1,4 3-7,0 0 2,3 3 1,1 3-3,4 0-2,-2 2 0,1 4 0,-1 4-4,4 4 2,-5 1-3,-2 6-3,0 3 3,1 3 2,2 1-2,-4 7 1,2 4 1,-1 0-4,0 9 6,-4-2 3,0 4-1,-5 1 1,-1 3-2,-2-3-2,0 0-3,-3 3-7,-3 0-1,0-3-18,-6 0-9,3 0-13,-3 0-13,-2 0-15,2-3-23,-3-2-51,-1-2-224,-2-7 108</inkml:trace>
          <inkml:trace contextRef="#ctx0" brushRef="#br0" timeOffset="275447.0124">16969 11520 1033,'5'-5'-19,"-2"0"0,-3 5-12,12-6-7,-6 3 3,-6 3 2,0 0 1,0 0 6,0 0 5,13 14 1,-10-6 1,-3 0 2,3 2 3,-3 5 3,3 1 1,0 3 8,-3 2 1,3 1 6,3 2-2,-6 3 5,6 2-2,-3-2-1,0-2 1,3 5-2,0-1 2,-6-2 5,3 0-5,-1-3 3,-2 1-1,0-5 0,3-4 6,-3 2 2,0-4 13,0 2 8,0-5 7,3-1-3,-6-1-8,3-9-1,0 0 1,0 0-8,0 0-7,0 0 2,-5-36 0,5 20-8,0-8 8,5-3-6,-2-6-4,5 0-2,1-2 5,-4-1-10,4 0 1,0 2 7,3 5-3,-3-1-5,1 5-4,2 4 3,-3 0 0,3 1-7,-1 6 1,4 4 2,-2 0-2,2 8-1,3 2 3,-4 2-4,6 8 7,-3 0 6,1 4-7,-2-2 3,-1 8 3,-3-1-6,-1 2-3,1 2 6,-1-1-1,-3-1-4,-2 0 6,0 0 0,-3-1-5,0-1 3,0-2-1,0-1 6,0-2 3,0-4 8,-3 5 16,3-9-3,-6 2 2,3-8 2,0 0-12,0 0 0,0 0-6,0 0-2,0 0 4,-6-33-5,6 16-4,3-5-4,3-1 5,0 1-1,6-7 8,-2-1-15,2 3-3,2 3 2,4 0-3,1-1 2,-1 4-2,3 3 0,4 0 1,-5 6-8,4 0 5,1 4-2,-2 5-1,5 3-1,-4 3 3,3 5 2,3 4 1,-3 4 0,1-1 3,-4 6 1,-4 2-7,-1 4 2,-4 0 6,-3 3 1,-3 0-9,-6-3-8,-3 3-13,0 0-14,-6 0-20,3 0-26,-3-3-41,-3-3-89,3-2-120,0-3 151</inkml:trace>
          <inkml:trace contextRef="#ctx0" brushRef="#br0" timeOffset="276378.8206">18504 11528 882,'-15'-5'-33,"1"-3"3,-9 4 3,-3 0 7,-1-2 9,-6 4 13,3 2 9,-4-4 8,5 8-3,1-4 2,1 5 0,-1 1 1,5 1 3,-1 2-3,2 2-5,1 2 7,7 1-4,-3 2-3,6 2 6,-1-1-5,6 5 3,0-2-3,3 1-7,3-2 5,0 5-5,3-4 1,3 4 7,3-5-7,0-1-5,2 2 4,6-4 7,-3 1-7,4-5 3,4 0-10,-4 0 3,5-8-3,2 2-1,-1-6 0,-3 0-2,4-6-2,-5 2 2,1-5 3,1-2-4,-1-2 1,-7-2-1,1 3-1,1-5 8,-7-2-3,0 2 1,-3-1 2,-3 2-2,-3-1 11,0 1 5,-3 2 3,0-2 0,0 2-4,0 4 1,3-2-6,-3 1 5,0 1-3,3 1-6,0 1-4,0 8 10,0-16-9,3 7-1,6 3-2,0-3 0,0 0-4,7 3 3,-4 0-5,2 0 1,4-3 1,1 4-4,-1-1 4,0 1 0,-1 1-3,5 4 1,-1-1-1,0 2 2,1 3-1,1 1-1,-1 1 3,-4 5-2,0-1 2,-3 1 7,-2 7-9,-1-3 3,-4 1-1,1 4 1,-6-2 2,-3 1 3,0 0-3,0-3-1,-3 3 8,0-2 6,-3-4 9,3 1-2,-2-2 10,-1-2 9,-5-2 4,5-4 2,1 2 0,5-6-5,0 0-5,0 0-3,-6-18-6,9 4-6,5-5-4,6-3-12,-2-4-6,5-2 5,1 1-10,4 0-2,-1 0 3,2 5 2,2 0-7,-1 0 4,-4 9-2,3 2 3,-3 6-3,2 1 3,-4 8 0,0 1-1,-1 6 3,2 0 1,-1 9 1,-6-2 0,-3 4 3,3 2-4,-5 3 3,-1 0 4,0 2-7,-3-4 4,0 5-3,-3-3 5,3 3 0,-3-3-5,0-1-9,0-2-14,-3 0-15,0-5-23,0-1-24,-3-6-57,-3-3-150,-1-7-53,1-2 140</inkml:trace>
        </inkml:traceGroup>
        <inkml:traceGroup>
          <inkml:annotationXML>
            <emma:emma xmlns:emma="http://www.w3.org/2003/04/emma" version="1.0">
              <emma:interpretation id="{FA4DCD25-B493-4038-A199-3882ABD4C2C2}" emma:medium="tactile" emma:mode="ink">
                <msink:context xmlns:msink="http://schemas.microsoft.com/ink/2010/main" type="inkWord" rotatedBoundingBox="25899,12916 29472,12780 29550,14831 25977,14967"/>
              </emma:interpretation>
              <emma:one-of disjunction-type="recognition" id="oneOf52">
                <emma:interpretation id="interp256" emma:lang="en-US" emma:confidence="1">
                  <emma:literal>grandparent.</emma:literal>
                </emma:interpretation>
                <emma:interpretation id="interp257" emma:lang="en-US" emma:confidence="1">
                  <emma:literal>grand parent.</emma:literal>
                </emma:interpretation>
                <emma:interpretation id="interp258" emma:lang="en-US" emma:confidence="0">
                  <emma:literal>grand pare into</emma:literal>
                </emma:interpretation>
                <emma:interpretation id="interp259" emma:lang="en-US" emma:confidence="0">
                  <emma:literal>grand parent o</emma:literal>
                </emma:interpretation>
                <emma:interpretation id="interp260" emma:lang="en-US" emma:confidence="0">
                  <emma:literal>grand pare at.</emma:literal>
                </emma:interpretation>
              </emma:one-of>
            </emma:emma>
          </inkml:annotationXML>
          <inkml:trace contextRef="#ctx0" brushRef="#br0" timeOffset="280375.2779">23508 11346 658,'6'6'-40,"-3"0"8,-3-6 5,0 14 12,-3-4 15,3 1 9,-3 4 16,3 3-1,-3 6 6,3 1 7,-3 4 6,0 1-6,3 8-1,3 2 1,-3 6-2,3 10-5,0 0-2,0 5 2,0 3-2,3 11-5,-3 2 1,0-1-6,0 4 0,-3-4-4,0-9-21,0-2 2,0-3-20,-3-4-14,3-4-15,-3-8-26,0-8-46,3-5-124,-6-9 230</inkml:trace>
          <inkml:trace contextRef="#ctx0" brushRef="#br0" timeOffset="280605.6106">23572 11517 630,'6'-22'-42,"0"7"5,-1-5 7,4 1 3,3 1 6,1-2 5,5 5 2,-3 0-1,2 2 3,6-1 0,-3 7 4,4-5-1,4 10-1,-2-1 4,2 6 1,2-1 3,-2 7 2,1 4 6,-1 2 5,-1 5 4,-4 3 5,-1-1-1,-7 5 3,0-2 3,-6 5 3,-3 0 4,-6 1-2,-3-2 3,-3 4 3,-3 0 1,-6-1 9,0-2 3,-7-3 2,-1-3 5,-1-2-2,-7-2-2,2-4 10,-2-2-7,-2-4-4,5-5-4,2-1-2,-2-4-9,1-4-7,4-1-17,-2-5-26,7-1-24,0-5-38,5-7-50,4-1-238,0 0 123</inkml:trace>
          <inkml:trace contextRef="#ctx0" brushRef="#br0" timeOffset="281579.4194">24689 11490 950,'3'-9'-45,"-3"3"1,0 6 7,-11-16 5,5 10 5,-5 3 11,2-3 8,0 3 4,-6 1 9,2 2 3,-5 2-1,4 4 5,-4 3-1,-4 0 1,1 6 0,-2 0 3,0 7-3,3 1-1,-1 1 2,2 0-3,1 3 5,4 3-3,2-2-1,2-4 0,4 3-2,3-6 1,-3 4-1,6-5 0,3-5 1,0 2 1,3-4 1,2-1-1,3-4 0,1-2-8,-1-5 2,4-1-7,1-4 0,2-2 2,0-5-3,-1-5-3,5-4 2,-1-5-2,-3 1 1,4-5 1,-4-5-2,-4 4 2,4-5 5,-5 4 6,2 1 9,-3 0 5,-3 3 1,-1 6 11,3-3-3,-5 9-11,-1-2-4,1 7-5,-3 1 4,-3 3 5,0 6 8,0 0-3,0 0 3,0 0-2,0 36 4,-3-20-8,0 4-1,3 1 1,-3 4-3,1-1-2,2 3 8,0-3-10,0 2 2,2-4 1,1-2-6,0 4 3,3-6 2,3 0-2,3-3-5,0-3 0,4-2-2,-1-2-5,2-7-1,1-1-1,7-5-6,-4-3-3,4-3-1,-2-5-3,1-5 4,1 0-3,-7-9-1,-1 0-1,0-5 5,-3 1-4,-5-2 3,-3 1 6,-3-2-4,-9 4 7,-6-2 4,-2 1 1,-6 5 14,3 1 2,2 4-3,-4 6-5,7 1 0,-3 4-5,1 1-1,2 4 3,-2 3-3,3 1 1,2 4 2,9 0 0,-12 12-3,9-4 1,0 1-1,6 1-2,3 1-8,0 4-3,6-3 3,2 6-5,3-3-9,3 4-1,4-1-2,1 2-1,-2 1 0,0 2 5,0-1-4,-2-1 7,-2 0-3,-1 3 0,-4-2 3,-2 2 2,-6-1 0,0 1 6,-3 0 2,-3 4-1,-6-4-2,3 5 2,-3-4 4,0 2 5,-3-2 1,1 0-6,2-4 3,-3 1 4,3 1-2,2-5 0,1-2 7,3 1-9,0-4 5,3-2-1,4 2-2,2-4-16,0-3-17,5-1-20,1-4-22,4 3-6,8-4-3,4-4-28,4 0-213,8-2 164</inkml:trace>
          <inkml:trace contextRef="#ctx0" brushRef="#br0" timeOffset="282060.3666">25499 11576 932,'-9'1'3,"9"-1"-2,-8 5 1,8-5-2,-9 6 0,9-6 5,-3 9-6,3-9 1,-3 9 3,3-9-2,3 9 5,3-3-3,-6-6-3,11 7 1,-2-1 4,2-3-3,-3 0 2,4 0 3,-3-1-5,6-2 2,-15 0 1,25-5-6,-13-1-1,-1-1-8,4-8 1,-6 4 5,4-4-4,-4-4 3,-3-2-4,-3-2 2,0 1 2,-3-2-2,-6 0 9,3 1-1,-3 5 9,-3-1-7,2 4 1,-2 1 2,-3 4 0,0 8 1,-2 2 9,-2 6 8,1 0-1,-3 8 4,-3 8 1,-1 4-1,5-2 2,-1 6-6,-1 1 2,4 4 0,3-1-4,4-2 4,-1 4-5,9-6 0,0-3-5,3 0 2,5 1 2,-2-8-5,6 2-14,3-2-2,4-4-9,2-5-20,2-2-11,2-6-11,2-2-5,1-2-11,-2-8-6,8-2-12,-4-8-25,-4-3-166,8-4 205</inkml:trace>
          <inkml:trace contextRef="#ctx0" brushRef="#br0" timeOffset="282731.8286">26013 11322 757,'3'-10'-15,"3"4"0,-3 3 5,-3 3 7,0 0 15,9 13 10,-9-4 6,3 5 3,0 1 8,-3 9-1,3-4 8,-6 8-4,3-1 0,0 1 1,-3 2 2,0 6-8,0-1 2,-3-2-8,3 1-4,0-2 3,0-5-4,0 0 0,1-2-10,-3-5 3,5-4-5,0 4 5,0-5-2,0-5-2,5 1 6,0-5-6,4-3-6,-9-3-7,21-9 0,-9-2-7,7-4-6,-4 0-6,5-6-1,5-3-6,-4 2-2,0-1 7,1 1-1,-2 4 0,1 1 7,-2 1-4,-1 2 1,-4 4 0,4 1-2,-5 4 6,2 5-1,-3 0 4,0 5 4,-3 4-1,-1 0-3,3 3 8,-5 6 1,-1-3-2,1 4 5,-3-1 1,3 2-4,-3-4 7,3-1-10,-3 3 5,0-6 0,0 1 6,3-3-7,0 2 3,1-8 0,5-1-3,-3-3-6,-9 0-3,26-7-9,-13-2-8,2-4-3,0-6-8,0-6-12,-1-8-9,3-2-5,-3-8-1,-2-5 5,-3-8 5,-3-1 8,-3-6 7,0 1 13,-3-5 8,-3-8 12,0-1 8,0 4 11,0 6 9,-3 4-6,3 1 8,0 3 1,0 5-2,0 11 4,0 1 2,0 5-4,0 6-3,1 4 4,-1 7-10,0 3-2,0 7 4,0 6 4,3 3 8,0 0-3,-16 28 1,7-4-4,0 5 4,0 7 7,-3 11-11,3 5 1,-4 0 1,4 7-3,0 8-3,1-7-1,2-1 3,3 4-1,0-3 0,3 0-5,0 0-3,3 1-3,3-1 7,-3 0-6,5-6-1,-2 0-6,6-6 8,1 6-3,2-12-18,0 3-25,0-10-16,7 1-20,-2-10-22,-2-1-39,7-7-235,-4-6 122</inkml:trace>
          <inkml:trace contextRef="#ctx0" brushRef="#br0" timeOffset="283187.6043">26267 11118 989,'-6'4'-7,"6"-4"5,-7 7 1,7-7 4,-6 6 10,3-2 15,3-4 2,0 0 6,0 0 0,0 0-1,12 11-6,1-5-1,8-6-3,-1 6 4,11-3-11,-1 0 4,9-1-12,4 3-8,1-2-21,-1-1-17,3-2-30,-2 0-24,-1 0-55,-1-5-184,-9 4 155</inkml:trace>
          <inkml:trace contextRef="#ctx0" brushRef="#br0" timeOffset="283859.8055">26951 11693 819,'0'0'-23,"13"6"16,-13-6 8,3 6 13,-3-6 5,3 6 6,-3-6 11,0 0-3,0 0 3,6 7-5,-6-7-3,0 0-6,0 0-1,0 9-4,0-9 2,0 0-7,0 0 6,-6 11-8,6-11-2,0 10 3,0-10-2,-3 8-2,3-8-2,0 10 3,0-10-3,0 12 1,0-12 4,0 8-6,3-2 2,-3-6 3,3 4-1,-3-4 2,12 4 1,-12-4-11,0 0-2,20-8 7,-11 6-1,1-8 0,-1 5-4,-3-5-1,0 1 4,0-2-5,-3 4 6,-3-4-4,3-1 4,-6 2-7,-3-2 2,3 4 0,-3-2-3,0 4 1,0 1 3,-3-1-6,-1 5 3,10 1 1,-15-3 4,15 3-9,-17 4 2,17-4 3,-12 9 0,6-3-4,-1 2 7,4-1-4,3 4 4,0 1 5,3-5-17,1 4-16,2 1-11,0-5-24,0 1-32,3-2-82,-3-3-104,-6-3 203</inkml:trace>
          <inkml:trace contextRef="#ctx0" brushRef="#br0" timeOffset="277597.9822">20539 11301 875,'-10'-4'-52,"10"4"4,-18-2 5,9-2 2,9 4 7,-23 4 5,6-2 6,6 2 8,-7-2 9,3 1 5,-4 3 1,1 2 3,4-1 0,-4 5 3,2-2-1,4 1-2,0 7 0,0-3 2,4 0-5,-6 6 4,8-3-1,-2 0-1,5 6 2,0-6-2,0 1 4,3 1-3,3-4-1,0-1 0,3-1 2,-1-4-2,4 1 0,5-2-1,-6-2 0,4-2-3,3-4 2,0-1-3,1-1 0,-1-5 1,-1 0-2,-2-3 1,4-5 2,-4 2-3,0-2 1,0-6 2,-6 2-1,2-1 4,0-3 4,-2 4 3,-3 2 4,3 1-1,-4 1-3,4 4 0,-3-2-3,0 4-1,0 2-2,-3 6 1,0 0-1,0 0 1,0 0 0,15 23 1,-12-11-2,0 3-1,4 0 3,-1 6-1,3-2 5,-3 2 0,3 5-3,-1-2 3,1 3 0,0 3 1,1 1 1,-1 4-1,-3-1 3,0 4 0,-3-1 1,0-1 5,-6 8-3,0-4 1,-3 4 2,-3 2 0,-4 1-2,1-1 6,-5-4-2,2 3-6,-4-4 4,-5-1 4,1-2-1,-5-3 4,1-1 2,-7-3 4,2-4-4,-5-2-2,-1-5 4,1 0-7,-3-11 1,5 1-2,-5-4-1,7-3 0,0-6-1,-3-3-8,-1-4-6,3-7-19,5-1-8,-5-12-16,5-3-7,5-1-21,-1-5-21,7 1-32,1-2-225,6 4 143</inkml:trace>
          <inkml:trace contextRef="#ctx0" brushRef="#br0" timeOffset="278309.0469">20707 11552 898,'6'-5'-35,"-6"5"3,6-13 3,1 7 1,-4 1 7,3-1 1,0 0 7,0-1 5,-6 7 6,12-9-2,-9 7 3,5-1 6,-8 3-1,17 0 7,-17 0 3,17 9-1,-8-4 6,3 2-4,0 5 3,1 2-2,2 1 4,-1 3-2,-2 0 1,3 1 0,4 8-1,-4-3 0,0 6 1,-1 0-3,0-3-1,-3 3 1,-2-5 0,-3 0-4,0 2 3,0-6-1,-3 1-1,0 1 6,-3-5 2,0 1 0,0-4 10,-3-1 5,3-2 6,-6-2 2,0-4-3,0-4-5,6-2-2,0 0-5,-23-11 3,17-2-2,-2-3-2,2-3-1,4-8-8,2 0-4,0-7 3,5-1-11,3-1 6,4 0-1,-1-3-3,7-1-3,0-1-4,4 2-10,-2 5-3,6-2-14,-6 9-10,1 0-4,1 6-14,-1-2-14,-4 7-15,1-1-16,-2 7-22,-4-2-45,3 2-154,-4 5 165</inkml:trace>
          <inkml:trace contextRef="#ctx0" brushRef="#br0" timeOffset="278918.081">21743 11489 859,'6'-9'-29,"-6"9"10,3-15 3,-6 9-4,3-3 5,-3-2 5,-3-2 13,0 1 6,0-2 11,-4 4 8,1-2 2,0 2 1,3 0 0,-2 1 1,-1-1-10,0 4-5,-1 0 0,1 1 4,-3 3-6,0 2 1,12 0 1,-31 10 1,13-1 6,1 1-7,-1 5 9,-4 5-7,-2 4 1,2 1 1,2 2 2,-1 2-5,-4 5 2,4 5 0,4-7 2,-1 7-5,2-8-2,1 2 5,6-1-7,3-1-3,0-5 6,4-1-2,4-1 1,1-1 2,6-4-5,0-4 6,6-1-7,1-2 0,5-5-4,-1-4-3,5-3 0,2-3-4,-1-4-3,8-5 0,-4-3-12,4-5 7,2-4-13,-6-7 8,-1-1 2,2-4-5,-7 2 3,-2-5 1,-4-2 3,-4 5 7,-2 5 6,-4-5 4,-2 9 7,-1 0 12,-2 3 2,3 1-3,-6 5-6,3 4-10,0 0 2,-3 8 0,0 6-3,0-6 4,0 6-6,0 0 1,0 26 1,-3-10 0,3 0-4,0 7 6,0-1-5,0 4 3,0 1-1,3 1-5,-3 2 11,3-4-7,0 2 0,0-1-13,0-1-12,3-4-1,0 1-21,0-1-9,1-4-12,-1-4-6,0-1-9,0-4-9,3-4-20,2 1-12,-2-6-234,7-3 136</inkml:trace>
          <inkml:trace contextRef="#ctx0" brushRef="#br0" timeOffset="279799.0273">22167 11504 921,'5'-14'-15,"-2"1"18,0 1 2,0 6 6,-3-6-2,3 6-5,-3 6-3,3-11 2,-3 11 2,0 0 3,0 0 2,0 0 7,0 0-1,-3 30-2,3-13-2,0-4 1,0 7 0,0 1 0,3 4-2,-3-4 4,0 3-3,0 2 0,0-5 3,0 4-11,0-5 3,-3-2 7,0 0-8,0-2 3,0-1 4,3-1 2,-3-2 10,3-3 17,-5-2-13,2 0 2,3-7-7,0 0-3,0 0-4,0 0-1,-5-25-3,8 11-3,2-5-20,6-3-9,-2 1-13,5-6-8,1 3-1,4 0 2,-1-2-1,0 10 6,-4-3-2,2 3 9,-1 1 0,-3 2-1,0 5 4,-3-1 2,1 5 0,-1 4 7,-9 0-3,0 0 5,15 10 6,-13-1 4,1 2 4,-3-1 1,0 5 4,0 0 5,0 2-7,-3-1 0,3 2 4,0 2-5,0 1 5,-2 3 4,2-3-7,2 0 1,1 4 0,3-5-3,6 2 3,4-2 6,2 1-15,3 1-3,-1-4-6,8 0-5,-4-1-2,1-5-1,-2 0-7,1-2-2,4-4-4,-4 0-6,1-4 1,-2-4 1,1-2-2,1-1 3,-2-2 4,-5-5 2,4-2 10,-7-2 9,0 1 2,1-9 9,-4 6 5,-3-5 3,-4 2 6,1 0 3,-3-1 6,0 1 9,-3-2 1,-3 4 3,3 3-4,-3 0 7,3-2-2,-3 6-6,3-1-5,-3 1-5,-2 6 4,-1-3-9,0 3-2,0 1 1,6 5-1,-22 0 0,22 0 0,-21 12-2,9-3 1,1 5 1,0 2 1,-3 1-4,2 2-1,3 1 2,0 1 1,0 3-2,2-2-1,1-4-2,0 4 3,6-6-7,-3 0 6,6 1 1,-3-5-5,6-2 1,0-2 2,4-4-1,-1 0-2,-9-4-1,24-5-1,-10-4-5,3-3 8,0-6-8,-2 0 4,3-7-3,-2-5-1,-1 1-3,-4-9 0,1-7 0,0-1 2,1-2-3,-7-5 1,0 2-2,-3 5 3,-3-4 3,-3-2 5,-3 1-1,-6-5 1,-4 5 1,-5 5-4,1 1 4,-2 3-3,1 7 3,0 4-4,-1 7-4,5 0 0,-1 10 0,2 4-4,1 4-1,3 3-4,3 6-12,9-3-10,-14 12-8,11 3-10,3-1-13,0 5-34,0-1-53,3-2-110,0 7 220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35:21.2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349 355 118,'0'0'22,"0"0"-10,0 0-5,0 0-1,0 0-1,0 0 3,-17-6 3,17 6-1,0 0 3,0 0 3,0 0-1,0 0 4,0 0 1,0 0 1,0 0-3,0 0 4,0 0-5,0 0 0,0 0-3,0 0-1,0 0-1,0 0 0,0 0-3,0 0-2,0 0-1,0 0 0,0 0-1,0 0 0,0 0 0,0 0 0,0 0 5,0 0 2,0 0-1,0 0 3,0 0 1,0 0 0,0 0 0,0 0 0,-16 6-1,16-6-3,0 0 1,0 0-2,0 0-1,0 0 1,0 0-2,0 0-1,0 0-1,0 0-4,0 0 2,0 0-2,0 0 3,0 0-3,0 0 0,0 0 0,0 0 3,0 8-2,0-8 3,0 0 4,0 0 4,0 0 5,0 0 1,0 0 0,0 0 4,0 0 4,0 0 8,0 0-4,0 0 8,0 0 0,0 0-6,0 0 4,0 0-5,0 0-3,0 0 1,0 0-3,0 0-6,-18-11 3,18 11-3,-6-9 3,6 9-7,-3-11 1,0 7-4,0-5-3,0 5 0,0-5 1,0-2-2,3 2 4,-3 3-3,0-6-5,0 0 3,3 2-6,-3-4-1,3 3 4,-4-2 0,4 3-3,0-5-2,0 5 13,4-4-13,-4 3-2,3-3 2,0 4-2,0-2 4,0 2-4,3-1 9,-3 1-12,0 1-7,3 1 4,-3 0 1,0-1-3,3 2 2,0 1 13,0 0-10,4 2-8,-4-3 8,3 6-2,-1-5 2,1 3-2,0 0-1,3 0 6,-12 3-2,22-2-6,-13 2 9,-9 0-4,23 0 1,-23 0-3,23 0 4,-15 2-2,-8-2 0,18 3 4,-9-3-6,-9 0 3,15 3 4,-9 0-5,-6-3 3,13 3-1,-13-3-1,12 4 4,-7 0-4,-2 1-4,3 0 2,-3 1 4,0 3-7,0-3 6,-3 6 2,3 0-3,-3-2 6,3 1-1,-3 3-2,0-4-7,-3 3 6,3 1-4,0 1 3,-3 0 2,0 1 1,0-2-7,0 2 6,0 1 7,-3 2-7,-2 1-2,2-2 5,-3 3 2,-1 1-3,-2 0-6,0 0 14,0-1-3,-3 7-3,-1-4 3,-1 1-8,5-6 5,-3 2 2,-1-3-6,4 2 0,-3-1-2,4 1 1,-1-4 3,-2 2-2,3-4 1,-1 2 2,6-2-1,-3-4 5,0 2 0,3-2-5,-4 1 0,4-2 17,0 0-11,0 1 9,1-5-5,-1 4-1,0-3-2,0 4 1,-3-2 1,-1 3-1,1-1-1,0 2-1,-6-2 5,3 2-6,1 2 2,-6-2-4,6-2 0,-4 4 4,6-5-2,-3 1-5,2-2-3,1 1 4,3 0 0,-3-3 7,4 0 4,-1 0-3,0-2 7,6-4 5,-9 9 8,2-6 8,7-3 2,0 0-2,-9 2-5,9-2-5,0 0-3,0 0-2,0 0-4,0 0-2,-3-18-1,6 10-2,-3 8-5,3-13 2,3 4-2,-2 1-4,-1-2 0,3 1-3,0 1-2,0-1 1,-1 2-3,1-1 0,3-2 1,0 4-1,-3-3-3,4 0 5,-4 3-2,3 0 0,0-3-6,-3 3 4,3-1-6,-1 0 1,3 3-1,1-2 3,-4 4-3,1-4 2,3 2-4,-3-1 1,-9 5-6,19-1 4,-7 1-6,-12 0 7,17 1 0,-8 4-2,0-5 3,1 6-1,-1 0 0,0 0 3,0 2 3,3 0-2,-3 3 5,-1 1-2,6-2 0,-5 0 0,-1 0 1,4 2-1,0 1 1,0 1 4,-2-1-3,2-2 4,0 4-4,-1-2 5,1-1 12,-1 0-13,0-4-13,1 6-15,0-3-28,0-3-12,0-1-16,4 2-13,-4-3-18,2 0-23,1-4-29,-2-4-252,2-4 75</inkml:trace>
  <inkml:trace contextRef="#ctx0" brushRef="#br0" timeOffset="455.7463">769 674 1004,'0'-7'-79,"3"2"15,-3-4 20,0 9 10,0-10 16,0 10 12,3-11 9,-3 11 6,0 0 3,-3-9-1,3 9 1,0 0-2,0-7-2,0 7-2,0 0 1,0 0-3,0 0 1,0 0 0,0 0-2,0 0 2,0 0-1,0 0-6,0 0 6,-19 16 2,19-16 3,-3 11-3,3-6 1,0-5 9,0 14-8,0-6 1,0 0 2,0 0-3,0-8-3,6 14 1,-6-6 6,3-3-3,-3-5 4,3 11 2,-3-11 4,4 9 11,-4-9 7,3 6 11,-3-6-10,0 0 0,0 0 2,0 0-7,0 0 0,0 0-4,0 0-4,0 0-3,0 0-3,9-23 0,-9 23-4,0-8-2,0 8 3,0 0-9,-3-14 1,3 14 2,0 0-12,0-8-10,0 8-7,0 0-6,0 0-9,0 0 0,-6-4-14,6 4-5,0 0-18,0 0-27,0 0-38,0 0-195,6-8 154</inkml:trace>
  <inkml:trace contextRef="#ctx0" brushRef="#br0" timeOffset="1218.9889">1418 21 802,'0'0'-63,"0"-8"13,0 8 8,0 0 8,0 0 3,-3-9 6,3 9 6,0 0 2,0 0 3,0 0 0,0 0 1,0 0 2,0 0 0,0 0 0,0 0 0,0 0 7,0 0 7,0 0 7,0 0 2,3 27 4,-3-16 5,-3 3 4,3 0 2,0 4 0,-3 1 3,0 3 0,0 3-3,0-1 6,0 0 1,3 6-3,-3-2 0,-1-2 5,4 4-3,0 1-1,0-1 2,0 2-1,-3-2-3,3 0 3,0 3 0,0-3 3,-3 3 1,3-5 2,-3 2-10,3 0-4,-3-1 2,0-1-6,3-4 2,-3 5-5,0-8 2,0 3-1,0-2-1,3-1-5,0-1 2,-3-5-7,0 3-12,3-3-18,-3 3-19,3-8-17,-3 1-25,-2-2-63,2-5-210,3-4 129</inkml:trace>
  <inkml:trace contextRef="#ctx0" brushRef="#br0" timeOffset="2220.5859">1279-87 885,'0'0'-60,"-6"-4"7,6 4 8,0 0 8,0 0 5,0 0 7,0 0 5,0 0 4,0 0 2,-10-5-1,10 5 3,0 0 2,0 0-1,0 0 1,0 0 2,0 0 3,0 0 2,0 0 1,0 0 2,0 0 2,0 0 2,0 0 0,0 0 2,0 0 1,0 0 6,0 0-6,0 0 4,0 0 0,0 0-2,0 0 3,0 0-1,0 0 5,0 0-4,0 0 0,0 0 4,22 13 2,-22-13-3,15 3 2,-9 3-4,3-3 1,2-1-3,0 3 1,1 2-1,-1-5-2,1 6 0,0-2 2,4 0-3,-4-2-3,3 1 3,-4 1-2,1-1-1,1 1-3,-1 2 2,0-3-1,0 1 2,0 1-1,1 0-1,-1 0-3,-1-1 5,-2 3-1,3-3 0,0 2 2,1-2-1,-4 4-3,3-4 3,0 3 1,-4 0-2,6-2 6,-6 1-6,4 1 5,-3 0 0,0 1 1,3-2 3,-6 0-5,7 2 0,-7-1 1,3 2-1,-1-1-1,-2 2 0,3-3-2,-3 3 7,0 0-3,4 0 3,-4 0 1,0 0-5,0 3 2,0-2 1,0 1-1,0 2-1,-3-2 2,0 1 6,2-3-3,-2 5 2,-3-1 6,3 0-5,-3-2 10,3 2-9,-3 0 0,0 0 1,0 0-1,-3 1 0,0-1 7,3 1 1,-5-2 4,5 0-3,-3 0 3,-3 3-1,0-5 3,3 3 2,-6-2 2,3-2 0,-3 2 0,-1 1 4,1-2-11,0-2-2,0 2-1,1-2 0,-4 1 3,0-2-9,-4 1-1,1 0-2,0-1 0,-2-1-3,-3 3 2,3-6-5,-4 4-4,-4-1-8,2 0-7,-3-1-14,0 0-13,2 1-10,-4 1-17,2-1-11,1-5-9,4 5-12,1-4-11,0 1-20,3-3-64,2-3-188,0-3 110</inkml:trace>
  <inkml:trace contextRef="#ctx0" brushRef="#br0" timeOffset="3800.3499">1939 648 920,'0'0'-71,"0"0"6,3 5 8,-3-5 6,0 0 9,3 5 11,-3-5 6,9 6 6,1-3 7,-10-3 2,18 3 7,-9-1 4,0 0 4,6 2 4,-2-4 3,-1 4 1,2-3-1,1-1 1,0 0-3,1 0 1,-1 0-3,2-1 1,-2 1 0,4-4-2,-4 0 2,3 2-4,-2 0 1,5-4-1,-1 0-1,-2 0 1,1-3 1,-1 0-4,-1 1 2,3-2 2,-3-5-5,-2 5 2,0-6-1,-2 2-4,-1 0 1,0-1 2,-4 0 2,1 0-1,-3 1 0,0 0 7,1 0 6,-4 2 0,-3 0 1,0-1-4,0 2 0,-6 2-6,2-1 1,-5 2 0,3 0-2,-3 2 0,-2 2 0,2-2 1,-3 0-3,-1 6 2,1-3-1,12 3-2,-27 0 2,13 3-4,-2 3 3,-2 0 1,-3 0-1,-1 6 4,1 1 2,1 1 4,-2-1-1,1 4 3,1-1-5,0-2 2,6-2 5,-4 6-6,3-3-3,2 0 4,1-2-2,0-1-2,4 6 7,-1-6-4,3 2-2,0 1 3,1-3-2,5 6 1,0-2 4,5-4-4,-2 5 4,3 2-3,3-2 5,2-1-2,1 4 0,3-4-5,1 0 4,5 0-5,-4-1-1,8 1 2,-1 2-1,-3-2-2,7 0 0,-8-1 2,1-5-1,4 1 2,-4-2 1,1-5-1,1 2 5,1 0 4,-5-6-12,2 0 10,2-6-4,-1 0-2,-1-4-9,0-2 5,4-6 0,-5-5-5,1 1 3,-2-8-7,5-6 4,-7-3-8,0-2 4,-3 5 3,-5-1-4,3 0-3,-3-6 15,0 6-9,-2 1 1,-1 0 2,-3 0 1,0 6 4,0 0 4,-3 0-6,0 0 4,0 3-5,0-3 1,0 3 1,0 2-4,0 1 0,0-1-1,-3 3-3,3 1 6,0 6-2,0-5 1,0 4 2,-3 2-8,3-2 5,0 5 3,0-3-4,-3 3-1,3-2 1,-3 2 0,3 4 3,0-5 0,-3 4-4,3-1 8,0-1 3,-4 2-3,4-1-4,0 9-1,-3-9 3,3 9 2,-3-12-5,3 6 3,0 6-2,-3-8-2,3 8 0,0-10-2,0 10-1,-3-12 0,3 4 0,-3 1-8,3-2 1,0 0 1,0 2-2,0-4 5,3 3 0,-3-2-3,0 1-2,0 0 3,0 2-1,0-2 3,0 9-2,3-11 4,-3 4-1,0 7 2,0-9-2,0 9-1,0-11 2,0 11-4,0 0 0,0-9-2,0 9 0,0 0 1,0-6-2,0 6 0,0 0 0,0 0 0,0 0 2,0 0 0,0 0 6,3 26-2,-3-17-5,0 1 5,0 7-1,0-4 4,0 5-3,3 5 12,-3-1-3,3 5 3,-3 0-2,0 3 6,0 3 0,0-1-1,0 2-1,0 8-1,-3-3 5,0 3-4,0-1-3,0-1 5,3 5-7,0-5 1,-6 1-1,6 1-1,-3-6 1,0 3 7,3-3-10,0-5 2,0-1 0,0 1 0,0-5 0,3 1-4,0 2 2,0-9-2,0 2 7,0 0-3,3-4 1,-3 2-4,4-1 7,-1-2-7,-3-2 3,3 0 0,-3 1-6,2-2 0,1-4 2,0 4 5,0-2-9,0 0 3,0 1 1,1-2-5,-1 1-8,0-5-1,0 1-3,0 1-9,3 0-10,0-3-5,-1 0-9,9-3-9,-6 0-7,4-3-17,0 0-14,1-3-24,2-2-33,-1-4-175,1-1 157</inkml:trace>
  <inkml:trace contextRef="#ctx0" brushRef="#br0" timeOffset="4396.4599">2455 276 798,'0'0'-56,"-3"10"12,3-10 7,0 9 8,0-9 7,-3 6 10,3-6 9,0 0 7,0 0 6,-3 7-2,3-7 1,0 0 1,0 8 0,0-8 1,0 0 1,0 0 4,0 0 6,3 9-2,-3-9 1,6 6 3,-6-6 1,10 6 3,-1-5-3,0 2 5,0-1 0,3 2-4,0-2 5,7 1-6,-7 0-5,8-1-1,-2 2 1,1-2-3,-1 2 0,2-4-2,-1 0-3,2 0 1,-3 4-1,1-4-2,-1 0 6,-1 0-4,1 0-6,-2-4 16,2 4-10,-3 0-5,-1 0 2,3-4 2,-3-2-7,1 4-2,0-1-12,1-2-9,2 1-8,-4 2-12,4-1-8,-2-3-12,-1 6-11,0-4-20,0 4-26,-2-3-147,2 0 219</inkml:trace>
  <inkml:trace contextRef="#ctx0" brushRef="#br0" timeOffset="5070.7139">3077 601 651,'6'12'-40,"-6"-6"9,0-6 6,9 7 8,-5-5 7,2 4 6,-6-6 5,15 9 4,-9-6-1,5-3 5,-2 2-3,3 2 1,1-4-1,2 0-1,0 0 1,-15 0-3,28-4 3,-13 2-5,2-1 4,-2-3-5,4-3 1,-4 3-2,6-6-3,-7-2 1,5 4-2,-1-6-1,-3-1-1,1 0-1,-4-2 3,3-2-1,-4 3 0,1-2 1,1-2 3,-7 4-1,0-4 5,0-1 0,-3 7 2,0-3 2,-6 3 1,0 0 1,0-1-2,-3 4 0,-7-1 3,1 2-2,-3 0 3,1 4 2,-4-1 3,-1 5 1,4 1-3,-3 0 0,-1 6 0,2-3 1,-1 6-2,3-2-3,-4 4 2,1 4-3,4 0 2,-1 2-1,-1 5 5,1 0 5,3 1-2,3 1 1,-2 1 0,0 0 2,5 3-1,0-4-1,3 4 2,1-5 1,2 5 0,0-2-5,2-2 4,1 1-2,3-1-1,3-1 0,-1-2-1,3 1 0,1-2 4,0-1-5,3 1 2,1-4-3,-1 1-5,2-1-1,-2-2 3,4-1-1,-1 1-1,2-2-1,0-2 2,-3 2-1,1-4-2,3 4-5,1-6 5,-2 1 0,-2 2-12,1-3-9,-1-1-6,0-2-13,1 4-19,-5-8-21,1 2-34,0-2-211,1-8 166</inkml:trace>
  <inkml:trace contextRef="#ctx0" brushRef="#br0" timeOffset="5721.223">3624 251 780,'-15'0'-45,"15"0"3,-13 3 6,13-3 5,0 0 6,-15 2 10,15-2 8,0 0 5,-9 4 2,9-4 1,0 0 7,0 0-1,0 0 2,0 0-1,0 0-1,34 8 2,-25-6-3,0 0 1,0 2 1,2 0-2,1 2 2,1 3 0,-1-3 3,3 4-2,0 4-1,4-2 1,-1 0-1,-4 6-3,4-3 3,4 4-1,-1-1 0,-4 5 3,3-1-4,0 2 1,-2 1 2,1-3-3,-4 0 1,-4 1 3,4-2-1,-6 1 5,-3 1 3,1-5-5,-4 1 1,-3-2 6,0 2-1,-6-4 0,-1 5 8,-2-5 1,0 3 7,-2-5 6,2-2 6,-6-1 1,2-1 8,1-1 0,-3-5-1,3-2-5,-2-1 0,0 0-1,0-4-7,2-4-7,0-1 0,3-4-7,2-4-1,1-1-4,3-1 3,6-5-10,3-2-3,1-4-6,8-1-8,0-2-8,5-6-9,2 3-4,5 0-6,-2-3-5,-1 2-12,2 3-2,-1 2-16,-1 6-12,-4 1-19,2 3-29,-4 3-47,3-2-151,-2 5 161</inkml:trace>
  <inkml:trace contextRef="#ctx0" brushRef="#br0" timeOffset="7103.5508">4148 367 802,'0'0'-48,"0"0"3,0 0 5,28 4 6,-28-4 10,12 2 6,-6 2 4,0 1 6,3 0 9,-3 1 0,2 2 2,0 3 7,1 2-1,0 4 7,-4-1-1,4 4 3,-3 1-2,0 3 4,-3 0 4,0 4-6,0-2 4,0 1-4,-3 3-3,4-2 0,-4-1 3,3-1-6,-3-2-1,0-3 7,0 0-9,3-5 0,-3 1 4,0-4-7,0 2 9,0-3 12,0 0 4,0-4 0,0 1 7,0-9-8,-3 10-1,3-10 3,0 0-10,0 0 1,0 0-4,0 0 2,-19-22-18,16 12 8,0-1-7,0-1-1,3 0 0,-3-6-6,0 6 6,3-5-3,3 1-3,-3-2 8,3 0-3,3-3-6,-3 1 1,6 1 1,-2-2 2,2-1 1,3 0-5,-3 3 3,5-2 0,-2 0 1,4 3-2,-1 0-3,0 2 3,0-1-3,4 4-1,-4-1 3,2-1 0,-2 9-3,1-3 1,-1 0-3,0 7 0,-4-1 1,3 3 3,-14 0 0,23 5 0,-11 4-2,-6 1 4,6 5 4,-5 4 2,2 0 5,-3 2-1,0 3 4,0 4 1,-3-3-1,3 1 5,-4 1-5,4-2-3,-3 0 6,0-1 2,0 0-6,0-6 1,0 3 2,2-6-5,-3 0 9,1-3 10,-3 2 7,0-4 5,0 0-6,-3-2-1,1-4-5,2-4-1,-14 3-1,14-3-3,0 0-4,-20-10-6,14 5 4,-3-5-4,3 0-1,0 0-6,-1 0-3,1-5-7,3 4-2,0-5-5,0 1-1,6 0-2,-3 0-4,3-3 3,0 1-8,0-1-2,7-1 2,-4 4-1,6-5-3,-3 1 2,2-1 7,4 4-1,-2 0 2,2 0 2,0 3-2,0 1 3,-2-2 7,5 4-8,-7 2 3,1 3 2,0-4-4,1 7-1,-1-4 11,0 6-5,-12 0-2,20 0 5,-11 3-5,-9-3 3,16 9 3,-7-8-1,-3 4-2,0 1 6,0 0 0,0 3-1,-3-1 0,3-1-3,-3 2 3,0 1 2,0 2-3,1-2 1,-4 4 5,3-2-4,-3 2-4,0 1 8,3 1-4,0-2 2,-3 2 3,3 0 0,-3 0 0,3-2-1,-3 2-5,3-1 4,-3-3-2,3 1 1,-3-2 1,3 1 0,2-1 3,-2-1 0,3-1 4,-3 0-4,6-3-1,-3 0 1,4-3 1,-10-3-3,21 0-5,-21 0-4,26-9-2,-12 4-4,0-2-4,4-5 1,-3 2-5,1-4 2,-4-1 2,3 0 0,-4 0 3,1 0 2,-2-5 3,-1 4 9,-3 0 5,0 2 1,0 2-5,-3-2 7,0 1-4,0 1 2,0 1-1,-3 1 0,0 1-3,0 2 3,0-2 1,0 9-7,0 0-4,-6-8 8,6 8-5,0 0 1,0 0-1,0 0 1,-18 27-3,15-16 4,0 2 1,0 5 4,0-3 3,3 1 5,0 3-1,-3 0 1,3 0 0,0 1 2,0 1-3,3-3 4,0 4-6,0-2 4,3-1 2,0 1-2,3-4-1,0-4 0,0 5-10,2-5-12,3-2-13,-3-5-20,7 1-24,-3-3-33,4-3-61,2-6-144,-1-5 179</inkml:trace>
  <inkml:trace contextRef="#ctx0" brushRef="#br0" timeOffset="7512.5878">5268 40 776,'0'0'-45,"-12"2"5,12-2 4,-11 4 14,11-4 9,-14 1 6,14-1 4,-5 5 2,5-5-1,-9 4-1,9-4 2,-6 8 3,6-8-2,0 12 2,0-12 1,0 12-2,3-6 2,-3 2 1,0-8-2,6 10 2,0-1-1,-1-3 1,-5-6 1,11 7 2,-5-3 5,0-3 9,-6-1-4,0 0 5,14 0-1,-14 0 1,9-6 5,-9 6 5,6-15-5,-3 9 0,0-4 0,-3 2-8,-3-4-3,3 6 0,-3-6-2,-3 4 0,0-1-4,0 2-7,0-2-13,1 6-13,5 3-10,-15-2-9,15 2-7,-16 8-14,10 0-18,-6 2-154,6-2 80</inkml:trace>
  <inkml:trace contextRef="#ctx0" brushRef="#br0" timeOffset="8564.8657">5539 355 588,'0'0'-32,"-3"8"1,3-8 4,-2 8 6,2-8 11,2 8 6,-2-8 4,6 14 9,-3-9 6,5 3-2,-5 1 2,2 1 2,1 1 1,0 1 1,0 0-1,-3 6 1,3-3 1,-3 1 2,3 4 0,-3 2-3,0-3 0,3 2-3,-6 1 2,4-3-2,-4 1 1,0-2 0,-4-2-5,4 2 11,0-1-6,-3 1 2,0-6-4,-3 1 8,3 2-5,-6-4-1,3-1-3,-3-2 2,3 1 0,-2-5-1,-3 2 2,2-3 0,9-3-1,0 0-6,-23-9 3,17 2-6,3-4-2,0-2-4,0-4-5,3 1-1,6-8-3,-3-1 0,3 0-7,3 0-2,5-5 3,0 3 3,0-3-2,-2 6 0,3 0 3,-3 3-2,4-2 2,-4 8 5,2-1-6,-2-2 1,0 7 6,1 4-8,-1-2 5,0 4 3,0 0 1,-1 5-2,-11 0 2,26 5-1,-15-2 2,1 5-1,-3 1 1,3 1 1,1 1 2,-4-1-1,3 5-2,-4-1 4,1 1-3,0-2 6,1 4 3,-4-1-2,0 1 4,-3 2 1,0-1 6,3 2-9,-6-1 7,0 1-6,3-2 4,-3 6-1,0-5 0,0 7 2,0-6 2,0 0-1,0-1-1,0 0-4,0 0 8,3 1-5,-3-5-2,0 0-5,3 0 8,0-2-1,0 1-8,3-4 7,0 1-4,-1-2 4,6 0-5,1-5-5,2-2-3,1 2-2,4-8-4,-1 2 2,3-2-3,4-5-2,-5 0-2,4 1 7,-2-2-6,-1-2 7,-1 0-3,2-3 1,-4-1 9,0 0-1,1-2 2,-4 2 15,-4-2-10,1 0 4,-3-3 7,0 1-8,-2 1-2,-1-3 3,-6 0-4,3-2 0,-3 5 2,0-5 0,-3 1-7,-3 4-2,2-2 0,-2 1 0,0 1 2,3 7-7,-3-3 1,0 3-1,0 0-4,-3 4 5,1 4 2,2-1-7,6 5 2,-22 0 1,10 5-1,3 5 3,-3-2 2,0 4 4,-1 6 5,1 0-1,4 3 9,-4 3 2,3-3 4,3 3 4,-1-2 2,4 2-6,0 2 5,3-4 3,3 1-4,0 1 1,4-2 1,-1-4-1,3 5 0,3-5-3,-1-4-1,1 2 0,4-2-2,2-4-4,0-1 4,4 0-6,-2-2 0,4-4 1,4 0-6,1-3-13,2 0-16,-1-6-21,1 3-19,-5-1-30,1-5-40,-2-1-84,-4-1-207,1-3 71</inkml:trace>
  <inkml:trace contextRef="#ctx0" brushRef="#br0" timeOffset="10257.7003">7312 439 1016,'3'-9'-90,"-3"9"15,0-11 13,0 11 10,0-10 12,0 10 9,3-8 8,-3 8 2,0-12 9,3 8 7,-3 4 8,0-12 2,3 6 9,-3 6-6,0-6 6,0 6-3,3-9 4,-3 9-1,0 0 4,3-9-3,-3 9 0,0 0 2,0-6-6,0 6-2,0 0-1,0 0 0,0 0 0,0 0-4,0 0-1,0 0 5,0 0-7,0 0 4,-22 12-1,16-6-4,6-6 3,-6 12 1,3 0 0,-3-2 4,3 4 0,-3 1 1,3 1-2,-3-1 2,6 2 2,-3 5 0,0-4 4,3 8-5,3-5 7,0 3-8,0-1 2,0-1-5,3-1 6,0 0-2,3-2 0,0-2-2,4-1 3,2 1-1,-3-5-3,2 0-2,5 0 6,-4-6-1,0 0-1,0 0 3,1-6-4,2 0 0,-4-3-5,4-2 2,-2-5-3,-1 0 6,0-4-13,-1 2-2,-2-8-6,-2 1 3,2-3-3,-3 2-1,0-4 3,-3 3 0,0 1 3,0 3 2,0 3-2,-2-3 4,-1 4 7,3 2-3,-3 1 1,-3-2-2,3 3 3,0 3-3,-3 6 1,-3-12-3,3 12 3,0 0 2,0 0-3,0 0 1,0 0 2,-22 13 5,16-2-4,3-2 1,0 1 1,0 4 6,0-1-2,3 2-5,0-1 4,3-2 6,3 7-6,3-2 0,1 2-1,2-3 4,-1 0-5,4 2 3,3-6-2,1 2-1,-1-1 0,2-1 0,2-5-1,2 2 7,-3-4-13,4-2 11,-2-1-2,-1-2-1,-1 0 1,0-5-2,-2 0-2,-1-4-1,-1-1 0,-5-4 2,0 1-5,-2-7 2,-4 4 0,-6-3-2,-3-3 3,-6 0-2,-1 1-3,-5-1 7,0 0-6,-2 0 3,1 4 1,1 2 0,0-1 0,3 5-4,3 0-11,-4 4-4,7-3-10,-3 3 3,4 2 0,-1 0-14,6 6-5,-9-7-6,9 7-10,-6-3-12,6 3-20,0 0-180,-6-8 212</inkml:trace>
  <inkml:trace contextRef="#ctx0" brushRef="#br0" timeOffset="11080.675">8108-233 681,'0'-6'-43,"0"6"8,3-12 12,-3 4 10,0 8 11,0-10 6,0 10 9,-3-12 6,6 6 3,-3 6-6,0 0-5,0-7-1,0 7-3,0 0 4,0 0-8,0 0 2,0 0 2,0 0 7,12 25-1,-12-13 6,3 2 3,-3 5 4,0 5 4,0 6-3,0 0 6,-3 10 3,3 3 3,-3-3 1,0 5-4,0 3 1,3 0 5,0-3-8,-3 0-7,3 1-3,0-5 0,3 1-1,0-3-3,0-2 2,3-2-6,-4 1 2,6-9 4,-2 1-7,-3-3 5,3-4-4,-3-2-1,-1-1 2,1-3 12,0-5-6,-3 1-1,3-3-2,0 2-2,-3-6 0,0-4 3,0 0-2,0 0 1,0 0-2,0 0-2,0 0 2,0 0-2,0 0-1,-17-22 1,14 14-2,0 0 0,3 0-6,-3-4 0,3 3 1,0-6-3,3 2 3,3-3-3,2-2 3,1-3-8,3 2 5,1-2-6,5-1-2,3 2 0,-4 0 0,5-2-4,-1 3-2,0-1-1,-2 4 3,1 0 0,-5 6-1,1-5-2,-1 7 1,-3 1-4,3 4 7,-4 0-1,3 3-2,-14 0 5,20 7-2,-11-1-1,-3 2 5,3 4-4,-6 1 1,0 3 3,0 0 3,0 4-2,-3-1 0,0 3 2,-3 2 4,3-3-2,0 5 2,-3-5 1,3 4-4,0-5 0,0 0 4,0 2 4,0-3-6,3 1 2,-3-5-7,3 4-2,7-2-5,-4-1-7,0-2-17,3-4-19,2 4-17,1-7-9,4 2-19,-4-3-22,3-4-24,0 1-247,-1-6 99</inkml:trace>
  <inkml:trace contextRef="#ctx0" brushRef="#br0" timeOffset="11896.2144">8772 575 1038,'0'0'-22,"-2"-10"5,-1 2 0,3 8 2,-3-6 1,3 6 3,-3-6-3,3 6-1,0 0 2,0 0 3,0 0 8,0 0 0,0 0 2,0 0 2,0 0 4,9 20-3,-4-15 2,1 0-2,-6-5 4,15 8 0,-9-5 2,3-2 3,-9-1-5,22 0-2,-13 0-2,3-4 3,-1-2 2,1-1-9,1-6-7,-4 1-3,3-4-2,0 0-12,-3-7-1,-1 2 0,3-4-2,-8 0 3,0 2 5,3 0 0,-6-1-1,0 6 8,0-2-1,-3 1-1,-3 3 5,3 2 1,-5 2 0,0 0 4,-1 4 4,0 2 0,-3 6 8,12 0 5,-25 4 0,13 0-1,0 5 3,1 0 2,-4 1 3,2 2-3,-2 5 1,6 0 7,0 2-1,0-1-2,4 2 0,-1 2 3,-2-1-6,5 1-1,3-1 2,0-1 0,3 4 0,2-2 0,1-1-4,-1 4-1,4-3 0,-3-4-4,3 4-1,-3-2 3,3-5-3,0 1 2,4-2 2,-4-2-5,3-4-2,-1 0 4,7-5-6,-2 2 1,2-5 2,-3-3-3,4-2 0,-2-3-2,4-6-13,0-6 0,1-2-3,-5-4 1,1-7 1,4-3 2,-1-6 0,-6-4-3,1-4 2,-4 2 3,2-4 6,-5 1 4,0 0 0,-3 2 11,4-4-1,-7 10 9,0 2 0,0 1-1,-3-1-9,0 5 12,0 5-9,0 0 4,-3 5 5,0 0-12,3 2 1,0 5-4,-3 3-3,3 0 2,-4 1-6,4 3-10,0 0 10,-3 5 0,0 2 4,3 5-8,0 0 3,0 0-1,0 0-3,-15 21 3,12-6 4,0 2-6,-3 2 4,1 6 6,-1 0 4,0 6-2,0 8 6,-2-1 5,6 3 3,-1-1-2,0 6 4,3-1-5,0 3 2,3-3 0,0 7-5,4-1 5,-1 2-4,3-5-2,2 2 0,1-1 1,3-6-6,1-1 2,2 1-2,2-6 4,3 0 0,-3-7-6,1-1-1,4-5-12,-2 0-12,1-5-17,1-2-15,-1-4-17,1-5-14,-2-4-24,-2-4-35,4-1-260,-1-10 91</inkml:trace>
  <inkml:trace contextRef="#ctx0" brushRef="#br0" timeOffset="13345.8482">9309 221 1039,'-12'3'-33,"12"-3"6,-21 4 4,13-4 4,-3 2 6,11-2 6,-12 5 5,12-5-3,-11 6 4,11-6 5,-6 3-8,6-3 2,0 7-2,0-7 2,6 9 0,0-4 5,-1 0-5,4 1 1,5-2 1,-3 0 1,4-2 2,0-2 1,0 0-9,1 0 1,1-2-4,1-2-5,1-4-4,-1-2-3,0-2-1,-1-6-1,3 3 2,-3-4 3,-2-10 1,4-1 1,-4 2 1,-3-7 2,-1-1 0,1 3 9,-1-3 6,-6 1 4,1 3 5,-3-4 11,0 4 6,3 5 6,-6 3 4,3 0-7,-3 4 3,3 4-12,-3 0-4,-3 5-5,3 2 1,-3 4 1,3 5-1,0 0 0,0 0 1,-18 32 3,15-9 0,-7 4 1,4 3-2,-3 7 1,4 4 2,-1-1 2,0 5 6,3-3-4,-3 3-4,3-3-2,3 3 4,-3-5-4,3 1-4,0-1 4,3-2-1,0-2-5,3-1-1,0-2 1,0-6 0,-3-2 0,2-1-3,-2-3 7,0-1-11,3-4 2,-3-4 2,0 3 2,-3-1-5,5-4 5,-3-3-8,-2 2 5,0-4-1,0-5-5,0 0-1,0 0 6,0 0-6,0 0-5,0 0-1,-7-30-14,12 15-4,-3-2-2,4-2-3,3 4 7,0-7 0,0 3-1,0-1 3,0 4 1,1 0-2,-4 2 2,3 3 7,-1 1-6,-2 0 2,0 0 5,3 2-3,-3 2-1,3 1 4,1 4-3,-10 1 5,15 0-4,-15 0 2,15 10 4,-7-2-1,-2 4 1,0 3 9,5 1-9,-6 4 4,1 1 2,0 0 2,0 3-4,3 1 11,-3 2-6,3-2 0,0 1 4,4 0-2,2 1 0,-1-3 2,7-2 2,1-4-2,2 2-1,4-4 0,-5-5 0,4-3-1,1-3 0,-2 0-3,2-5-11,-1-5 2,1-2-3,1-7-10,-1-2 2,-4-8 4,2-7-7,-1-1 3,-4-7 2,-3-5-1,-2 2 2,-4-1 0,-6 1 1,-1 5 1,-2-4 1,-6 0 9,-5 6 4,-1 3 10,0-1 4,-4 3-2,4 8-3,0 2-2,0 8 0,-3 0-6,4 9 2,-6 2 6,14 1-8,-20 13 3,8 2 1,0 5-1,-1 8 0,1 5 1,0-2 5,3 7 2,3-2 1,1 2 16,-1-3-18,6 3-4,0-5 0,0-3 4,6-3 10,-3 0-18,5 0 11,1-6-7,0 0 3,3-3-3,4-5 2,2 1 5,-1-7-11,3 1 4,-3-7 1,4-1 0,-3-1-8,4-7-7,1 1-3,-2-4 5,1 1 1,-1-8-1,1 3-1,-5-2 0,1 1 0,-3 1-1,1-3 12,-1 6-9,-6-6 3,-1 6 2,1-3-6,-3 3-1,-3-2 6,0 4-4,-3-2 0,0-2-2,0 4 2,-3 1-3,0-2 2,0 2 2,-3 2-1,3-2-1,-3 3-2,4 2-2,2 4 5,-9-8-4,3 5-2,6 3 3,-6-5-1,6 5 2,0 0 8,0 0-12,0 0 7,0 0-8,0 0 4,0 0-1,-9 14-7,9-14 1,0 0-8,15 16 1,-6-11 1,-1 2-5,4 0 8,0 0-1,1-1-3,2 3 0,0-2 4,0 4-1,1 1 3,-4-6-2,2 6 8,-2 0-6,3-2 2,-2 4 3,-7-3 17,3 2 4,-3 0 13,-3 1 9,0 3 12,0-4 7,-6 4 0,3-4 6,-3 2-8,3 3-5,-6-6-3,6 4-6,-3-2 0,3 2-2,-3 1-6,6-4-1,0 4 0,3-4 0,5 4 0,7 0-2,7-1-1,5-4-6,4 0 2,1 0-9,8-2-14,-1-2-23,4-2-31,1-2-36,2-1-46,-3-6-101,-2-1-210,-4-4 45</inkml:trace>
  <inkml:trace contextRef="#ctx0" brushRef="#br0" timeOffset="14193.9195">11917-156 1096,'-3'-11'-71,"0"0"14,3 6 9,-3-3 10,-1-1 7,4 9 6,-3-13 5,3 13 1,0-8 5,0 8-1,-3-8 1,3 8-1,0 0 6,0 0 5,0 0 5,0 0 4,0 0 5,0 0 8,3 32 7,-3-18-6,0 2 2,0-1 4,0 5 0,-3 5 7,0 5 6,0 6 3,-3 0-2,-3 6 6,3 7 5,-2 3 0,-4-1-3,1 4-1,6-1 2,-4 0-1,3 0-4,3 4 1,0-5-4,3-5-1,6 3-3,0-9-2,6 8-2,1-7 1,4-3-6,1-1 2,4-9-1,2-4-5,-1-1-2,8-2-10,-1-4-16,4-5-18,1-4-22,5-5-21,-8-2-18,2-6-25,0-6-35,-2-5-64,-4-7-168,-7 0 112</inkml:trace>
  <inkml:trace contextRef="#ctx0" brushRef="#br0" timeOffset="15193.0445">11606 338 953,'-12'-1'-53,"12"1"5,0 0 4,-16 0 9,16 0 8,0 0 8,0 0 8,0 0 2,0 0 3,37 6 3,-16-6 1,4 4 0,1-4 0,8 0 1,-1 0 1,3 0 1,3-4-3,0 2 0,1-2 1,-1-2-3,-3-3 1,0-2-1,1-2-4,-5-5-3,2 0-3,-8-3-1,5-6-4,-4-6-8,1-3-4,-7-5-6,-4 1-4,-1-7 5,-4 1 6,0-2 2,-3 8 5,-3-1 6,-3 2 8,3 3 7,-3 8 9,-1-1 6,1 5-2,2 2 0,-5 3-4,3 3-1,-3 2-1,0 7 3,0 7 2,0 0 5,0 0 7,0 0 2,-16 27 0,13-4 2,-3-1 2,0 14-2,0 5 0,-3 11 4,0-1-4,3 3 4,-4 1 1,4 2-3,0-2-1,3-2 4,-3 2-2,6-9-4,-3-1-2,3 0 1,0-3 0,0-11-3,0 1-2,0-4 0,3-2-5,-6-1 6,6-5 11,-3-4 3,0 0 0,0-6 0,0-4-4,0 0-5,0-6-1,0 0-7,0 0-1,0 0 0,3-30-5,-3 13-5,0 1 1,3-2-4,0-5 5,0 2-7,0-1-3,7 1-6,-4-1-5,0 2 3,3-1 1,3 6-6,0-3-3,-1 1 3,6 4-2,-8 4 2,2-1 6,1 5-5,0 2 2,-2 3 1,-10 0-1,18 8 2,-12 2 6,0 5 0,-3 1 5,-3 5 8,-3 4 10,3 3-8,-3 2-3,0-1 2,0 1 3,3 1-6,-3-4 4,3 2 4,3-3-8,0 0 4,3-2 1,0-3-1,2 3 10,4-6-9,1-5 1,5 1 1,-3-2-5,6-8 1,-5-2 1,4-2-5,1-5-5,1-2 2,2-7-7,-1-5 7,2-3-1,-7-3-5,4-2-4,-7 1 7,0-4-6,-4-1 2,1-2 0,-2 5-1,-4-6 3,0 5 2,-3 1 9,-3 2-12,3 3 6,-3 1 0,0 4-1,0 0-1,0 0-3,-3 6 3,3-3-2,-3 8 0,0-1-2,3 8-2,0 0 3,0 0-2,0 0 3,-28 24 7,19-8 2,1 4-2,-1 6 5,0 5 2,3-1 1,-4 1 3,4 5-1,0-4 3,6-5-3,0 3-2,0-2 3,6-4 3,3 1-3,4-3 0,5-1 1,-1-2-2,-2-3-6,7-6-9,-1 2-16,4-8-26,1 2-20,1-6-24,4-6-33,-5 2-69,5-13-180,-1-2 120</inkml:trace>
  <inkml:trace contextRef="#ctx0" brushRef="#br0" timeOffset="16653.0111">13616 604 917,'-9'12'-55,"2"-2"2,-2 1 8,3-2 3,0 1 5,0 1 5,1 0 4,2-3 10,0 3 9,3-4 9,0 2 5,6-1 5,-1 1 0,1-5-1,6 2 0,4-3 0,2-1-2,3-2 1,7-2-3,-2-2 0,4-5-4,6 0 6,1-4-2,-1-4 1,3-7-4,-3 0 2,1-6 2,-1-3-4,-6-6 0,4-6-2,-5-7 2,-5-3 0,-2 4 0,-10-1 1,0 1-4,-7-1 0,-7 7 2,-7-5 1,-6 9 0,-7 1 0,1 2 0,-5 5 1,1 6 0,1 2-4,0 4 1,5 6-2,-1 6-1,5 3 5,-4 0-3,4 6-2,0 3 2,1 0 0,0 6 3,3 1-2,-1 1 1,3 4 3,0 3-1,0-1-5,3 1 4,-1 1-1,4-4 3,3 5 0,0-4 1,3 0-1,1 1-2,5 1 2,3-4-2,3 2 4,2-1-1,6-5-1,0 1 0,8 0-1,1-1-3,-1-1 0,-1 0 3,4-3-1,-5 0-1,-1 3 2,-1-4-4,-4 4 0,2 1 2,-4-1 0,-3 1 2,1 1-7,-4 1 1,-4-2 0,-2 4 2,-3-2 5,-3 6 5,-3-1-4,-3 0 9,-3 3 0,0 1-3,0 4 1,1 0 5,-4 1-4,3 3 1,0-2 0,3-3 1,3 3-3,-4 0 4,8 0-5,5-3 1,0 0-6,5 4 3,1-6-1,7-3-1,2-1 0,-4-4 2,6-4-5,-3-4 0,5 0-6,-4-6 0,2-2-5,2-8 0,2 0-4,1-9-6,-5-2 0,2-10-6,-1-4 5,-7-2 0,2-8 5,-7 0-3,-3-2 4,-3-2 1,-6 6 3,-3 3 1,0 1 2,-3 7 5,0 2 3,0 4-4,-3 4-6,3-1 7,0 11 6,-3 0-9,0 6 4,6 6-1,0 0 5,0 0 1,-31 28 4,25-9 3,-2 6 4,-4 4 0,0 5 0,3 2 6,-1 5-1,1 0-3,0 0-1,6-1-1,0 1 3,6 0 3,0-2-8,6-2 3,3-4 0,1-6 0,5-3 1,2-2-6,5-6 3,-1-6-3,3-4-2,3-2-3,0-8-8,4-2-5,-2-9-7,5-6-13,-3-8-1,-2-5-6,-1-8 0,-1-9-4,-2-6-6,-2-5 2,-11-7 2,0-1 3,-2 1 6,-10-8-3,-6 1 7,-3 3 4,-7 2 5,1 1 11,-3 6 5,4 11 2,-1 0-2,2 8 2,1 5-2,0 1-2,0 3 3,3 7 6,-3 1 2,3 4 3,0 3-4,2 1-1,1 4-5,0-1-4,0 7 4,0 5-2,0-1 7,3 6-2,0 0 6,0 0 3,-17 27 10,11-6 0,-6 10 2,2 4 6,-2 11-1,0 6 1,0 4-1,0 12-2,1 4-1,-3 1 0,6 5 0,5-1 4,0-9-7,9 8 0,-3-5 0,5-4-1,9-1-5,-3-4 3,4-11-6,3-2 3,1-2-3,-2-4-2,5-3 4,2-2-7,-1-5-10,2-3-4,-4-5-7,1-4-7,-1-1-10,-4-10-7,2 1-13,-1-2-6,-3-9-7,1 0-6,2-8-7,-4 2-8,1-9-14,7-1-197,-4-8 191</inkml:trace>
  <inkml:trace contextRef="#ctx0" brushRef="#br0" timeOffset="17640.1315">15538 499 709,'17'-39'-38,"-3"7"14,-3 5 15,-5 3 14,0-1 6,-3 4 10,-3 1 1,0 4 4,-3-3 1,3 3-1,-3 0 7,0 2 1,3 1-10,-3 1-3,0 5-2,-2-2-5,-1 7-7,6 2 3,0 0 1,-25 7 3,16 7 2,-3-1-4,0 10 6,-7 1-2,4 6 6,-2 3-1,-1 3 1,-1 3-2,7-3 1,-3 0-2,3-5 3,4-1-8,-3-4 4,5 0 8,1-4-13,2-1 3,3-3-4,3-6 6,-1-2-6,4-1-6,0-6-6,-6-3-15,25-8-8,-10-6-4,0-4-2,4-6-9,-1-7 3,2-4 7,2-4-5,-7 6 7,3 3 8,-6-1 7,1 4 13,-4 4-2,-1 2-4,1 6-2,-3 0 1,-3 8 1,-3 3 6,0 4 4,0 0 3,0 0 5,-3 30-4,3-14 4,-3 6 2,6 0-3,-3 5 0,0-1 4,3-2-7,3 0 3,0-3-5,0 3 5,4-6 7,-1 3-11,3-6 3,3 0-1,-1-5-1,0-4-4,3-1 2,-2-5-3,3-3-12,4-8-4,-2-2-15,1-6-6,4-7-9,-4-10-7,-1-5-5,2-8-7,-1-11 0,0-4 1,1-7 5,-7 2 0,2-4 6,-1 5 1,-4-1 2,-3 0 6,-3 9 4,0 0 6,-3 3 10,0 2 8,0 10 8,-3-2 4,0 4 2,-3 2 4,3-1 2,-3 3 0,3 5 5,-3 2 3,3 5 0,-3 3-2,3 2-5,0 2 2,0 5-5,-3 3-1,0 4-3,0 1 4,3 7-1,0 0 6,0 0 5,-25 14 3,19-4 7,-3 8 1,-3 8 6,4 1 2,-4 6 1,0 6 7,-1 8-4,1 5 2,0 5-1,0 7-6,4 5-1,-6 1 1,5 4 0,7 3-5,-4-5-2,3-1-4,0-6-1,0-2-2,3 0 1,3-4-4,-3-4 2,3-1-2,3-3 1,-1-4-1,1-7-4,5-2 1,-2 1-9,2-7-2,1-2-7,0-4-7,7-1 3,-4-8-9,0-4-3,5-5-11,-4-2-2,5-6 0,-3-6-7,4-2-1,-2-8-4,1-7 2,1-7-1,-1-7 4,-4-4 6,-2-4 6,1 0 11,-4 3 11,-3 3 9,0 3 6,-3 4 3,0 6 1,0-3-5,-3 7 1,4 2-3,-4 4-5,0 0 3,0 2-7,-3 5 0,0 9 8,3-3-3,-3 3-1,0 0 7,-3 28 0,0-8 13,0 0-6,0 5 2,-2 5 1,3 0 4,-1 0 0,3 4-2,-3 1-2,3-5-1,0 3 2,0 1-4,3-8 0,0 4 4,-1-3 0,3-3-9,4 1-10,-3-5-11,5-4-13,-2-2-22,6-7-22,-2-2-30,2-7-53,0-2-163,-1-8 172</inkml:trace>
  <inkml:trace contextRef="#ctx0" brushRef="#br0" timeOffset="20012.1177">15647-311 650,'0'11'-46,"0"-11"12,0 9 10,0-9 6,6 7 7,0-4 3,-6-3 8,11 6 3,-11-6 2,22 2 2,-13 2 4,6-4 4,0 0-3,-1 0 3,6 0-4,-3 0-2,4-4 1,4 4-3,-1-2 1,4-1-2,-5 0 0,4 0 3,-2 0-7,-2 0-1,2-1-2,-1 1-10,-6 0-7,1 1-15,-2-4-22,-2 3-43,3-2-49,-2 0 50</inkml:trace>
  <inkml:trace contextRef="#ctx0" brushRef="#br0" timeOffset="19545.9539">16193-117 622,'0'0'-41,"6"-5"7,-6 5 5,0 0 4,0 0 2,0 0 5,0 0 1,0 0 5,0 0 5,0 0 5,3 15 4,-3-15 1,-3 11 3,3-2 2,0-9 2,0 16 1,0-9 2,0 2 3,0 1-1,0 0-1,0 2 1,0 2 0,0-1-1,3 0-1,-3 1 3,3 1-2,0-1 1,0 2-1,0-6-1,0 4 0,3-2-1,0 0 0,0-3-1,3-3 1,1 3-2,-1 0 1,3-7-1,-1 2-1,1-4 0,-12 0 5,22-4-5,-10-1-1,0-1-1,-3-4 3,-1-1-2,1-4 4,2-3-3,-3 0 2,-5-2 1,3 1 1,-3-2 1,0-1 7,-3 2-4,3 1-4,-3 0 4,0 3-2,-3 3-3,3-1 2,-3-1-7,0 3-1,0 4-5,0-2 4,-3 6-5,6 4 0,-13-2 5,13 2-8,0 0 2,-23 10 0,14-2 3,0 4-2,0 0 2,0 4 3,-1 1 7,-2 2-6,3 0 1,1 0-3,2 1 4,0-4-3,0 2 1,-2 0 4,6-4 1,-1-4 0,3 1 3,0-1-2,0-1 0,3-5 2,-3-4-4,16 3 3,-16-3 1,0 0-1,26-10-6,-14-1 7,1 1-10,-4-4-8,3-6-7,-3 4-9,-3-3-12,3-3-9,-7 2-7,1 2-5,0 2-9,-6 2-15,0-3-20,-2 7-167,-4 3 216</inkml:trace>
  <inkml:trace contextRef="#ctx0" brushRef="#br0" timeOffset="17825.5304">16465-229 810,'-9'-4'-16,"9"4"1,-15-6 3,15 6 1,-13-4-1,7 2 5,0-4 6,6 6 0,-15-6-1,15 6 1,-9-2-1,9 2-6,-8-5-12,8 5-18,-6-4-23,6 4-25,0 0-90,-11-1 60</inkml:trace>
  <inkml:trace contextRef="#ctx0" brushRef="#br0" timeOffset="18657.1421">16758 157 494,'15'0'12,"-15"0"2,0 0 8,14-6 3,-11 0 8,-3 6-3,-3-12 4,3 12-1,-6-15 3,1 9 3,-1-2-3,0 4-1,0-2-7,6 6-4,-13-8 1,13 8-3,-15 0-4,15 0-3,-27 8 1,11 2-2,1 7 4,-2 0 2,-1 8-3,-1 1 5,-2 13-2,1-2 2,-3 4 0,6 5-2,-1-2-1,3 2 5,5-9-4,4 4-1,3-4 2,3-1-2,6-1 1,3-5-2,4 0 2,8-5-4,-1-4 0,6-1 6,0-10-2,2-1-2,-1-3-4,-1-6-3,2-6-4,2-4 1,1-8-9,-8-3 3,2-6-4,-1-6-5,-4-3 2,0-1 4,-3-3-1,-2 6 10,-6 1-5,3 3 1,-2 6-2,-1 6 0,0-5 2,-4 7-10,1 4-3,3 0 3,-3 4 2,3 5 0,4 3-2,-13 0 5,27 11-3,-13-3 9,6 2-4,-3 2 4,1 2-3,4-1-2,-1 6-1,-4-2 0,1 5-1,1-3 2,-4 0-3,0-1 2,-4 3-1,0-1 6,-2-1-3,-3 1 2,-1-1-3,-2-4 3,0 3 4,0-6-7,-3 2 4,0-1-1,-3-4 6,0 1 0,0-4 1,0-1 1,3-5 2,0 0-2,0 0-2,0 0-4,-8-21-5,11 7-11,0-8-12,2-2-18,7-9-6,0-3-3,4 0 4,2-6 9,0 3-2,2 3 3,5 0 4,-7 6 1,3 3 5,1 3 1,1 3 1,-2 6 2,1 4 2,-1 7 1,-7 4 4,6 1 0,-3 10 10,-2 7 6,-3 3 1,1 9 4,-7 2 4,-3 8 3,-3 1-1,0-1-4,-3 8 4,-3 3 0,-1-2-4,1 1 3,-3-8-11,0-2-9,0-1-15,0-4-15,-2 1-16,-3-6-32,-3-3-46,2-9-117,-3-4 230</inkml:trace>
  <inkml:trace contextRef="#ctx0" brushRef="#br0" timeOffset="20912.2391">18438-257 381,'0'0'-11,"0"-7"0,0 7-1,0 0 5,0 0 0,0 0 2,0 0 4,0 0 2,0 0 11,0 0 7,12 19 3,-12-13 5,2 4 2,3 4 6,-2-2-2,-3 6-2,3-6 5,0 9-5,-3-3 0,3 3 0,0 5 1,-3 0 0,0 4-5,3 0 0,-3-1 4,0 7-1,3 2 1,-6 3-3,3 3 0,-3-1 0,0-1 4,0 5-1,0 5-1,-3 0-1,-4-1-4,4 4 1,-3-7-3,3-3-5,0-5 13,0 1-16,0-5-1,3-2 0,-3 1 0,1-7-5,5-2-16,-5-3-14,2 0-17,0-6-19,0-1-22,-3-4-56,0-7-183,-2-4 167</inkml:trace>
  <inkml:trace contextRef="#ctx0" brushRef="#br0" timeOffset="22043.2907">18342-239 809,'3'-9'-42,"-3"9"3,0-11 6,3 2 14,-3 2 9,3-2 6,0-1 5,-3-4 0,6 2 7,-3 0 0,2-6 1,4 3 4,-3 2-4,0-4 0,4-1-1,-1 0-1,3 2 1,-3 0-5,3 0 4,-1 0-3,6-1-2,0 1-1,-2 2-1,0 2 1,4-3 0,-1 4-1,-1 1 0,3 1-1,0-3 0,4 8-1,1-4 0,-2 4 1,5-4 0,-4 7-1,2-4 2,2 5 1,-1 0 0,1 5-1,-4-4-2,-1 3 1,2 4-2,-4-2 1,-1 5 2,0-1-2,-3 1 2,1 5 1,-2-1-3,-1 5 4,0 5-2,-4-1 3,1 6-2,-1 0 0,-9 3 0,1-1 2,-3 2 1,-3 2 1,-5 3 1,-3-1 0,0 5 1,-7-1 5,0 0 0,-1-3-2,-2-1 5,-2-1 0,-2-3-1,-2-2-3,5-5 3,-1 0-1,-1-2-2,-4-4 1,4 2-2,-1-5 3,2-2-6,2-2 3,-1 1-3,1-6 1,4 0 1,-1-1-1,2-3 0,4 0 1,0-2-1,0 0 3,1 3 3,-3-6-1,3 3 1,2-2-1,9-1 1,-15 0 3,15 0-5,-19 0 5,19 0 1,-12 5-5,12-5 2,0 0 0,-15 1-4,15-1-3,0 0 1,0 0 1,-8 3-3,8-3 6,0 0-6,0 0 1,0 0-2,0 0-3,0 0 3,0 0 1,0 0-6,29-9 2,-29 9 7,22-1-10,-10 1 0,-12 0-2,26 1 1,-12-1 2,0 5-3,1-1-1,0-2 0,0 4 5,-2 2-2,5 2 0,-1-4 4,-2 3 3,1-2-5,-1 5 0,0-1 4,-1 0 3,3 0-1,-3 3 2,1 2-4,-3-2 0,4-2 3,-4 4 2,3 1-2,-7-1 4,4 1 0,1 2 0,-4-3 2,3 0 2,-3 3-1,0-2 4,3-4-4,-4 3-3,0 0 5,1-1-11,-3-2 4,2-2 3,-2 2-3,0-2-1,3 2-4,0-2-1,-2 4 3,2-5 1,-3 1-5,0 4 5,3-5-8,-3 0 0,2 0 12,-2 2-11,5-2-1,-5 2-1,-1-1 1,4-1 3,0-2 2,0 1-4,-3 1 3,6-5-1,-2 5 0,-1-5 2,3 0-1,2 0 1,-2 0-2,1-5 1,2 4 1,0-8 5,0 2-6,-1-2 4,0-5 4,0 0 1,1-3 5,0-6-6,-2 3-4,2-4 3,-3-4-5,-4 3-2,1-2-7,0 0-15,1-1-12,-4 2-19,0 0-21,0 1-17,-3 4-31,-3-3-62,-3 3-259,-3-3 52</inkml:trace>
  <inkml:trace contextRef="#ctx0" brushRef="#br0" timeOffset="37436.7138">20333 483 80,'0'0'47,"13"-5"-13,-13 5-16,0 0 3,9-9-12,-9 9-2,9-5-1,-3-1-1,0 2-2,-1-2 2,-5 6 0,12-9 2,-3 4-1,-2-1 2,-1 3 5,0-3-3,-6 6 3,9-4-3,-3 1 1,-6 3 3,6-6 3,-6 6 4,0 0 6,9-5 1,-9 5 3,3-5 5,-3 5-5,0 0 0,6-9 1,-6 9-8,2-8 3,-2 8 6,0-8-11,0 8-2,3-8 4,-3 8-8,0-11 2,0 11-1,0-14 0,-3 8 2,3 6-1,0-10-4,0 10 0,-2-11-4,2 11 1,-3-10 2,3 10-3,-3-15 0,0 9-1,3 6-5,-6-10 0,3 5 6,-3 0-5,0-1-3,6 6 1,-12-8-1,6 3 2,-4-1-1,1 1-4,0 3 2,1-5 2,-1 6-3,0-5 0,0 3 2,9 3-1,-19-6-2,10 3 1,0 0 2,9 3-3,-18-5 2,13 3 0,5 2-6,-20-3 4,12 1 2,8 2 2,-18 0-3,18 0 2,-21 0-1,8 0-3,13 0 3,-21 2-2,10 1 0,-4-1 1,2 2-2,1-3 3,0 5-3,0 0 0,0 0 4,-1-2-5,1 3 3,1-3-1,-1 2-1,3 0-1,0 1 1,-4 2 4,4-1-3,0 0-2,0-4 3,3 5 1,-2 0 1,2-1-5,0 1 3,-2-2 2,3 2 2,-1 1-3,0 1 4,3 0-2,-3 3-2,3 2 9,0 0-3,3 0-4,-3 3 7,3 1 4,3 0-7,0 2 2,3 4 12,0-5-8,3 1-1,4-1-4,-4 2 3,2-5 3,4 1-5,0-3-2,1 0 4,-1-1-6,3-5 2,2 1 5,-1-2-5,2-8 0,3 4 1,-2-5-1,1-6 1,2-3-2,-1-2-3,-1-5-2,5-3 4,-4-1 0,-6-4-4,4 3 6,-4-5-6,-4 4 2,-2-4 1,-2 4 2,-1 1-4,0-3 1,0 1-2,-3 2 6,0-1-2,0 3 0,-1 3 0,3 2-2,-5 0-1,3 3-2,0-2-1,-3 2-1,2 1 4,-2-4 3,0 2-8,3 5 3,0-4 1,0 1 2,-3-2-5,6 1 3,-2 4-2,-1-5-1,0 2 4,0-1 5,0-1-7,0 6 3,2-6-2,-2 4-4,0-1 3,0 2-4,1-2 2,2 3 0,0 1 2,0 2-6,0-1 6,0 1 4,-9 3-11,25 0 5,-13 3-2,-1 1 0,1 3 2,0 0-4,1 8-2,2-3 9,-3 2-3,-3 2 0,2 3 2,-5 1-3,5 1 5,-6 0 1,1 3-3,-3-3 4,0-3 2,-3 1-3,0 4 5,-3-5 5,0 4-5,-3-5 8,3-1 9,1-2 4,-4-2 10,-2 0 5,-1-1 0,4-4 0,-1 2-2,-3-3 0,3-5-2,6-1-2,-15 3-1,15-3-2,0 0-7,-19-10-3,16 1-3,0 2-2,0-7-6,3-1-4,0 0 0,3-1-1,3-4-1,0-4 2,4 2-5,2 2-4,-3-6 2,6 4-2,-4 1 1,9-1-4,0 4-2,-2-2 0,4 4 0,-1-3 0,-1 5 1,2 3-1,-1 1 0,0 1-6,1 4 1,-8 5 1,7 0-1,-6 0-3,4 9 2,-4-3 2,2 3 1,-2 6 1,-2 0 3,-1-1-1,0 5-2,-3 0-1,0 1 5,-3 0-2,-4 5 2,3-4-2,-2 4 4,0 1 0,-3-6-2,-3 5 0,3-1 0,-3 0 4,-2 0-1,3 5 1,-4-7-1,6-1 1,-3 0-1,0-2 0,3-2-2,-3-2 0,3 0-10,0-2 1,0 1-6,0-2-8,0-3-5,6 3-15,-3-5-18,5-4-14,6 0-23,0-3-11,7-3 4,16-6-25,1-1-234,20-10 121</inkml:trace>
  <inkml:trace contextRef="#ctx0" brushRef="#br0" timeOffset="37977.4635">22108-233 883,'-7'-12'-79,"1"-4"17,3 4 7,-3-2 7,0 1 6,4 2 8,-4-2 5,3 1 7,-3 6 1,3-7 6,-3 6 5,3-2 3,3 2 2,-3 0 3,-4 0 4,7 7 4,-3-15 5,3 11 2,0 4 1,-3-8 5,3 8 0,-3-9 2,3 9 0,0-9 2,0 9 0,0 0 1,-3-6-4,3 6 1,0 0 0,0 0-5,-3-9-1,3 9-3,0 0 0,0 0-6,0 0-2,0 0 2,-12 15 0,6-6 6,0 6 2,0 3 9,-2 5-3,-3 7 6,2 4 3,-2 10-1,-1 5 5,-3 2-2,-1 3 5,7 3-5,0 0 6,3 3-3,3-3 4,3 3-5,3-6-4,3 0 2,6-2 1,4-4-8,2-1-2,3-5 2,4-3 0,1-3 1,1-6-8,7 0 3,-1-3-6,-3-9-11,-1-4-15,5 0-18,0-9-22,-4-2-18,4-3-26,1-6-34,-1-8-240,-2-4 117</inkml:trace>
  <inkml:trace contextRef="#ctx0" brushRef="#br0" timeOffset="39014.3877">21752-142 912,'-12'5'-72,"6"-2"9,0 3 13,6-6 11,-10 6 13,10 0 11,0-6 9,0 0 6,6 12 1,4-10 2,2 4-1,0-3 3,5-3-3,6 2 1,3-2 2,5-2-5,-2 2 1,1-3 0,4-1-1,6 0-1,-5-5-5,2 0-1,1-3-3,-4-6-2,1 3 3,-4-3-6,6-7-1,-7-4 2,-4-1 1,2-1 5,-7 1 1,-2 0-1,-4 3 7,2 1 2,-2-2 3,-3 1 4,1 6 8,-4-2 0,0 5 1,-3 2 2,0 2-5,0-1-1,-1 2-4,1 2-2,-3 5-4,2 0 1,-5 6 2,0 0 3,0 0 5,-17 26-1,9-7 4,-1 11 5,-6 2-2,3 13 4,-4-3 2,1 7-2,1-1 3,-1 8-2,2-1-1,1 2 6,3-5-4,3 3-6,0 0 1,3-9 4,0-2-7,3-5-1,3 3 0,0-6 2,3-2-8,-3-5 7,3-3-5,3-1 4,-3-7 0,4 0 1,-1-6-1,0-6-4,2-4 3,1-4 2,0-4-10,4-6 2,-4-3-5,0-6-2,0-2 3,2-1-1,-3 0-3,0 2-1,1 1 0,-3-2-3,0 2 2,3 2 2,-5-1-6,2 4 5,-3 2-3,0 4-2,0-2 8,-3 2-11,2 2-1,1 4 0,0-4 9,-6 8-12,0 0 5,0 0 3,22 12 2,-16 0-2,-3 0 1,3 2 1,3 5 5,-3 3 0,3-2 0,-1 4 1,6-3-3,-2 3 1,2 0 1,1 0 1,4-3 1,-1-3-3,0 0 6,2-6-6,2 0 1,2-6 8,1 4-9,-2-10 2,1 0-2,1-6 0,-1-4-3,4-4 4,-5-8-5,1-1 4,1-3-6,-2-9-1,-2-1 7,-2-1-8,-4 2 7,-3-1-1,0 1 3,-7-1-3,3 1 13,-8 3-13,0 4 4,-8 1 0,5 1 1,-2 2-21,-4 6 5,0 1-6,-3 4 2,0 4 1,-1 8-2,1 1 4,12 0 4,-29 16 2,17-1 3,-4 6 0,1 3-4,3 2 7,1 7-1,2 1 3,-2-4 1,8 6-3,0-3 7,1-3-9,4 3 7,-2-3 1,3-4 2,3-1 1,5-1-1,-3-2-1,4 0 3,0-6-5,3 0-6,1-5-14,2-2-8,2-5-20,-1 1-21,2-5-33,0-6-65,4-3-160,-5-5 163</inkml:trace>
  <inkml:trace contextRef="#ctx0" brushRef="#br0" timeOffset="39871.9156">24591-80 796,'3'-13'-51,"3"2"10,-3-2 11,-3 2 13,3-1 1,-3 0 9,-3-3 2,3 1 4,-6-2 4,0 3 3,-5-4 0,-1 1 2,-7 2-1,1-2 5,0-1-6,-4 7 5,2-4-2,-4 4 0,-1 2 4,4 0-1,-2 2-4,-2 1 0,1 1-4,2 4 7,1 0-4,1 4 0,-5 1-4,7 1 4,-3-2 0,4 2-1,-2 4-1,1-1 2,3 2-2,-1-2 3,4 4-6,0-3 3,1 4-2,2-3 2,0 3-2,-1-4 1,4 5 0,0-2 0,0 0 0,3 1-2,0-2 2,0 3-1,3-4 0,0 2 1,0-2 3,3 0-3,3 3 1,0-3 2,3 0-5,1-1 3,2 0 0,2-1 0,1 2-2,4-1 6,2 2-6,0-3 1,1-1-2,1 2 0,4-2-2,-2 2 4,1 0-4,-1 0 1,2 0 0,-3-1 2,1 2-2,-2 2-3,-2-1 5,1 0-5,-1 3 0,-4-1 8,-1 1 3,-1 4-2,-3-1 3,-3 0 3,-3 0-1,0 2 2,-3-1 2,1 1 3,-4-4 3,-4 2 0,4 0 3,-3-3 4,-3-1-1,3 2 3,-3-3 6,0-2-5,-3 1 2,-3-2-2,4-2 1,-9-2-5,0-4 1,-1 2-4,-4-8-4,1 2-2,-5-4-3,-2 0 1,1 0-2,-4-6-5,2-2-1,-5 4-12,-2-7-3,6 3-8,0 4-4,-1-4-7,8 6-7,-1-4-11,2 6-14,4 0-15,3-3-15,-1 6-11,4-1-12,4-3-21,2 0-164,6 1 187</inkml:trace>
  <inkml:trace contextRef="#ctx0" brushRef="#br0" timeOffset="40893.4491">24698 40 737,'0'0'-42,"0"0"3,0 0 4,0 0 4,-6 12 4,6-12 4,-8 8 0,5-4-1,3-4 4,-3 8 3,0-4 7,3-4 2,0 12 4,0-12 1,0 14 11,-3-9 1,6 3 2,-3-8 7,3 14 10,-3-9-5,3 0 2,5 1 2,-5 0 1,5 0 2,-2 0-1,3-6-1,0 5-3,0-4 1,3 3-3,4-4-6,-16 0 3,26-4-2,-8 3-4,-2-4-4,2-1 0,3-3 1,1-1 0,-2-1-4,4-9 2,-2 1-4,2-3 1,-7 2 3,2-5-4,-4-2 1,0-2-1,-6 9-7,-3-5 8,3 1-2,-5 2-3,-1 0-4,-6 6 1,3-1 0,-4 1-6,-2 4 7,-3 2-4,0 2 4,-3 2 0,0 6 0,-4 0 5,1 6 2,1 0-6,-4 6 7,-1 3 5,1 1 0,0 6 7,1 2 9,-2 4-11,4 5 4,0-1 6,3 1-4,-1 4 2,4-2 1,0 3 4,1 1-2,5-1-2,-3 1-2,6-3-2,0-3 2,0-3-2,3-2-1,0 2-4,5-6-3,4-2 7,3-3-4,4-7-7,8 6 9,1-11-10,1-2 3,2-5-8,10-1-14,2-8-13,6-5-13,-2-4-8,7-12 6,-2-3-10,-3-5-9,-1-2 6,-4-7 4,-1 1 3,-6-3 10,-5 2 7,-7 5 11,-4-4 9,-3-1 1,-6 4 9,1-4 8,-10 8 3,0 0-4,-3-3 1,-3 6 2,0-3-3,-5 5 5,0-2-2,2 3-2,0 7 2,-3 0 2,3 1-9,0 4 5,0 2-3,0 3-6,3 0 5,1 1-10,-6 2 1,5 2-1,0 4 3,-3-2-4,3 3 5,3 6-2,-11-5-6,11 5 6,-15 3-3,15-3 4,-19 12 3,10 0 6,-3 2-5,0-1 4,-2 10 5,2 1 9,-4 6 5,1 6-6,3 6 6,-3 7 1,2 5-4,4 1 2,0 1 0,4 1 0,2 2-7,3-7 1,3 4 5,-1-1-9,4-4 2,3 0 3,3-5 0,4 0-6,-1-1 2,3-3-2,1-3-2,1-1 1,-2-8-5,4-1-12,-4-2-3,5-2-9,0-5-4,0 1-8,-2-6-11,1-3-10,1-2-11,-2-1-13,7-7-21,-7-2-19,2-6-33,5 0-187,-1-12 153</inkml:trace>
  <inkml:trace contextRef="#ctx0" brushRef="#br0" timeOffset="41229.2288">25563 88 842,'0'0'-38,"-15"-6"10,15 6 7,-12-1 7,12 1 15,-12-5 0,12 5 10,0 0 4,-12 0-5,12 0 2,0 0-5,0 0 1,0 0-6,-16 0 4,16 0-1,0 0 6,0 0 1,0 0-9,0 0 4,0 0 1,43 0-5,-25-4-7,1 2-3,-2 2-12,7-6-13,1 2-11,-1-4-20,2 2-29,5-6-114,2 2 71</inkml:trace>
  <inkml:trace contextRef="#ctx0" brushRef="#br0" timeOffset="42343.466">26708 280 507,'5'-24'-28,"-5"18"12,-3-3 12,3-2 8,-2 1 8,-1-2-3,0 2 1,-8-5 2,2 1-1,-2 2 1,-4-2 1,0 0 4,-4 3 0,-2 0-1,4 4-3,-5 1 1,-2 0-2,3 6 0,-1 0-1,-1 6 0,-2 0 0,1 6 3,1 3-7,-3 3 6,6 5-3,-1 1 1,2 4-1,7-2-3,1 0 5,-1 0-3,6-2 0,3-3 0,3 3 0,0-6 3,6-2 1,0-2 0,3-4-4,5 1 5,-2-5-3,4-4-1,2-2-2,-3-2-2,7-6 1,-2-1 1,1-7-4,4-4 4,-1-2-4,-4-8 3,5-5 1,-1-2 5,-6 0-3,4-4 9,-5-3 6,4 3 3,-2-1 3,-1-5 9,-3 3-7,5 1 7,-4-5 1,2 6-6,-3-3-2,0 3-4,4 2-1,-5-5-5,-2 10 6,0-1-12,4 2-1,-4 2-4,3-1 0,-3 3-1,-1 0-3,6 3-2,-9 5 7,4 1-7,-3 1-2,0 1-6,-3 5 1,4 1 0,-4-1-2,0 4-5,3 2 4,-3 2-4,2 2 1,1 4 0,-9 0-1,22 6 6,-13 0 0,0 4 0,0 2-1,0 5-2,-3 1 1,3 4 2,-4 5 11,3 6-9,-2 6-2,-6-3 3,3 6 0,-6 1 4,0 1-7,-3 9 7,-4 5 2,4-1-6,-9 12 2,3-4 2,-3 5 5,-1-1-9,-4-3 4,5-1-1,3 2-5,-7-2 3,7-13 4,3 4-5,-3-7 2,9-4 1,-2-5 3,-1 3 1,3-6-1,3-4 3,3-3-6,0 0 2,5-6 1,1 1-1,3-1-5,6-1 5,1-8-3,-1 0 0,2-5-6,5-2 7,-1-6-5,2-2-1,2 0 0,-1-5 2,1-4-2,-5-2-2,8-4 3,-4-4-2,-3 0 4,1-6 10,-8 3 1,1-5 5,-2 0-6,-4 0 3,-6 0-3,-3 0-5,-3-3-2,-9 0 3,-3-3-4,-7 0-3,-5 3 2,-9-5-2,-6 3 1,-9 0 0,5 3 6,2 3-5,1 0-6,10 11 3,-1-4 1,8 5-11,1 2 5,4 0 0,3 2-1,1-1-3,5-1 2,4 5-5,5-4-3,8-1-1,3 0 3,4-3-9,6-1 10,4 0-4,4 0-1,2-2 1,2 0-14,4 5-7,-2-4-10,-1 2-12,-2 3-12,2 0-28,-10 0-48,1 4-181,-8-3 157</inkml:trace>
  <inkml:trace contextRef="#ctx0" brushRef="#br0" timeOffset="45586.7109">1372 1862 815,'-6'-4'-57,"6"4"10,-9-8 6,3 7 10,6 1 6,-8-5 5,8 5 2,-14-6 1,14 6 2,-14-3 5,8 0 4,6 3 4,-15-4 0,9 0 2,6 4 3,-15-2 0,15 2 3,-13-6-2,13 6 4,-15-2-3,7-2-1,8 4-1,-21-2 0,12 2 1,9 0 1,-25 0 2,10 0 0,1 0-4,-6 2 2,6 2 1,-4-2-1,0 1-2,2 2 1,-5 0 2,4 4-4,-5-3 0,4 0 1,0 6 0,-1-4 0,1 2 0,1 2 0,-1-2 0,-1 4 1,1-3-1,3 3-5,-2-4 3,4 5 0,-2 0-1,3 0 0,0 1 0,3 2 1,-1 0 0,1 0 3,0 0-2,3 2 0,-2-1 3,2 1 0,3-2-3,0 1 4,0-4 2,0 3-4,3-1 0,0-5 2,0 4-5,3-2 0,0-1 3,0 2 1,3-4-2,3-1 0,-1-2 1,4-3-1,1 0 0,2 1 2,0-6-1,3 3-1,1-3-2,-2 0 1,1-3 4,3 1-3,-2-2 3,-1-1-6,2 0 2,-1 0 0,2-4-1,-3 2 1,1-4-2,1-1 1,-2 2 0,4-4-1,-1 1 1,0-1-1,4-3-3,-2 0 2,-2 0 1,1-2 2,-1 2-4,-4-1 3,-1 2-3,2-4-1,-3 1 0,0-1 0,1-1 0,-4 2-1,-4 1 0,1-5 2,0 1 3,-3 2 0,3-2-3,-6 2 5,4 1-2,-4 3 1,0 0 1,-3 2 1,0-2 2,3 1-3,-3 5-1,0-1 2,0 1 0,3-1-4,-3 3-2,0 8 4,0-14-1,0 6 2,0 8-2,0-10-1,3 4 1,-3 6-1,-3-11 0,3 11-2,0 0 0,3-9 0,-3 9 1,0-9-1,0 9 2,0 0-2,0 0 1,0 0-1,3-6 2,-3 6-3,0 0 2,0 0 1,0 0 0,0 0 0,0 0 0,0 0 2,0 0-1,0 0 3,0 0-2,0 0 1,0 0 2,0 0 0,0 0 2,0 0-4,-9-6 1,9 6 1,0 0-1,0 0-3,0 0 0,0 0-1,0 0-1,-16-4 1,16 4-1,0 0-1,0 0 1,0 0-1,0 0-1,-18 4 3,18-4 1,0 0-4,-9 8 3,9-8-3,-6 4 1,6-4-2,-6 9 1,6-9 4,-5 9-1,2-1-2,0 1 4,-3 1-4,-2 1 3,5 0 1,-2 5-1,-1-3 3,0 7 5,0-2-1,0 4-2,0 0 0,0 3-1,3-2 2,-3 6 2,3-3 0,-4 2-3,7-4 3,-3 0 1,0 0-1,0-3 0,0 2-2,3-4 2,0 0 1,0-3-4,0-1 5,0 0-5,3 0 1,0-2-1,0-4 0,-3 3-2,3 0 5,0-6-5,4 6 0,-4-6 2,6-1-4,-3 1 6,0-5-3,-6-1-1,18 6 2,-10-6-1,-8 0-3,26-6 0,-15 5-2,-2-2 10,3-3-8,0 4 1,1-4-3,2 0 1,-4 0-2,1 0 4,2 0-3,-3 0 3,1 2-3,3-5 2,-3 1-3,4-1 5,-1-4-1,-1 2-2,1-5 1,1-1-1,-1-1-3,3-7 4,-1-1-7,3 1 2,-3-5-2,-2-3-2,6-6 0,-2 3 0,-5-6 2,1 1-4,-3 2 3,1-3 6,-4 2-4,0 1-3,-3 1 3,0-1 0,-3 3 1,-3 2-2,0 2 4,0 1 6,-3 2-5,3 2 5,-3 0 0,0 3 0,0 0 0,3 3 2,-3 5-7,0 0 11,0 0-9,3 2-4,-3 4 4,0-2-5,3 2-2,-3 4 0,3 6-2,0-8 4,0 8-4,0 0 5,0 0-3,-13 21 4,10-6 1,-3 5-3,0 5 4,-3 8 3,1 2 4,-4 4-5,3 1 1,-1 8 1,1-1 2,3 2 1,0-6-1,3 0-3,3 2 4,0-3-2,3 3 4,0-5-5,3-2 0,6 1 1,1-3-2,2-5 1,2-1-1,8-3 4,-1-6-2,8-1 7,2-7-11,3-1-2,1-2 0,-1-5 4,-1-2-10,-3-6 2,0 2-2,-2-5-5,-2-2-4,2-7 1,-4 3-2,-2-7-2,-5-1 1,-2-1-2,-6-4-1,1-1 5,-4-4-6,-3-6 0,-3 3 0,0-7 2,0 1 2,-3-1 1,0 2 4,3-3-1,-3 2 0,3 2 5,-3-2-6,3 4 5,0 5 3,-3 3-1,2 3 8,-2-1 2,0 7-3,3-2 0,-3 5 1,0-1 0,0 2-3,0 5 0,0 2 12,-3 1-10,3 6 4,0 0-1,0 0 5,0 0 2,-29 22 3,17-8 4,-1 7-7,-2 0 1,3 6 1,-2 1 0,-1-2-1,2 5 4,1 5 2,3-4 2,0 1 0,3 4 4,3 2-3,3-2 4,3 3-10,0-1 6,3 3-7,3-2 2,3 7-3,3-1 2,-2-1-3,4-3 3,-2 0-4,3-3-1,1-7 1,-1 1 0,-1-6 4,6 0-14,0-5-11,1-4-10,1-2-23,1-5-26,-1-8-43,2-6-200,-4-1 171</inkml:trace>
  <inkml:trace contextRef="#ctx0" brushRef="#br0" timeOffset="46087.613">3454 1775 792,'3'-6'-26,"-3"6"2,6-6-1,-6 6 1,0 0 1,0 0 3,10-1 2,-10 1 4,0 0 7,3 21 8,-3-6 5,0 1 2,0 8 5,0 2-1,0 8 4,-3 5 1,3 9-2,0 5 6,0 8-1,0-1 1,3 2 2,-3 5-3,3 8 1,0-3 2,0 1 0,3 1-6,-3-2 2,0 0-5,3-9 9,0-4-9,0-3 1,-3-1-6,3-3-1,-1-8-11,-2-4-3,-3-2-12,5 1-14,-10-13-22,2 1-34,-2-8-181,-1-3 213</inkml:trace>
  <inkml:trace contextRef="#ctx0" brushRef="#br0" timeOffset="46515.5392">3537 1981 670,'-11'-26'-49,"3"2"4,-4-1 7,6 5 9,-3 2 6,3-1 5,0-1 5,3 5 2,0-1 7,-1-4 4,4 4 6,-3 1 3,3 0-1,3-2 2,1 4 1,-1-1 5,3 1 2,0-2 2,3 6 2,-3-2 1,6 2-1,-1 2 1,3-2-3,-2 6 0,5 3 2,-2 0-2,4 3-5,2 6-1,2 1 1,2 2 1,2 8 1,1 5 0,-5-4 0,7 12-2,-2-3-3,-2 3-2,2-1 3,-7-2 2,-3 0 0,-2-3 3,-1 1 2,-6-4 2,-1 0 9,-2-1-6,-6-1 4,-3 2 4,-3-6-2,-5 5-4,-4-1 1,-7-4-4,-5 0 1,-1 2-8,-1-4 5,-5-2-6,2-1 4,1-1-5,1-2 0,7-2-9,-3-2-11,6 2-14,-2-4-19,4 2-16,6-3-30,0 0-34,1-3-225,11 0 143</inkml:trace>
  <inkml:trace contextRef="#ctx0" brushRef="#br0" timeOffset="47109.8829">4185 2036 865,'0'0'-38,"9"2"5,-3 4 4,-6-6 3,15 4 1,-7 1 8,6-4-4,-5 2 2,-1 0 6,1 3 3,3-6 2,-3 2 0,-9-2 2,22 4 2,-10-4 0,3-4 1,-4 2 1,6-1 2,0-6 0,4 3-2,-2-6 2,-1 2-2,-1-4 2,1-1-1,-2-1-2,-1-4-3,0 4-1,-3-4 3,-4 1-1,3-1-1,-2-4 6,-4 2-6,-5 1 2,0 1 2,0 4 0,-5-5 6,-1 4 2,0 4 1,-5-1 1,3 1-4,-1 4 3,-3-2-1,-3 7-1,-1-1 0,4 4 3,-5 1 3,2 6 4,-4-2 1,4 5 1,-3 2 3,3 2 1,2 7 4,-2-1 1,1 5 1,2 3-3,0 5 6,2 4-6,-2-2 3,3 5 4,3-1-7,0 1-3,3-2 8,3 1-1,-2-8-5,4 0 4,-2 0 1,6 0-2,3 0-5,3-3 3,1-1-4,5-1 3,0-1-4,5-2 1,2-3-7,-1-2-4,4-3-10,-2-1-5,2-5-14,-1 1-13,-1-8-18,2 3-23,2-4-25,-5-4-50,1-2-139,2-4 195</inkml:trace>
  <inkml:trace contextRef="#ctx0" brushRef="#br0" timeOffset="47601.7705">5162 1783 768,'0'-8'-25,"-6"0"1,3 3 3,-3 0 4,1-1 6,-7 0 8,3 4 3,9 2 0,-19-2 5,19 2 5,-18 0-2,6 4 7,3 2 6,1 2 1,-1 0 6,-5 8-2,6 0 5,-4 4-3,3-1 4,0 2-3,3 0 3,-1 8-2,1-2-5,0-2 7,3 4 5,3 0-13,-3 0 3,6 1 5,3 5-3,0-3-4,7-3-5,-1 4 6,3-6-9,-1 3-2,9-6 7,-3 1-3,4-5-2,4-2-7,-2-1 4,2-1 0,5-6 1,-5-2-1,-2-5-1,5 0 2,-4-3 1,-1-6 0,2-2-4,-4 1-1,1-11-2,-2-3 2,-5 0-4,-2-6 6,-4-7 0,-3 2 2,-3-2 8,-3-2 3,-6-3 0,-3 4-3,-3-1 0,-3 5-7,-4 1 1,-4 3-3,-1-2-5,-4 8 0,-5 5-4,2-1-1,-1 4-6,1 7-9,4 0-12,4 2-10,-2 0-18,4 4-11,3 4-16,0 0-14,5-3-19,-2 2-27,3-1-258,9-2 93</inkml:trace>
  <inkml:trace contextRef="#ctx0" brushRef="#br0" timeOffset="48411.3774">6005 1685 1009,'0'0'-61,"0"0"0,0 0 1,0 0 6,0 0 5,0 0 6,0 0 7,0 0 11,0 22 8,0-11 8,0 4 5,-3 5 9,3 5 1,-3-1 7,0 9 7,0 2 1,-4 5 6,7 7-3,-3-1 4,-3 8-1,6 2-1,-3 1-1,0-1 2,3 3 2,-3 1-3,0-3-1,0 3-2,0-3-5,3 0 2,-3-1-1,0-4 1,1-5-3,-1-4-2,0-1-4,0-6 0,0 3 3,3-9-1,-3-2 1,0-4-2,0-6 4,3-1-5,-7-4-8,4-4-13,0-3-10,3-6-4,0 0-10,-21-15-7,12 5-6,0-10-2,-2-2-1,-6-2 5,6-8 5,-1 0 4,0-1 16,0-2 7,-1 2 12,1-6 6,3 4 7,-3-2 6,7 0 3,-1-2 1,3 1 3,0-2-2,6 1 8,0 1-13,6-2-3,-1 1 0,7-5 0,3 4 0,4-1-6,-1 2-1,7 3 1,-2 0 1,6 3-5,2 0 1,0 6-2,-1 0 1,-2 5 0,-2 7-7,2-2 6,-4 4-5,-4 4 0,2 1 2,-4 8 0,-1 0-2,-3 6-2,3 0-1,-5 4 4,0 4 2,-2-2-1,-4 6-1,-3 0 3,0 2 1,-3-5 0,-3 4 6,-3-2 1,0 2 2,0-3 4,-6 6 8,0-6-6,-4 2 6,-2 0-6,0-1 0,1-1-3,-6-1-1,3 0-2,-1-3-5,-4 2 7,1-1 0,4-4-7,-4-1 4,2 1-10,1-2-1,3-4-11,-1 3-7,4-4-10,-2 2-19,2-4-17,3 0-23,-3-4-41,-1 2-185,4-4 171</inkml:trace>
  <inkml:trace contextRef="#ctx0" brushRef="#br0" timeOffset="49130.1132">6696 1339 803,'0'-9'-30,"0"9"7,0 0 9,0-9 6,0 9 9,0 0 13,-3-8-3,3 8-1,0 0-5,0 0 1,0 0 2,0 0-4,0 0 6,0 0 1,-13 23-1,7-14 4,3 6 2,0 4-1,-3-1 4,0 7 3,0 1 4,4 8 3,-4 4 7,3 1-2,0 6 1,0 6 2,-3 6-1,3 3-3,3 3-4,-3 0-1,-1 0-1,1-5 0,0 0-2,3 0-9,0-13 2,0 1 2,3-6 5,-3-2-5,3 1-3,4-7 0,-4-5 4,3 1-5,3-8-3,2-2 3,4-5-2,1-2 3,-1-5-5,3-3 1,-1-6-3,3-6-8,0-1-1,4-7-2,1-1 3,-2-6-2,-5 2 2,4-7-4,-1 5 3,-3 0-4,-2-3 1,-1-1 0,-1 4 8,-5-1-5,0 3 2,-3-2 6,1 3-6,-1 0 1,-6-1-1,0 2 2,-3 1-5,-3-1 3,-1 2 0,-2 0-2,-3 2 1,0 1 0,4 4-2,-4 2-3,-1 3-1,1 2-1,0 2 5,12 2-3,-27 8-1,11 1 0,4 6 2,-2 4 1,-1 9 3,2 1 1,1 4 2,0 0 3,3 5 0,3 1 0,6-5 4,0 4 1,6-2 0,6-5-2,3 2 2,7-6-1,7 4 2,5-6 0,5-4-1,6-2 1,1-6-3,-5-4-7,5-1-16,-6-2-18,1-6-31,-4 0-33,-8-6-44,5-4-97,-13-4-172,1-8 82</inkml:trace>
  <inkml:trace contextRef="#ctx0" brushRef="#br0" timeOffset="49645.9936">8021 1640 1011,'0'0'-50,"15"-4"13,-9 2 4,-6 2 1,0 0-3,14-3 7,-14 3 3,0 0 7,14 11 13,-12-7 8,-2 10 7,0 1 9,3 4-5,-3-1 9,0 13 9,0-2-9,0 4 3,0 8 3,3-1-3,0 5-1,0-6-2,0 5 1,0-4-5,3 2 1,0-3-5,0-3 6,3 0-4,0-3-3,1-1-3,2-4-3,-4-4-10,1-3-16,3-3-13,0 3-24,-2-11-41,2-2-93,-3-5-70,0-6 223</inkml:trace>
  <inkml:trace contextRef="#ctx0" brushRef="#br0" timeOffset="50087.0783">8123 1325 585,'-6'2'-36,"6"-2"8,-9 9 7,3-5 2,3 1 5,0 5 8,3-4 5,-3 3 4,3 2 2,3-1 4,-3 2 0,6 2 3,0-1-3,0-1 4,6 3 1,1-4-4,2-1-1,-1 2 2,4-4 1,1-2-2,-4 3 4,3-9-1,1 0 1,-5-5 3,4 1-3,0-2 2,-2-8 7,2 4-2,-7-4 0,-2-2 2,3-2-2,-6-2 2,-2 4 3,-8-4-6,1 1 3,-3-1-6,-3 5 0,0-1-1,-5-1-3,-1 7-2,-4-1-3,1 1 0,0 1 1,-1 6-1,5 1-4,-4 2 5,3 2 1,-1 1-3,4 6-3,3-3 5,0 6-10,7-2-11,-1 2-3,3-1-11,3 2-14,2-2-16,4 1-25,6-2-43,4-2-104,2 0 77</inkml:trace>
  <inkml:trace contextRef="#ctx0" brushRef="#br0" timeOffset="49806.3047">8142 1319 683</inkml:trace>
  <inkml:trace contextRef="#ctx0" brushRef="#br0" timeOffset="50500.8955">8747 1537 626,'14'6'13,"-5"-5"6,-1 2 5,-8-3 2,12 0 1,-12 0 4,0 0 3,0 0 6,0 0-1,0 0-9,0 0-3,0 0-4,-34-13 0,22 13-4,12 0 0,-26 0-4,14 5 1,-4 0-4,4 0 0,-3 7-1,4 0-3,-4 0 0,2 1-1,1 4 0,3-1 3,3 4-7,0-1 2,3-4 12,0 2-14,6-1 1,0-1 1,6 5 0,0-4 2,3-2-1,4 2 1,-1-1-1,2-1-4,4-2 2,-2 2 0,-1 0-1,-1-2-3,0 3 0,-3 0-1,-2 2 4,0 1-8,-3-2 5,0 4 2,-6 2 3,-3-2-7,-3 5 3,-3-1-1,-3 0 5,-3 3 5,0-3 3,-2 3-1,-6-1 7,3-5 2,2-2 4,0-3-4,-1 0 5,1 0-2,4-2-4,-4-3 1,2 0 2,4-6-7,-3-1-15,3-4-23,9 0-28,-15-15-30,12-1-33,0-8-75,-4-6-157,1-8 140</inkml:trace>
  <inkml:trace contextRef="#ctx0" brushRef="#br0" timeOffset="53148.2016">9352 2231 869,'-3'11'-44,"0"-2"4,3-2 3,3 1 6,3 1 5,-4-3 7,4 1 8,3 2 6,3-4 4,-2 1 3,5-3 5,0 1 1,0-1 2,4 0-3,-2 0 1,4-3 3,4 0-1,-1-3 1,-1-3 1,5 2-1,-1-7-1,4-4 7,-5 2 0,5-8 0,-1 1-7,1-7 6,-2-3-3,-2-1 0,1-3-3,-5-3-2,-1-2 1,-1-4 4,-3-1-6,-7 0-4,3 0 1,-6 0 3,-5 2-2,-3 2 3,0 2 0,-3 2 1,-5 3 0,2 2-1,-8 2-1,6 7 2,-7-1 0,3 7-1,-3-1-2,-4 7-4,-1 1 6,-1 3-4,2 6 0,-5 4 1,1 4-1,-2 2 0,4 2-3,-4 5 2,4-1-1,1 8 1,-2-3 0,7 3-2,0 2 5,3-4-5,6 4 2,0-2 10,4 1-8,4 1-1,4-1 3,3-4-4,3 2-2,6-1 6,7-6-3,4 0-1,5-6 5,1-1-8,8-6 6,0-3-10,-2 0-3,2-6 2,0-1 2,-2-4-3,-1 1-1,-5-4 8,2-1-8,-6 2 5,-2 2 2,-2-2 0,-5-1 0,-4 5 5,-1-1 3,0 2-4,-3 2-4,-2 2 0,-3 1 0,-3-3-1,-6 6 2,0 0 1,0 0-4,0 0 8,0 0-6,-12 27 2,3-17 0,0 4 6,-5 2-4,3-1 3,-1 0-1,1 2-1,5 1 2,-3-2 0,6 2 4,0-1-5,6-1 2,3 2 1,3-1-1,5 2 6,1-1-7,10 2 3,-1-1 1,4-4-4,4 2 0,2-7 1,4 2-5,2-4-5,0-5 0,-2 3-3,5-10 0,-5 2 0,2-4-2,-6-2 2,-2-7 3,-1 3-5,-4-6 1,-1-4 5,-3-4-6,-6-1 3,-2-1-1,-2-7 0,-7 1 1,-3 2 1,-3 2 3,-3-1 6,-3 5 2,-7-4-3,4 5 3,-3 4 2,1 4-9,2 4 1,-5 4-2,3 7 3,-1 4 2,0 2 1,-3 10 1,2 7-1,-2 3 2,4 9 5,-1 4-7,3 7 7,0 5-2,2-1-1,1-3 8,3-6-10,3 3-1,3-6 3,7 0 4,2 0-5,6-9 1,2 0-3,8-9 0,-1 0 11,10-7-10,-5-10-7,5-1 0,6-6-4,4-10-14,7-13-7,1-7-10,-4-4-4,13-19-8,-7-7-9,-2-3-7,-17 2 3,-4 8 6,-8-1 4,-3-3 5,-3 5 6,-8 7 11,-3-2 11,-6 7 4,0 5 8,-6-1 5,0 6 3,-6-3 4,3 3 6,-6 4 7,-2 6-8,3-3 14,2 7-12,4 2 3,-4 4-4,0-4-3,3 7-1,0-1 0,0 6-5,0 0 0,-4 5 1,10 3-2,0 0 5,-27 16-1,16 1 2,-6 2 3,3 11-1,-4 11 1,-3 5 1,-7 10-1,2 10 8,-8 30 0,-1 3-2,1 12 8,4 4-10,5 2 2,2-1-1,5-1-2,5-2 2,4-22-3,6-13 1,-3-3-3,9 2 2,-3-12-1,6-3-2,6 7 0,1-5-4,2-13 2,2 2-1,1-7 1,4-5-6,-4-11 5,5 0-9,-3-6 4,3-5-1,-2-8-4,7-2-3,-5-3-6,8-6-3,-4 0-6,4-6 3,-2-3-2,2 0-2,-4-3 1,1-3 2,-2-3 4,-2-1-1,-2-4 1,-4 2 1,-4-6-1,-2 0 3,-2-6 3,-7 3 3,-6-2 4,-1-7 0,-8-7 0,-3-2-2,-11-7 2,-8 0-2,-15-21 1,-5 7 1,7 11 1,4 5 2,-3 8 1,8-1 5,4 11 4,5-1-4,4 9 2,4 3-4,3 3 1,2 1-4,4 1-1,3 3-1,4 2 1,2 2-2,0-3-2,6 5-2,2-1-1,1-1-2,6 5 0,1-1 0,5-1 3,6-1-6,4 1 6,4-2-5,5 1 1,-2 1 4,8-3 2,3-1-4,5 0 4,-4-3-2,2 1 4,3-3-5,-4 2 1,-1-3 0,-1-5 3,-3 0-4,-5-6 5,2-3-4,-6-1 1,-5-1 1,-2-2-2,-5 2 3,-4 2-2,-7 0-4,1 2 5,1 2-2,-7 5 0,0 0-3,0 5 6,-3-1-4,0 1 1,3 7-1,-6-3 1,3 4-1,-6 1-7,3 1 6,0-2 3,-3 6 1,3 5-4,-6-10 4,6 10-3,-6-6-1,6 6 0,0 0-1,0 0 3,-20 16 2,9-6 3,2 5-4,-2 1 9,-1 4-1,-3 7 7,-1-2-2,1 10-3,-5 2 7,2 4-6,-4 2 4,4 4-2,0 1 3,-1 0 1,4 3 1,1 0 4,2 1-8,3-4 5,-1 0-8,7-3 3,0-4-3,3-4 1,0 2 0,3-4-3,3-3 7,4 0-6,-1-2 5,6-5-5,2 1 3,2-3 4,5-7-5,3 1-7,1-4-2,-2-5-5,2-3-2,-1-1-1,1-4-3,-2-5-2,1-4-1,1-7 7,-2-4-15,-1-2-2,-4-2 5,-3-5-2,1-4 5,-7 0-1,-1 0 0,-2 2 4,-6 1 5,0 3-6,0-2 4,-3 2 5,-3 3-3,3 3 6,-3 2-5,0-1 5,0 7-4,0-2-1,0 1-2,0 2 1,0 4 2,-2 3-2,-4 2 3,9 3 0,0 0 1,-25 16 6,16-4-3,-3 6 2,6 3 3,-3 5 1,-1 2 0,4 5 2,0 3-4,6 2 7,-3 1-1,6-5-3,0 4 3,6-6-1,1 2 1,2-4 2,3-3-4,5-1 0,3-3 0,3-5-1,5-4-4,-2-1-11,-1-7-11,-1 0-6,-3-6-10,4-3-19,-5-6-21,2-4-20,-4-7-32,-1-1-168,-5-6 187</inkml:trace>
  <inkml:trace contextRef="#ctx0" brushRef="#br0" timeOffset="53386.2978">12551 1816 810,'0'0'-8,"0"-11"-2,0 5 1,0 6-2,0 0-1,3-7 4,-3 7 8,0 0 10,0 0 5,0 0 2,0 0-1,23 18 7,-11-6-4,-3 1-1,7 2 0,-1 5-2,3 5 1,1 2 0,4 0-2,1 5 0,1 4-5,1-5 3,2 5 1,-1 0-3,-3-1-2,4-3 5,-8-3-15,5-3-9,-1-2-9,-4-2-8,3 1-8,-3-1-14,-5-10-12,3 2-23,-5-5-49,2-8-78,-4-1 71</inkml:trace>
  <inkml:trace contextRef="#ctx0" brushRef="#br0" timeOffset="53625.3228">13130 1792 557,'0'0'-18,"0"-9"5,0 9 0,0 0 3,0 0 5,0 0 3,0 0 6,-28 25 9,16-11 3,0-1 4,-5 6 7,-1 6-6,-7-2 0,-2 12 1,-4 1 1,-4 8 1,-2 5-4,-3-2-5,2-5 2,1 4-2,8-7-2,-2-4-2,7 1 0,-4-4-3,11-6-17,-1-1-12,6-3-15,0-3-21,2-4-45,4 0-93,0-6 66</inkml:trace>
  <inkml:trace contextRef="#ctx0" brushRef="#br0" timeOffset="53901.0285">13145 1955 511,'5'-6'-10,"-5"6"3,12-8 1,-4 8 0,-8 0 1,0 0 10,0 0 4,20 10 4,-17 0 5,0-1 0,0 6 0,0 0 2,0 8 1,0-2 4,-3 7 0,3-1-5,-3-1-2,0 4 3,0-2-7,0 2 3,0-6-8,0 3-3,0-3-11,3-1-15,-3-5-18,3-2-17,-3-2-32,0-4-100,0-4 63</inkml:trace>
  <inkml:trace contextRef="#ctx0" brushRef="#br0" timeOffset="54083.4056">13148 1636 603,'-6'-12'40,"3"0"2,0 4-7,0-1-1,0 2-7,0-2-3,3 9-2,-3-11 1,3 11-1,-3-9 0,0 3-5,3 6 4,0 0-10,-3-10-14,3 10-15,0-6-14,0 6-21,0 0-33,0 0-170,-3-8 225</inkml:trace>
  <inkml:trace contextRef="#ctx0" brushRef="#br0" timeOffset="54781.5248">13383 1646 693,'3'6'-10,"3"0"-5,-3 0 2,-3-6-2,3 8 1,0-4 0,-3-4 5,3 12 7,0-4 4,-3 1 4,0 1 6,3 2 4,-3 4 3,0 0-5,3 8 7,-3 1 1,3 2 4,-3 6-2,4 5 2,-4 1 0,3-3-5,0 2-1,0 0 6,3 1-5,0-6-7,-3-3 0,3-4-3,-3 2 0,0-7 3,2 1 8,1-6 3,0-6 3,0 2-2,4-9-1,2-3-6,0-9-4,0-1 1,0-7 0,7-7-4,-5-6-4,1 0 3,3-4-1,-2 0-6,-1-1 3,3 5-3,-4-2-2,0 5 2,-3-1 2,1 7-5,-3 0 6,0 1-5,0 4-1,1-1-3,-1 4-1,-3 2 4,5 1-1,-2 1-1,3 0 0,4 4-1,-1-1-3,3 5 2,-4-4-1,6 5-3,-3 0-2,1 5-1,4-5 4,2 4-10,-4-1 0,2 2 11,2-1-10,-3-2 0,4 1-4,-8 0 1,4-3-1,1-3-1,-1 0 2,-4-3-1,5-2 0,-4-2 2,0-4 4,-3-1-4,1-1 1,-4-2 3,-4 0 1,-2-5 0,0 1 2,-6 2 1,-3-2-2,-3-1 9,0 1-2,1 7 1,-1-2-4,-3 4 2,0 2-4,-1 2 4,-2 3 4,0 5 5,12 1 5,-21 7 1,8 2 5,1 7 6,4 4-3,-1 0 7,0 8-3,0-1 2,3 9 2,0 1 3,-1 1-2,1 3 6,0 2-11,3-4 5,0 2-6,3-5-2,6-2 2,0-1-2,3-3 0,7-4-10,2-4-13,-1-5-16,8-4-32,-1-8-39,7-5-82,7-8-134,-1-5 177</inkml:trace>
  <inkml:trace contextRef="#ctx0" brushRef="#br0" timeOffset="62911.5465">14682 2237 791,'-8'5'-70,"8"-5"19,0 0 11,0 0 13,0 0 14,-9 6 9,9-6 8,0 0 11,0 0 8,0 0 0,-6 3 8,6-3 2,0 0 0,0 0 5,0 0 4,0 0-1,0 0 3,0 0 5,0 0 0,0 0 0,0 0-5,0 0-2,0 0-4,0 0-5,0 0-3,0 0 1,0 0-6,0 0-4,0 0 1,0 0-11,-14-9-3,14 9 7,0 0-8,0 0 8,0 0-7,-3-8 6,3 8-5,0 0-6,0 0 3,-3-8 4,3 8-3,0 0 4,0-9-2,0 9 1,0 0-3,-3-7 7,3 7-7,0 0 1,0 0-1,0-9-1,0 9 17,0 0-21,0 0 0,0 0-3,0 0 1,0 0 0,0 0 1,3-7-12,-3 7 9,0 0 2,0 0 0,0 0-6,9 22 6,-9-8-8,0 2 8,-3 4-3,-3 8 8,-3 7-5,-10 8-11,-2 5-13,-5 6-35,-11 5-26,-18 17-49,-8-5-103,-9-4-100,0-10 148</inkml:trace>
  <inkml:trace contextRef="#ctx0" brushRef="#br0" timeOffset="55857.1558">15362 1715 755,'14'-8'-44,"-6"-3"15,1 3 13,0-4 11,-3 6 11,3-6 5,-6 5 7,3-4 5,1 2 4,-4-1 6,-3 1 3,0 1 0,0-1-1,0 9-4,-10-12 1,4 6-7,-3 2-2,0-4-5,-6 7-2,1-2-6,-5 3 2,4 0-3,-3 0 3,-1 4-9,-2 4 5,1-2-4,-2 6 2,4 1 3,-3 0 1,4 4-3,0 0 5,0 2-4,2-1 1,3 1 3,-1 3-3,7-4 3,0 2 3,3-4-6,0 3 9,6-5-5,3-1-3,6 4-2,1-5 4,5-2-4,-1-2-1,6-1 2,-3 2 2,1-3-6,1 2 0,-1-4 1,-1 5-6,-2-1 3,4-3-1,-1 8 0,-4-7-1,2 4 0,2 5-3,-3 2-1,-2-1 0,-1 1 3,-3 1-1,-1 4 9,-2-4-10,1 5 7,-7-5 3,0 4 9,-3-4-1,0 2 6,-3-4 5,0 0 8,-4 4-3,-2-5 3,-3 3-1,-2-6-1,-1 3 0,-4-4-8,-2-1 0,1-1-2,-3-2 1,3-2-4,-1 1-6,-1-3-11,4-3-19,-2 0-13,1-3-18,1-4-29,0-4-14,4-3-19,0-5-21,5-5-43,4-4-197,-1 2 118</inkml:trace>
  <inkml:trace contextRef="#ctx0" brushRef="#br0" timeOffset="56523.4085">15704 1681 934,'6'-6'-29,"-6"6"7,0 0 6,9-5 1,-9 5 2,0 0 1,0 0 2,0 0-4,9-4 7,-9 4-2,0 0 12,6 15-1,-3-8 8,0 1-2,0 7 5,-1-3 1,3 8 1,-2 0-2,3 3-1,-3 1 3,6 1-1,-4 2-3,4 0 0,6 3-1,-2-3-1,5-3 1,-3 2 1,-1-8-1,6-2 1,-6 2-3,1-6 2,3 0-2,-2-7-1,-1-5-4,-1 0 2,1-5-2,1-4 1,-1-6 7,-3 0-12,-3-6 1,0-1-3,-4-2 1,1-5 0,-1 2 5,-2 0 5,-3 3 13,3 0 2,-3 8 11,0-4-13,3 4-4,-3 5-1,0 1-6,0 1 1,0 9 8,0 0-13,0 0 1,0 0 3,-3 30-1,3-14 1,0 13 3,0-3-1,0 6-1,0 9 3,0 2-1,0 4-3,-3 2 3,0 2 2,-2 6-1,-1-1 1,4-4 2,-1 4-4,-3-3 8,3 0-3,0-2-1,-3-9 0,3 3-4,0-3 3,0-6-5,-3 3 7,0-3 4,-3-6 1,-4-2 2,1 1 1,-5-3 1,2-7-5,-7 1 0,1-4-6,1-6 1,-5-2-1,-2 0 0,-4-4-15,5-2-14,-8-4-18,4-7-12,-1 2-33,2-10-21,-2 0-20,4-8-27,4-1-288,4-4 60</inkml:trace>
  <inkml:trace contextRef="#ctx0" brushRef="#br0" timeOffset="57341.5818">16485 1598 1111,'6'-3'-37,"-6"3"6,13-4 1,-13 4 1,9-3 0,-9 3 4,9-3 2,-9 3 0,0 0 6,6 13 2,-6-4 5,3 1 3,-3 7 3,0 0 5,0 4 0,3 3 2,-3 3 4,0 3 5,0 3-1,0 5 0,3 0 2,-3 0-3,3-1 1,-3 2-3,3-9 3,-3 2-4,3-4 0,-3-1 1,3-6-1,-3 0-1,0-3 9,0-1 12,3-4 4,-3-5-1,-3 1-4,3-9-3,0 0-7,0 0-3,0 0 3,-3-39-1,6 21-6,-3-8 2,5-4 0,1 3-4,2-5 1,1 0-1,-1-3-1,4 10-3,-3-5-1,6 4-1,1 4 3,-4-1-8,3 4 4,-1 1 3,5 3-2,-1 1-5,0 7 1,2 2 0,-3 1 1,0 4-4,1 4 4,-2 1 1,2 5-3,-3 4 4,-1 5 0,-5 0 2,2 3 0,-6 2-2,1 1 2,-6-1 3,3 2-7,-3-5 10,0-2-5,0-4 2,0 2 4,0-4 5,0 1 13,-6-5-1,6-2-1,0-7-2,-8 3 4,8-3-9,0 0-4,-6-19-2,6 5-1,3-7-1,5-1-10,1-10 3,3-1-5,6-3 1,4 0 4,-2 0-3,4 0-6,-2 5 5,-1 5-2,-1 1-1,3 4 0,-9 4-2,7 5-3,-5 2 1,2 5 1,-6 2 4,2 6 10,-2 2-10,4 5 3,-4 8-4,-3 0 8,-3 5-3,0 4 5,-3 0-2,0 3 1,-3 0-2,0 1 2,0-1 0,0 0-9,0 1-19,-3-5-9,3 3-18,0-6-12,-3-4-26,3-3-25,0 2-63,0-12-130,-3 0 177</inkml:trace>
  <inkml:trace contextRef="#ctx0" brushRef="#br0" timeOffset="58117.9418">17527 1621 570,'-6'3'1,"6"-3"4,-6 4-2,6-4 0,-3 6-1,3 0 2,0 0 3,-4 6-3,4 0 7,0-1 7,-3 4 1,3 0 6,-3 3 2,0 4-3,0-4 3,0 6-1,0 2 1,0-1 1,0 1-3,0-1-3,-3 2 2,4-3-2,-4 0-4,3-1-1,0-2-2,0-5 1,0 2-5,0-3 7,0-1 3,3-4 3,-4 2 12,4-4 0,0-2-3,0-6-3,0 0-5,0 0 1,0 0-5,7-36-2,-4 16-5,0-4 2,3-3-7,3-3 5,-1-1-4,1-4-4,0 5 1,0 0-3,4 2 2,-1-1-4,0 8-2,0 0 2,-1-1-1,6 5 1,-6-1-9,4 5 5,0-2-2,1 7 3,-1 2-1,-1 5 5,4 2-9,1 5 5,-1 2-2,0 7 2,-4 0 5,0 4-1,-3 7-3,-2-4 4,0 7 0,-3-2 0,-3 3-1,0-3 1,-3-1-2,0-1 3,0-1-1,0-5 5,0 1 7,-3-4 7,3-3 5,-6-2-5,3-3-2,0-2 1,3-6 2,0 0-9,0 0 3,-15-18-8,15 1 6,0 1-14,3-10-9,3 4-10,0-8-9,3-2-2,0 3 2,7-1 1,-1 4-1,3-3 3,2 7 2,2-2 2,-1 6 5,4 1 0,-4 4-4,-1 4 8,2 1-2,-1 5 0,-3 3 4,-1 3-2,-1 3 3,2 5-1,-3-1 2,-3 7 10,-2 2 0,-1 3 7,-3 2-3,0 2 8,-3 5 3,-3-1-5,0 5-4,0-2 3,0 0 0,-3 2 3,0-2-1,3-2-8,-3-1 3,3-1 0,-3-3-8,3-1-12,-3-2-13,3-3-17,0-5-19,0 3-10,0-7-29,0-4-62,3-4-180,-3-3 145</inkml:trace>
  <inkml:trace contextRef="#ctx0" brushRef="#br0" timeOffset="57491.8517">17562 1607 861,'-5'3'-28,"-1"-1"-43,6-2-40,-9 3-111,3-1 76</inkml:trace>
  <inkml:trace contextRef="#ctx0" brushRef="#br0" timeOffset="58609.7178">18374 1886 897,'6'9'-22,"-6"-9"-1,3 7 5,0 0 2,-3-7-3,3 7 4,2-1 0,0-1 5,-2 0 9,3 0 3,0 3 2,0-4 1,3 2 1,3 0-2,-1-6-1,6 5 2,-6-4-1,4-1 3,0-1-6,1-4 2,-1 1 1,0-2 7,2-4-9,0 0 2,-3-6 0,1-1 5,-3-1-11,1-3 4,-4 2-1,-6-2 2,0 1-3,-6-1 3,-3 2-1,-7 1 1,1 0 1,0 2 3,-3 5-1,1 0-4,-3 2 2,3 8 0,-4 2 5,3 4 3,-4 5 2,1 4 4,4 4 5,-3 6-1,6 4-2,2 5 13,0 5-12,3-1 6,0 2 0,6 0-3,3 0 4,0-1-6,3-2 0,0-3 4,3-5 4,3 2-12,1-1 1,2-10-2,-4-1 1,7-3 0,1-5-5,2-2-12,-4-6-10,6-4-17,-3-4-10,1-4-24,7-8-15,-5-5-36,-2-7-74,1-4-106,-4-5 191</inkml:trace>
  <inkml:trace contextRef="#ctx0" brushRef="#br0" timeOffset="59465.4286">18760 1859 760,'-2'-9'-8,"-1"3"0,3-3-3,0 9 1,3-13 2,-1 5 4,9-1-2,-2 3 1,2-1 4,1 1-1,3-2 0,1 2 2,5 1 0,2 1 0,2 3 0,-4 1-2,3 0 2,1 1 4,-2 3 5,5 4-2,-4 0-2,2 1 4,-4 1-1,2 4 3,-3 2 2,4 2 4,-11 0 6,4 6 1,-2-1 6,-7-2 3,0 4 0,0 1 0,-3 1 7,-3 1-8,0-2 2,0 2 2,-3-4-4,0 1-1,0-6-2,0 0-2,0-2 0,0-1 4,0-2 1,0-2 7,0-2 7,0-1-3,0-4-6,0-5-3,0 0-5,0 0-10,8-24-6,-2 8-9,5-10-21,0-4-10,1-5-11,6-4-2,1-4 2,-1 2 4,2 2 9,2 2-3,-4 3 0,0 5 5,0 5-2,1-3 6,-5 7-1,1 1 0,-3 5 0,4 4 8,-4 2 2,0 4 7,0 2 5,-12 2 2,22 12-2,-14-2 6,4 4 3,-3 4-1,-3 5 2,0-1 8,0 4-5,-3 4 3,0 1 0,0 4-9,0-1 6,1 8-1,-4-7 1,0 2-4,0-1-1,0-3 3,-4-3-1,4 3-9,-3-7-16,3 2-11,-3-4-21,3 0-12,-3-9-19,3 3-34,-3-8-95,0-3-78,0-6 198</inkml:trace>
  <inkml:trace contextRef="#ctx0" brushRef="#br0" timeOffset="58931.8558">18909 1289 770,'0'-16'-25,"0"1"11,0 1 13,3 4 10,-3-2 12,0-3 8,0 4 11,0 1-2,0 1 0,0 3 6,0-4-15,3 2-8,-3 8-4,0-8 3,0 8-7,0 0 0,0 0-3,0 0 2,6 26-1,-6-8 1,3 3-2,-3 3 4,0 4-1,0 4 1,3 4 4,0 4-11,-3 1 3,0 4 4,3-3-4,-3 3 1,0 0-3,0 1-2,3 2 4,-3 2 0,-3-1-1,3-1-1,0 2 0,3-4 2,-6-4-2,3 3-10,-3-9-6,3 3-9,-3-6-14,3-3-14,0-6-15,0 2-8,-3-10-16,3-2-54,0-4-152,-3-4 192</inkml:trace>
  <inkml:trace contextRef="#ctx0" brushRef="#br0" timeOffset="59654.9223">19673 1539 856,'-6'-5'29,"-3"0"-5,3-1-6,6 6 1,-16-9-5,10 8 8,6 1 2,-9-9-4,9 9-5,-9-3 5,9 3-7,-6-5-13,6 5-25,-3-3-19,3 3-32,0 0-49,0 0-149,3-9 208</inkml:trace>
  <inkml:trace contextRef="#ctx0" brushRef="#br0" timeOffset="60350.063">20485 1604 729,'0'0'-12,"0"0"2,0 0-1,0 0 6,0 0 7,0 0 5,-37-3 13,25 3-3,-3 3 4,-4 0 2,-5 2 6,1 0 3,-2 3-3,1 1 5,-7 3 0,5 6 3,-1-1 3,-1-2-1,5 7 8,-2 3 1,4 1 2,3 7-2,4-3 1,-3 6-3,6-4-4,-1 5 3,9-1-6,3-6-2,3 5-1,6-1-3,2-2-3,9-5 0,3-3-3,1 1-1,7-5-3,1-4-4,2-1 1,1-4-8,2-2 2,-4-4-6,-2-5-1,2 0-6,-3-4-4,-1 3 4,2-4-4,-4-4 1,1 3 1,-8 1 2,1 0-1,-2 1 4,-4 0 1,3 1-6,-7 0 9,3 0-3,-2 0 1,-1 2-2,-2-4 5,-9 5-3,18-1 3,-18 1-3,13-3 4,-13 3-2,15-4 5,-15 4 1,9-2 6,-9 2 4,0 0 5,14 0 8,-14 0 0,0 0 0,9-2-2,-9 2-1,0 0-5,0 0-2,0 0-2,14-3-1,-14 3-4,0 0-4,0 0-3,0 0 2,0 0-1,0 0-5,0 0 3,11-3-2,-11 3-1,0 0 0,0 0-3,0 0 2,0 0-6,0 0 1,0 0 1,0 0-6,9-3-10,-9 3-7,0 0-13,0 0-23,0 0-20,0 0-20,0 0-25,6-3-27,-6 3-59,0-10-351,0 2-58</inkml:trace>
  <inkml:trace contextRef="#ctx0" brushRef="#br0" timeOffset="61725.763">21417 2099 1366,'0'0'-106,"3"-9"14,-3 9 12,6-6 18,-6 6 11,0 0 11,6-6 8,-6 6 12,0 0 7,0 0 6,0 0 5,3-6 8,-3 6 4,0 0 1,0 0 2,0 0 0,0 0 2,0 0 1,3-6 2,-3 6-3,0 0 6,0 0-4,0 0-5,0 0 4,0 0-5,0 0 1,0 0-8,0 0 8,0 0-8,0 0 1,0 0 3,0 0-2,0 0-1,0 0 4,0 0-6,0 0 1,0-9 3,0 9-6,0 0 5,0 0 1,-9-9-11,9 9 6,-6-6 4,3 0-7,3 6 6,-10-6-4,10 6 0,-6-4 6,6 4-8,-6-7 6,6 7 1,0 0 4,-6-7-9,6 7 2,-3-6 6,3 6-9,0 0 8,0 0 1,-6-6-3,6 6 3,0 0-9,0 0 7,0 0-2,0 0-2,-3-7 0,3 7 4,0 0 3,0 0-1,0 0-1,0 0 1,0 0-8,0 0 3,0 0 1,0 0 1,0 0-8,0 0 4,0 0 1,0 0-1,0 0-5,0 0 1,0 0 0,0 0-2,0 0 0,0 0 1,0 0 1,0 0-1,0 0 2,0 0-1,0 0 1,0 0 4,0 0-2,0 0 1,0 0 1,0 0 0,0 0-1,0 0 1,0 0-4,0 0 6,0 0-3,0 0-3,0 0 1,6 33 4,-3-15-2,-3 1 1,3 5 6,-6 9-1,0 2-7,-3 5-3,1 11-17,-10-3-15,-4 3-22,-5 6-38,-10 3-64,-19 15-173,-7-6 155</inkml:trace>
  <inkml:trace contextRef="#ctx0" brushRef="#br0" timeOffset="83892.6975">24805 1411 408,'10'-8'-14,"-4"1"2,-3 1 2,0-5 4,0 2 2,-3 0 6,0 3 6,0 6 3,0-15 3,-3 6-5,3 9 0,-6-10-1,3 5-2,-4-1 4,7 6-3,-12-1-1,12 1 2,-20 0 1,5 1-1,3 8-1,-10-1 3,1 4 3,-4-6-1,-1 10 1,-1 2-2,-1 0 2,5-1-4,-2-1 3,1 2-4,6 0 1,4-6 2,-3 3-4,9-1 2,2-4-1,6 2-2,6-2 0,2-2 0,4 0-2,7-2-4,5 1 6,-3-1-2,4-1 1,1 1 1,2-3-2,-4 3-1,4-2 0,-2 5-2,-5-4-1,4 7 0,-7-5 2,-1 8-1,2-6 0,-7 8 7,-3-1 3,-3 3-3,-6 1 5,0 4 3,-3-3 0,-3 5 5,-6-2 6,-1 0-5,-5 0 3,4-2 2,-4 1 7,-1-2-7,1-6 3,3 1 1,1-2 3,-3 1-3,0-5-1,2-2-1,0-3-1,-1 2-3,1-7 0,4 2-9,11-2-3,-24-9-22,14 2-20,-2-5-23,3-1-20,0-4-28,0-2-33,3 0-153,-2-3 197</inkml:trace>
  <inkml:trace contextRef="#ctx0" brushRef="#br0" timeOffset="84630.3026">25147 1391 719,'0'0'-35,"0"0"1,0 0 4,0 0 1,0 0 3,0 0 3,0 0 3,0 0 2,0 0 8,0 0 10,0 0 2,0 0 8,-6 23 1,0-11 2,0 4-1,-1-1 5,1 5-1,-3 1 3,3 1-4,0 2 2,1 0 0,2 2-3,0-3 1,0 0 0,0-3 3,3 2-7,3-2 6,0-4-5,3-1-1,-1-1 1,7 1 6,0-5-10,1-1 0,2-4-6,3-5-2,-4-3-5,6-2-1,0-6-6,-2 1 0,7-14-1,-4 3 0,-1 0 2,-1-6 3,-4 3 7,0-1 5,-3 4 9,-4 0-1,0-3 2,1 4 1,-3 5 2,-1 2 0,1-1-5,0 4-4,-3 1-1,0 3 5,-3 6-7,0 0-1,0 0-2,0 0 6,-3 39-1,-3-17 0,-3 4 0,4 8 0,-4 4-1,-2 7 1,3 7 0,-4 2 1,-3 9 2,3 2-1,-4 2 2,1-1-4,-2 0 4,2-1 8,-1-3-6,1-7-3,3-2-1,-3 0 3,1-5-3,-3-2 4,3-2-5,-1 2 9,-3-8 1,2-3-1,1-3 6,-2-3 3,-2 1-3,-2-6 6,0 0-2,-4-3 4,2-2-6,-1-2 1,-1-5-5,1-2 1,-4-5 8,5-2-11,-4-3-2,-4-6-11,5-1-10,-2-8-17,1-1-12,2-6-15,2-2-15,2-3-11,6-3-13,-1-3-16,4-3-22,4 0-178,2-6 181</inkml:trace>
  <inkml:trace contextRef="#ctx0" brushRef="#br0" timeOffset="85564.0782">25623 1427 742,'0'0'-55,"3"-7"3,-3 7 3,0 0 6,0 0 7,0 0 8,0 0 10,13 16 8,-13-4 7,0 2 8,0 2 0,0 4 2,-3 5 6,0 1 3,-1 4 2,1 6 0,-3 1 7,0 5-8,0-3-2,-3 3-3,3-1 2,1 1-3,-1-5-1,0-5 1,0-2-5,1-6 3,0 1 5,2-3 5,0-6 10,0 0 3,3-2-4,-3-5-7,3-9 3,0 0-6,0 0-2,0 0 1,0 0-9,15-35 1,-8 15-5,2-2 0,-3-3-2,2 5 0,1-5-3,0 4 1,3-5 0,-2 5 1,2-1 1,0 4 1,0-5-3,-1 4-1,6 0-3,-6 3 2,4 3-2,0-2 3,3 4-4,1 1 3,-5 2-2,1 2 1,1 6-2,-1-3 5,-3 6-6,0 0 4,0 5 0,-4 0 2,0 6 5,-2 3-3,-3-2 2,-3 7 12,0 2-13,0 1-1,-3 0 1,0-1-2,0 1 4,-5-7 3,5 3 0,0-3 2,1-6 3,-1 2 1,0 1 8,0-2 5,3-5 17,-3 3-4,0-6 0,3-5-7,0 0 0,0 0-3,0 0-6,0 0-6,0 0 3,12-36-7,-4 18-3,6 0-7,0-7 0,4 4 0,0-8-6,1 7-2,-1 2-2,2-5 6,2 5-1,-1-1-1,-3 5-4,1 1 0,-1 1 0,-1 2 0,1 2-1,-2 1 1,-1 3-3,-3 4 0,-1 2 10,-11 0-7,23 11 0,-15-4 3,-2 8 1,-3-1-2,3 7 12,-6 0-12,0 4 7,0-1-1,-3 6-2,0-3-1,0 3 2,0-3-4,-3 3-10,3-3-7,1 0-8,-1-3-9,0 0-11,-5-3-15,5 0-13,0-6-21,-3-3-199,4 0 188</inkml:trace>
  <inkml:trace contextRef="#ctx0" brushRef="#br0" timeOffset="86890.2686">26447 1775 750,'0'0'-30,"0"-8"4,0 8 6,0 0 6,0-8-3,0 8 6,0 0-1,0 0-3,0 0 2,0 0 1,0 0 1,0 0 2,0 0 5,0 0-1,0 0 4,10 22-3,-10-10 3,0 3 2,-3 1 6,0 6-3,-4 0 2,-2 2 2,0 3 3,-3 0-3,0 3 3,4 0 2,-6-3-5,3-3-1,2 2-1,0-8 1,0 1 4,3-4 6,0 0 6,0-4 11,2-1 13,-2 2 8,0-8-11,6-4-5,0 0-2,0 0-10,0 0 4,3-23-4,6 4-8,1-3-2,5-5 3,0-1-10,2-2 1,6-5 2,0-1-13,-2 6 1,1 3-1,1 3 2,-2-3 7,-2 6-4,-1-1-5,-3 4-2,1 3 0,-1-1-3,-4 6 0,1-2 1,-3 8-4,3-4 0,-2 8 4,-10 0 3,15 10-4,-9-6 3,-3 11-4,0-2 4,-6 4-2,3 1 4,-3 4-2,-3 0 5,0 3-3,0-4 3,0 4 1,3-5-5,-4 1 4,4-6 2,-3 1-1,3-1-1,3-4 17,-3-1 3,0-1-9,3-9 4,0 0-3,0 0-5,0 0 0,21-19-6,-11 5-6,-1-5 2,6-4-8,-1-3-1,3 0 3,3-6-2,-5 7 5,3-4-5,-2 5 1,-4 2 8,-1 2-8,1 2-3,0 5-3,-2-1 6,-1 3-3,0 3 1,-3 3 1,3 2 3,-9 3 1,0 0-1,0 0 1,20 14 5,-17-4 0,0 2-3,-3 4 4,0 0 2,5 3-1,-5 1 4,0 4 2,0 0-8,0 0 10,0 1-4,3-1-1,-3-2-1,0 3 2,3-1-6,0-2 9,0-4-2,-1 0 1,1 0-7,0-6 10,3 3-11,0-4 8,0-1-1,3-4-2,0-1 0,4-5 3,-13 0-8,24-8 6,-10-2-3,-2-7-2,4 1-4,2-10 6,-6 1-10,3-2 2,-2-3 0,-4 0 0,-1 0 4,-2 3-1,-3-2-4,3 7 1,-3-4 5,0 7 3,-3-1-9,3 4 3,-3 2-3,0 2-2,0 2 3,-3 4 0,3 6-3,0 0 5,0 0-1,-23 16-2,11 1 7,-4 2 4,4 10-5,-6 4 6,3 6-2,-4 3-1,4 3 11,1-5-13,5-2 9,0-1 5,3-1-8,-1-1-1,4-7 10,3-4-8,3 0 2,4-5 0,5-3-2,3-2 2,2-6-9,2-6 6,2-2-8,0-8 5,10-4-12,-5-8-8,11-6-4,-8-10-10,11-11-3,-4-2-6,0-7 0,-3-5-1,10-14-1,-9 7 5,-11 7 3,-2 2 11,-2 7 9,-4 4 4,-4-1 5,1 6 5,-6 3 2,4 4 9,-7 0 7,0 7 1,3 4 1,-6-2 0,3 4-3,0 5-7,0-1-2,0 5 1,-3 1-6,0 2-4,3-1 6,-3 8-4,0 4 1,0 0-2,0 0-2,0 0 3,-15 27 1,9-14-6,0 10 8,-4-1 0,-2 13 0,-2-1 3,2 10 5,-3 5-3,-1 2 2,1 1-1,0 0-6,4 3 10,-3-5-6,3 1-5,2 0 5,3-3 2,0-8-6,0 5 6,3-9 1,0 3-10,3-7-5,-3-2-13,0 1-12,3-5-15,0-1-9,-3-4-8,0-1-12,3-7-26,-4-1-51,1-7-131,-3-5 203</inkml:trace>
  <inkml:trace contextRef="#ctx0" brushRef="#br0" timeOffset="81534.0421">22349 1699 60,'0'0'15,"6"-8"-1,-6 8-7,4-10-1,-1 4 2,-3 6 1,0-11 1,3 5 2,-3 6 1,0-12 2,0 12 0,3-6 3,-3 6-2,0-12 1,0 12-1,-3-7 1,3 7-1,0-9-1,0 9 0,0-8 2,0 8-4,0-10 0,-3 4 4,3 6-3,-3-9-1,3 9 0,-4-11-2,-2 7-1,0-1 1,0-5-5,0 5 2,-3 0 0,0 0-2,0 0-2,1 1 1,8 4-2,-23-5-1,12 2 0,11 3-1,-21 0-1,8 0 0,1-3 2,0 9-2,0-3 1,-2 3-1,0-1 2,3 0 0,-1 3 2,-3 4 2,0 2 2,-4-2 1,5 4 4,-1 0 2,-3 1 1,2 1-1,1 6-2,0-4 3,1 5 0,-3-3 0,9-2-2,-1 6-4,0-5 8,3 4-1,3-2-6,0-5-2,6 1 2,3 1-1,0-3 2,3 0-2,3 0 1,4-7-2,1 1 0,1-2-1,3-2-2,4-4 0,-5-3 0,-2 0-1,7-6 0,-1-1-4,-2-1 4,1-4-3,-5 0-4,1-8 4,2 1-4,-3-3 1,-7 1 1,6-8-1,-6 7-2,1-7 3,-3 2 1,-3 2-3,3 1-1,-3 0 2,1 0 0,-1 1-1,0 5 2,0 1-2,-3-2 2,2 6 1,-2 1-4,0 0-1,3 0-1,-3 6-2,0-3 2,0 4 1,-3 5 0,0 0 1,0 0 4,0 0 3,0 0-5,19 15 4,-19-6 4,0 2 0,0 2 6,0 1-7,-3 2 4,3 2-2,-4 3 4,1 3 0,0 0-3,0 3 0,0-3-1,3 0 1,-3 0 0,3 2-3,0-7 2,0 2-1,3-4-5,0 2-4,0-5-2,7-1-9,-4-4-13,6-3-15,0-2-17,0-4-23,-12 0-162,31-14 237</inkml:trace>
  <inkml:trace contextRef="#ctx0" brushRef="#br0" timeOffset="82574.703">22711 1427 652,'0'-10'-11,"0"-1"8,0 2 0,0 3-2,0 6-2,0-12-1,0 12 0,0 0 6,0 0 6,0 0 7,0 0 3,0 0 5,0 43 0,-3-23-1,3 4-1,0 3 2,-3 0-2,3 6 3,-3 2-6,0 1 3,0 0 0,-2 3-1,2-5-3,-3 5-1,0-6-3,3-3 3,-5-6-2,6 0-1,-1-1 3,0-2 3,0-3 13,0-2 9,3-4 12,-3-4-14,0-2 0,3-6-5,0 0-3,0 0-6,-9-20 2,12 8-9,-3-7-9,6-7 0,-3-4-7,3-1-3,3-4 0,1-1 0,-1 1-6,0-1 6,2 1-1,1 3 2,0-1 1,1 5-4,-1 2 4,3-2-2,-4 10-1,1-5 5,2 7-2,-3 0-4,1 2 1,-3 3-1,3 4-1,0 1 1,1 3 3,-13 3-3,20 9 2,-11 1 3,0 4 2,0 4 0,-2 4 1,-1 2-1,0 5 5,-3-2-3,3 7 0,-3 2 1,3-4-2,0 4 5,0 0-3,2-5 3,1 2 4,5-3-6,-3-3 1,4-3 1,-3-1 1,4-7-1,-1-2 4,2-5-1,1-3-3,1-6-6,5-5 2,-4-4-8,8-6-3,-4-9 1,7-10-7,-4-1-10,3-13-5,0-4 1,-4-5 0,0-3 3,-3 1 3,-4-1 1,-4-3 5,0-2 4,-3 9 3,-1 0 8,0-1 4,-5 3 6,-1 0-2,1 2 1,-3 1 7,0 7 0,-3 1 1,3 1 5,-3 3 8,0 6 1,0 3 0,0 0 4,0 6-2,-3-2-8,3 8-5,0 2-2,-3 2-5,3 7-3,-6 4 3,6 3-1,0 0-1,-22 16-1,10 0 2,4 6-4,-4 8 4,0 0 0,0 9 1,-1-3-1,4 9-1,0 3 0,3-5 0,1 9 1,-1 3-3,6 2 4,-3-1-1,6 2 2,0-3-4,2 1 1,7 1 3,3 4 0,4-1-1,5-3-4,2-5 5,-1-5-3,-1-6-3,4-3 5,-2-3-4,2-5-3,-4-3 6,0-4-4,-2-5-2,1 1 4,-5-8-1,4-2-2,-4-5-3,-4-4-5,4-3-6,1-4-2,-1-7-3,0-2 3,-2-9-9,-1-1-5,-4-4 2,1-5 6,-3 5-2,-3-1 0,4-1 1,-7 4 1,3 1 4,-3 6 0,0 0 3,0 1-5,0 4 4,-3-1-3,3 4-4,0-1 7,-3 5-3,0 3 3,0 6 2,0 0 6,0 0-1,-18 18 4,15-6-7,-7 9 1,4-1 3,0 5 2,3-1 4,-3 2-1,3 1-4,-3-2 0,6 6 8,-3-5-1,0 3-1,3-2 3,3-2-2,0-1 3,0-3-6,3-1-14,-3-1-7,6-2-16,0-5-28,1-3-28,-1-8-66,3-2-136,-3-4 190</inkml:trace>
  <inkml:trace contextRef="#ctx0" brushRef="#br0" timeOffset="83138.6228">23281 1244 745,'0'0'-47,"-14"0"14,14 0 11,-12 4 7,12-4 7,-9 4 3,9-4 3,0 0 2,0 0-1,0 0 0,0 0 3,0 0 3,0 0-3,35-8-1,-20 7 1,4-2-1,-1 1 1,0-2-2,7 2-8,-2-1-7,4 0-16,1 3-22,-2-3-15,5 2-86,8-5 53</inkml:trace>
  <inkml:trace contextRef="#ctx0" brushRef="#br0" timeOffset="82765.0334">24030 1270 855,'-9'-12'12,"3"6"-6,0-3 0,0 4 1,1-4 3,-3 3 11,2 2 23,3-2 6,3 6 3,-6-8-3,6 8-6,-2-9-7,2 9-9,-3-7-10,3 7-10,-3-6-15,3 6-16,0 0-17,0 0-27,11-8-26,-11 8-42,9-4-166,-1-1 182</inkml:trace>
  <inkml:trace contextRef="#ctx0" brushRef="#br0" timeOffset="87449.9371">27195 1789 736,'0'-11'-26,"0"2"1,3 2 2,-3-4 2,8 3 8,-3-2 4,4 4 11,3-3 2,-3 2 8,6 1-2,1 0 1,-1 1-6,2 2 3,1 0 0,4 0 1,-1 3-4,-4 0 1,6 3-2,-6-3-2,7 6 1,-8-1 5,5 1-4,-7 4 4,4 2 4,-2-1 0,-4 4 2,0 1 1,-3 4 1,0 1 5,-1 4-2,0-1 3,-2 0-1,-3 2-3,-3-3 5,3 6 1,-3-5 0,-3-3 2,3 3 3,0-6-8,-3 0 0,3-1 1,0-1-4,-3-2 3,3-2 2,-3-2 12,3 0 10,-3-2-7,-2-2-1,5-6 1,0 0-9,0 0 0,0 0-3,-8-24-1,8 3-9,5 0 3,3-4-22,1-7-8,5-4-7,1-3 5,7-3-9,2 2 5,-4 1-2,3 7 0,-3-1 7,1 5 1,1 4-3,-4 0 5,-1 7-5,-2 1 0,1 2 2,-4 2 2,0 3 0,0 6 4,-4 0-5,-8 3 11,20 9 8,-17 3 0,-1-3-1,-2 6 2,0 3-7,0 1 15,-2 3-13,-1 2 7,0 1 0,0 2-4,-5 0 1,5 3 2,-3-3 0,1 3-2,2-3 0,-3 0-4,3 3 2,0-3-4,0-3 2,0 0 0,0 2-11,0-10-10,0 3-13,3-3-13,-3-1-14,3-5-23,-3-3-57,3-7-210,0 0 139</inkml:trace>
  <inkml:trace contextRef="#ctx0" brushRef="#br0" timeOffset="87635.3417">28035 1422 907,'0'-11'-21,"0"0"1,0 2 3,0 2 4,0 7 6,0-14 9,0 9 2,-3-3 3,3 8-5,0 0 0,3-14-9,-3 14-19,0-7-12,0 7-12,0 0-26,0 0-145,0 0 75</inkml:trace>
  <inkml:trace contextRef="#ctx0" brushRef="#br0" timeOffset="88048.0119">28379 1651 557,'0'0'-18,"-3"7"6,3-7 14,0 0 11,0 0 3,0 0 7,0 0-1,0 0 4,0 0 7,0 0 4,0 0-3,0 0-5,0 0-2,0 0-6,-21-3-2,21 3-3,-15 0-5,5 3 2,-2 3 2,-3 0-9,1 0 3,-3 6-3,0-1 5,-1 2 4,0 4 0,-1 1-4,2 4 7,-1 1 4,3 1 8,2 0 2,4-2-4,0 2 1,6-1 4,0 0-3,6 0 0,0-2 0,6-1-6,3-2 3,1-2 1,5 2-7,2-9-1,8 2-3,5-2 17,4-3-22,-8-2-16,5-4-16,-2 0-23,-1-3-22,-1-3-32,-5 0-47,7-9-213,-7 0 129</inkml:trace>
  <inkml:trace contextRef="#ctx0" brushRef="#br0" timeOffset="90547.5717">1167 3483 858,'-9'0'-77,"9"0"8,-19-3 9,19 3 6,-20 3 2,20-3 8,-18 3 4,9 0 3,-3-1 5,-1 1 5,1 3 6,0 0 2,-2 1 7,-2-1 3,-2 2 5,3 4 4,-3-2 2,-1 2 5,5 1-1,-4 0 2,0 0-1,2 1-5,-2-2 3,6 0 2,-2 2-3,0 0 2,3-2 0,2 5-1,0 1-1,0-6 3,3 1-3,0 7 1,-1-4 0,4 1 3,0 2-1,0-3 2,3 3-1,0-3 0,0 4 1,0-4 1,3-1 1,0 2 3,0-1-3,4 1 1,-1-3-1,3-1 2,0-3 1,0-1 0,6 2-2,1-6 0,-4 0-1,2 0-1,4-1-1,-2-4-1,2 0 0,0-4-4,-1 2 1,8-6 1,-4 3 1,-3-6 0,4 2-3,-2-4 2,-2-1-5,1-2-3,-1 1 1,0-5-4,-4 4 0,0-7-3,0 5-1,4-6 3,-9 0 0,4 2-3,-4-4 1,0 5-2,0-3 3,-1-4 1,-2 4 1,0 1 0,3 1 2,-6-1-2,4-1 1,-1 2 2,-3 0 1,-3 0 1,3 6 4,-3-1 6,3 1-1,-3 4-6,0 0 2,3 0-3,-3 3-4,-3 3 4,3 6-1,-3-9-1,3 9-2,0 0 1,0 0 1,-9 19-2,6-8 4,0 1 2,-4 4 1,4 1 1,0-2 2,3 10 7,-3-4-6,0 4 4,0 0-1,0 2 4,3 3 1,-3 0-6,3 0 7,3 1-5,0 5 1,0 0-3,3-1 0,0 1 2,4-5 1,-1 2-4,3 0-1,0-6 1,3 0-2,1 0-5,-4-6-4,2-1-7,1-4-9,0 1-9,1-5-21,2-2-28,-7-8-150,4-2 77</inkml:trace>
  <inkml:trace contextRef="#ctx0" brushRef="#br0" timeOffset="91724.9347">1614 3489 555,'0'0'-34,"0"0"9,9 20 8,-6-10 9,-3 6 6,2 3 8,-2 3 1,3 2 1,-3 6 4,0 0 4,0 11 0,-3-4 5,3 4-4,-2 1-3,-1-3 0,3 0-1,0-5 3,0 1-3,0-5 0,-3 0-2,3-4-2,0-4 1,0-1 0,0-2-1,0 1 4,-3-5 7,3 0 7,0-2 9,0-2 5,-3-5-5,3-6-7,-6 1-9,6-1-1,0 0 0,-3-27-7,3 12-5,0-9-9,3-4-4,0-2 0,0-5-5,3-1 4,0 2-1,-1-2 1,4 1 0,2-1 2,0 1-2,1 0 3,3 2-2,0 0-1,4 1 1,-2 1 0,1 1 0,4 6 0,-1 0 1,0 1-1,1 2 1,1 6 0,-5 0-4,4 2 3,-4 5 5,-4 2-3,4 3 3,-2 3 0,-4 6 2,3-1-1,-3 10 7,-4-2 2,0 7 0,-5 1 6,0 6-3,-3 0-2,0 3 0,-3 4 1,0 5 0,0-1-3,-2 1 6,5-2-6,0 1 0,0-5 0,5-2 0,-2 5 5,6-6-8,0 0 0,2-3 2,4-3-3,4-1 4,-1-7-3,3 1 5,4-7-6,1-1-6,8-1 2,-2-4-6,2-4 1,2 0-5,-2-4-1,1-2 1,-1-2 1,-5 0 5,2-6-6,-7 3 9,4-2-2,-8-4-5,-5 1 7,3 0 6,-5 0-9,-1-3 10,-3-2 0,0 1 0,-4-2 2,1-2-2,-3 3 1,3-5 0,-6 2-4,3-3-3,-3 3 1,0-1 3,0 1-3,-3-2 3,0 5 2,-3 0-6,0 2 4,-2 2-7,-4 4 1,3 1 5,-3 6-6,-4 0 0,-2 3 3,4 3 0,-6 3-3,0 4 3,2 2 3,0 3-3,-4 8 0,2 5 5,2-1-3,-1 6 3,1 0 2,3 3-6,7-1 4,-6 1 0,8 0 0,1-8 1,2 4 2,3-8-3,0 1 5,3-7 0,-1 3-3,4-2 1,5-6 1,0-1-3,1-3 3,0-5-1,0-1-4,4-4-2,-1-4 2,2-6-5,1-6-6,1 0 1,-4-8-6,0-2 0,0-3-3,-2-2-3,-1-3 1,-1-6 3,-2 2 1,-3 1 6,0-4-3,-3-1 2,3 7 0,-6-5 3,0 1 1,0 1 3,0 1 1,0 4-1,-3-2 1,3 7-4,-3-1 4,3 5 2,0 2 0,-3 0 1,3 3 4,0-1 1,-3 7-3,3-2 1,0 7-2,-3-3-2,3 1-2,0 1-3,0 4 3,0 3 1,0 6-4,0-9-2,0 9 3,0 0 0,0 0 5,-9 24-1,6-8 2,0 10 2,0-2 2,3 3 4,-3 9 0,1 0 3,2 3-3,-3 3 6,6 0-5,-1 4-2,1 7-1,3 4 7,3-5-1,0 7-2,0-1-5,4-1-1,-1-1 5,0-2-5,2 0-15,6-8-15,-3 1-18,4-5-25,-3-3-35,1-9-80,-2-2-98,-2-10 205</inkml:trace>
  <inkml:trace contextRef="#ctx0" brushRef="#br0" timeOffset="92819.4295">3578 3021 676,'3'-4'-47,"-3"4"10,6-9 6,-6 9 10,6-8 3,-6 8 8,7-3 5,-7 3 0,0 0 9,0 0-1,0 0-2,3-7 3,-3 7-1,0 0 10,0 0 1,0 0 2,-13 24 4,4-12-1,0 6 4,-3 3 4,-2 9-1,-3 3 3,-3 7 10,-1 4-11,-7 8 13,-1-1 0,1 6-4,-2-1 4,-4 5 2,-10 17 3,7-13 1,5-7-6,-2 1-5,2-2-1,1-2-8,4-4 2,-4 0 3,8-4-7,0-3 1,0 2 0,2-5-2,-1 0-1,4 0-8,4-10-1,-1 5 1,-1-6-1,4-1-1,-3-1 4,6-4-2,1-3-6,-6 3-1,8-6-3,-2-1 4,2-4 1,0 1-1,0-1-5,3-1 2,-3-2-2,0-2 2,3 3-10,-3-4-10,3 2-3,-4-1-18,1 1-16,0-2-12,3-1-21,-3 0-24,0 0-49,1-6-194,5 0 135</inkml:trace>
  <inkml:trace contextRef="#ctx0" brushRef="#br0" timeOffset="93771.0296">4055 3678 846,'-2'-10'-64,"-4"-1"6,0 1 8,-5 1 8,3-2 9,-4 6 6,3-3 8,-6 2 2,2 4 2,-2-4 3,0 6 5,1 0 3,-5 3 6,-2 0 9,0 5 3,-4 4 3,-4 4-2,-5 2 8,-1 6 2,-2 0 0,-2 6-2,3-3 0,-1 3-2,4 1 3,2 3 1,5-6-4,2-1-1,5 0 1,4 3-2,1-3-3,5 3 5,3-3 1,3-3-1,6 2-7,3-1 4,6-5-4,2 5 1,8-5-1,5-2-3,-1 0 1,5-6 0,5-2-1,-2 2-5,3-7 4,-5-2-1,2-3-4,-5 0 0,8-8-7,-7-4 3,4 0-5,-8-7-3,-2-4-6,-2-4 3,-5 0 2,-2-3-3,-6 0 5,1 0 0,-4 3-3,-3 0 1,0 1 2,0 3 0,-3-1-3,0 6 3,0-2 2,3 4 3,-6 1-2,6 0-3,-3 1-1,3 4 3,0-1-5,0 2 5,6-1-1,-1 4 1,6-2 1,0 2 1,4 0-1,3 2 1,-2 1 0,2 0-1,-1 3 2,2 0 1,2 3-3,-1 0-1,3 1 3,-3 2-1,2 5 1,-1 1 2,-1 4-2,-1 4 0,-1 0 0,-3 5 1,-5 5 2,2 2-4,-6 0 1,-4 4 3,1 3 2,-6-4-2,0-3 1,-3 3 5,0 1-4,-2-4 9,-4-2 7,-3-3-2,-1-2 15,1-4 3,3-3 9,-3 0 6,0-6 5,-1-3 0,1-3-3,1-6-2,11 0-8,-12-15-3,9-1-8,3-4-2,6-16 0,0-4-11,5-10-2,4 2 1,4-7-1,2-1-6,7-2-1,-4 4-12,2 0-4,-1 10-11,-1 4-4,-4 1-2,5 1 1,-7 11-4,0-1-18,-5 8-11,2 0-8,-3 6-12,-1 2-7,1 3-10,-2 1-19,-4 3-216,6 1 159</inkml:trace>
  <inkml:trace contextRef="#ctx0" brushRef="#br0" timeOffset="94875.0012">5676 3579 725,'0'0'-34,"-22"0"5,22 0 3,-11-3 6,11 3 9,-15-2 8,15 2 7,-12-4 10,12 4 5,-10-3 0,10 3-5,0 0 0,0 0-3,-12-2-2,12 2 1,0 0-2,0 0-1,0 0-2,40 5 4,-20-5-4,8 0-3,2 0 5,1 0-2,4 0 0,-1-3 1,-2 1 4,8-2 7,-1 3-5,-3-5 7,1 1-6,-1-4 2,-3 0-3,0 3-1,-5-3-1,-2 2 3,-2-5 3,-2 4-4,-1-1 3,-1-1-5,-3 2-3,-3 4 3,1-2-6,0 0-7,-2 0-20,-1 6-14,3-2-17,-1-2-29,-2-2-66,4 1-66,-4 4 73</inkml:trace>
  <inkml:trace contextRef="#ctx0" brushRef="#br0" timeOffset="94398.4102">6170 2894 808,'3'-6'-50,"-3"6"6,0-7 2,0 7 2,0 0 6,0 0 6,0 0 8,0 0 9,0 0 7,-29 16 5,20-4 3,3 0 2,-3 6 5,2 4 3,-2 4 5,3 1 2,0 3 2,0 4 3,-3 5 7,3 2-1,0-1-2,1 4 1,-1 4-2,-2 3 2,2 5-4,1-1 2,-1 2-3,3 1 0,-3 5-5,3 0 2,0-1 3,-3-1-9,3 4 0,0-4 4,-3 2-8,3-4 1,3-2 3,-3-2-7,3-5 1,0-8-11,0 0-14,0-5-12,3-7-12,-3-3-19,0-1-13,3-10-37,3-4-176,-3-6 198</inkml:trace>
  <inkml:trace contextRef="#ctx0" brushRef="#br0" timeOffset="95573.7034">6424 3603 581,'0'0'-8,"0"0"-2,0 0 6,0 0-4,0 0 1,0 0 2,0 0 3,0 0 1,0 0 0,0 0 2,0 0 1,0 0-5,25-10 2,-25 10 0,14 7 0,-5-1 2,0 2-1,4 4 0,2 0 4,0 6-1,-1-3-1,1 4 1,4 4 5,-1-1-4,0 4 6,1 4-2,2-5 3,-4 9-2,-2-2 4,1 1 1,-1-1 1,-3 4 1,-1-3 2,-2 0-1,-1-2 3,-2-2 0,-3-2 2,-1-3 2,-2 0 9,-2-2-3,-4 0 6,-5-3 1,2-3 0,-5-2 2,2-7 9,-3 2-8,2-3 6,-2-4-7,3-4 2,-2-4-3,5-4-2,0-7-3,-1-5-9,7-4-3,3-5 0,3-7-1,3 0-5,7-9-6,2-1 1,2 1 0,8-7-6,5 3 0,1 2-10,4 2-1,-1 10-13,-5-1-1,5 5-6,-1 0-9,-2 6-10,-8 6-12,4-1-15,-5 10-23,-4-3-35,2 4-184,-4 2 170</inkml:trace>
  <inkml:trace contextRef="#ctx0" brushRef="#br0" timeOffset="96389.7595">7756 3698 792,'3'-8'-53,"0"-4"7,-6 5 8,3-2 9,0-1 4,-6 2 3,1 0 10,-4-2 3,1 1 3,-1 4 0,-3-4 8,-3 3-1,-1 2 5,-2 1 0,1 0 6,-5 0-2,1 3 1,-3 3-1,-4 0 0,-1 3 1,1-2 3,1 4-2,-4 4-1,5-2 2,-4 7 3,2 2-1,5-1 2,-2 6-1,1 2 4,1 5-2,1 4 2,4-4-6,3 4 1,3 1 5,-1-1-8,1 4 1,6-5 4,1 2-5,5-6 1,0 0 0,2-3-3,1-3-1,3-2 5,3-1-2,3-3 1,4-8-3,-1 0-6,3-6-1,1-4-7,4-6 0,1-4-2,1-10 3,4-4-1,2-3-4,-1-7 2,-2-2 4,-2-3-3,1-2 0,-2-1 2,-2 6 5,3-3 6,-6 3 5,-5 5 9,0 4-4,1-2 11,-7 7 4,2 2 3,-2 1-5,0 2-2,-3 1-6,0 5-5,1-1-1,-4 2-5,0 4 2,0 1-5,-3 5 2,0 0-5,0 0 3,0 0-4,0 0 1,9 25 5,-9-15-5,0 5 0,0 1-3,0 4 2,0 2-1,0 4 5,0 1-7,0 1 6,0 6 0,0-2-2,3 7-1,0-4-10,0 1-14,3 0-6,0-8-10,0 5-11,2-7-7,6-4-13,-6-2-16,4-1-24,3-5-213,3-7 164</inkml:trace>
  <inkml:trace contextRef="#ctx0" brushRef="#br0" timeOffset="97271.3849">8081 3483 834,'0'-7'-36,"3"1"-6,-3 6 2,0-8 5,0 8 2,0 0 4,0 0 7,0 0 11,3 21 7,-3-10 5,0 4 3,3-3 3,-3 7-1,0 1 5,0 1 2,3 4-4,-3 1 0,0 2 4,0 2-2,0-1-1,0 5 4,-3 4-6,3-5 2,0-2 0,-3-1-1,0 3-2,3-4 2,-3 0-4,0-6 3,0 2 5,3-5 0,-3-5 7,1 2 10,-3-1 13,5-2 6,-3-5 1,3-3-8,-3 0-7,3-6 1,0 0-11,0 0 0,-6-21-4,9 4-6,3-4-6,4-3-3,-1-10-4,6 2-7,3-9-8,1 1-5,2-2 5,2 8-1,-1-5 3,-1 10-1,-1 1 3,3 1 3,-3 6-7,1 0 3,-2 7 1,-1-1 1,-4 5-1,1 1-3,1 9 5,-1 0 6,-3 6 0,-3 6 0,3 4 8,-7-1 5,6 11-4,-8-1 6,3 10-2,-3 1-1,-1 1 0,1 7 1,0-7-3,0-1 0,3 0 7,0-3-8,0-3 6,3-3-4,1-6 4,-1 2 0,6-7-4,-1-2-1,4-6 3,1-3-8,-1-6-4,6-3 8,1-6-16,1-6 4,-1-4 0,2-5 1,-4-1-3,-1-4 3,2-3-1,1-1 9,-4 2-1,-4 2 17,-2 0-8,1 1 8,-7-2 2,0 7 2,-3 0 0,-3 2-3,0 4-4,-6-2 3,0 4-8,0 2-5,-3 1 4,0 1-6,-3 6-3,3-3 1,-4 6-4,10 3 2,-15-2-2,15 2 3,-11 8 1,5-2-5,0 0 1,0 4 1,3-4-6,0 6-2,3-1 1,0 1-2,3-2 2,3 1-4,3-1-2,-3 5 6,2-6 1,1 2-4,6 4 0,1-5 5,-1 4-9,0-1 5,-4 2 2,6 0-3,-6 4 1,1-3 0,-3 6-1,0-2 2,0 1-2,-6 3 4,4-1 5,-4 0 2,-3-2-4,-3 5 1,0-4 3,-1-4 10,-2 5 3,0-7 3,-3 4 3,0-8 1,-3 4 5,1-5-4,-3 1-2,0-2 0,2-2 2,-3 1-6,0-4 2,-1-1-10,1-4-5,1 1-13,14-1-26,-28-5-18,16 3-27,0-6-30,0-2-50,4-2-214,-6-5 112</inkml:trace>
  <inkml:trace contextRef="#ctx0" brushRef="#br0" timeOffset="97665.5237">9188 3570 936,'6'6'-43,"-6"-6"8,10 5 1,-10-5 2,6 6 3,-6-6 3,3 9 1,3-5 7,-3 4 2,-3 4 12,3 0 6,0 3 5,0 4 3,3-1 5,-3 6 0,0 3 2,-1 2 0,1 1 2,0 0-1,0 1-3,-3-1 3,3 6-3,-3-4 2,3-2-6,-3 3 2,5-3 0,-5-3-10,0-3-14,0 4-8,3-7-16,0-1-12,-1-7-20,1 1-51,0-10-87,3 2 70</inkml:trace>
  <inkml:trace contextRef="#ctx0" brushRef="#br0" timeOffset="98049.474">9421 3128 579,'-3'-5'5,"-3"-1"4,0 1-1,6 5-5,-12-8 5,5 5 0,7 3 3,-15 0 1,15 0 0,0 0 3,-23 7-7,20-1 1,-3 3 6,3-1-5,0 4 5,3-6-4,0 6-2,3-5 6,0 2-9,3-1 1,-3-2-3,3-2 6,2-1-8,-8-3 7,0 0-3,28-3 1,-22-1 0,3-5 2,-3 0 2,3 3-3,-3-6-2,-3 4-3,0-1-1,0-1-2,-3 1 2,0 2 1,-3-1-3,3 8 0,-9-12-10,9 12-5,-12-3-7,12 3-12,0 0-11,-21 15-19,11-11-30,1 2-104,3-1 68</inkml:trace>
  <inkml:trace contextRef="#ctx0" brushRef="#br0" timeOffset="99002.7561">9602 3506 504,'-12'3'-45,"12"-3"7,0 0 3,0 0 5,0 0 4,0 0 4,27 4 2,-12-4 6,4 0 1,-2 0-1,4 0 4,1 3 1,2-3 1,2 3 0,-1-3 0,2 2 1,-2-2 2,1 4 3,-2-4-2,-2 2 0,-1-2 2,-4 0 2,3 0 1,-3-2 2,-2-2 5,0 2 3,1-4 1,-1 2 3,-4-2 6,1 0 2,-3 0 2,1-2 4,-1 4 7,0-2 0,-3 0 5,0 1-5,-6 5-4,9-9-3,-3 8 6,-6 1-15,0 0-2,0 0-4,0 0 0,0 0-1,3 15 2,-9-3 8,0 0-4,0 10 4,-3 0 2,-3 3 6,0 5 3,-1 2-1,1 2 4,1 0-4,-1 1-1,3 1 0,0-2-2,2 2-9,1-3 3,3-6 1,0 3 2,0-6-1,3 0-6,3-1 0,3-1-9,0-7-12,4 2-9,-1-4-18,3-4-27,-1-4-29,4-5-49,1-3-167,-7-8 182</inkml:trace>
  <inkml:trace contextRef="#ctx0" brushRef="#br0" timeOffset="98574.3177">9879 2949 479,'-9'10'-43,"3"-1"9,3-4 3,-2 3 9,-1 2 6,0 1 6,0 4 9,-4 0 3,1 4 5,3 4 6,-6 7 3,3-3 2,0 9 6,-2-1 11,0 3-8,-1 4 6,-2 8 0,2-2 1,0 4-1,-1 2-1,1 0-2,0 3 1,3 2-3,1-7-3,2 4-2,3-4-5,0-4 2,3-1-2,3-5 2,0 3 0,6-5-1,2-2-3,1-3-2,6 0-1,4-5 0,1-3-3,3-2-4,3-5-4,2 3-17,-5-7-11,4-2-14,-2-5-15,-2-5-26,2-4-44,-7-1-84,0-8 71</inkml:trace>
  <inkml:trace contextRef="#ctx0" brushRef="#br0" timeOffset="99205.1832">10138 3296 839,'-2'-7'-5,"-1"0"3,0 0 1,3 7-1,-6-11 2,6 1 2,-3 6 2,0-4 6,3 8-5,-6-14 5,3 10 0,3 4-8,0-9-8,0 9-20,0 0-4,0 0-9,0 0-15,0 0-28,0 0-134,0 0 73</inkml:trace>
  <inkml:trace contextRef="#ctx0" brushRef="#br0" timeOffset="100023.623">10402 3315 544,'6'8'-12,"-6"-8"3,0 0 0,3 9 4,-3-9 0,6 9 4,-3-5 5,0 2 1,3 2 7,-3 0 0,0 2 5,3 5 1,-3 1 1,2-1-2,-2 8 8,0-2-6,5 3 1,-5 1-1,3 4 0,-4-7 0,1 8-1,0-1-1,3-3 1,-3-1-1,0 2-1,0-2 2,0-1-4,3 0-3,-3 0 0,0-1 3,0-2-2,3 0-5,-2-2 3,2-2-2,0-4 1,-3 4 3,3-4-3,-3-2-3,3 1 4,-1-4 1,1-3 3,3-3-6,-9-2 3,19-2-4,-10-7 3,6-4-3,-3-1 3,-1-8-5,9-2-4,-6-6 3,7-9 1,-2-3-3,-1-8-3,2-5 7,6-1-5,-6 8-2,-2 0 0,0 3 1,-2 7-2,-2 3 1,-2 5 2,0 0-2,-3 9 0,1 0 1,-1 0-5,-6 6-2,6 0 2,-6 9 4,0-2-4,-3 8 1,0 0 4,0 0-3,12 20 2,-12-6-4,0 5 7,2-3-2,-2 4 2,3 4 0,0 0 9,0 1-11,5-5 4,-2 5-3,2-2 4,1-5-2,0 1-1,0-5 0,3 4-4,1-9 5,-1-2 3,0-1-1,-1-3-2,4-6-3,-2-3 1,2 2-3,0-8 0,0-6-2,-7 1 0,6-4 0,-5 2-1,-1-3 5,-2 2 0,-3-4-4,-3 6 1,-3-1 2,0 3-3,-3 0-2,-2 4 0,-1 1 1,-5 4-1,3 4 7,-4 6 2,0 3-1,-4 4 3,1 5 1,-2 8 6,2 4 6,-1 3 0,1 2 2,3 3-2,-1 9 1,4-6 6,4 3 6,5-3-13,0 2 8,3-1 7,9-1 4,2-4-3,6-3-4,-3 3-5,7-9-2,1 1 1,-1-8-2,5-2-11,-4-2-13,-1-5-26,0-5-27,-2 0-34,1-11-52,1-3-255,-6-4 92</inkml:trace>
  <inkml:trace contextRef="#ctx0" brushRef="#br0" timeOffset="100819.1321">11647 3684 959,'11'-7'-76,"-5"4"14,-6 3 10,0 0 12,8-6 10,-8 6 9,0 0 8,0 0 7,6-6 6,-6 6 6,0 0 2,0 0 3,0 0 0,9-2 0,-9 2 0,0 0-4,0 0 1,0 0-3,0 0 0,0 0 1,0 0 3,-20 14-8,20-14 3,-14 10-1,5-1 3,4-1-3,-1-1 0,0 2 3,0-1-2,0 2-2,0-2 2,3 2-2,0-2 5,0-4-3,0 5 2,0-4 0,3-5-1,3 12-1,-3-12 1,9 4 1,-9-4 0,0 0 0,0 0-2,24-4 2,-24 4-5,12-14 2,-10 5 1,4 2-3,-3-5 2,2 1 0,-2 2 2,-3-3-1,-3 3-6,-2-1 5,2 2-4,0 2 0,-2-1 2,2 1-5,3 6 5,-12-5-7,12 5 6,-12-6-1,12 6-4,0 0 4,0 0 0,0 0-3,-18 8-1,18-8 0,0 0-5,-7 9-1,7-9-4,0 0-8,0 0-11,0 0-18,0 0-43,19 6-114,-19-6 71</inkml:trace>
  <inkml:trace contextRef="#ctx0" brushRef="#br0" timeOffset="116077.8404">995 5139 31,'6'-4'21,"-6"4"2,9-2 5,-9 2 3,0 0-6,10-6-2,-10 6 0,0 0 0,0 0 1,6-6-2,-6 6 4,0 0-1,0 0 3,0 0 0,6-6-3,-6 6-2,0 0 2,0 0-1,0 0-2,0 0 0,0 0-2,0 0-4,0 0 0,0 0-4,0 0-1,0 0 1,0 0-3,0 0 2,0 0-8,0 0 1,0 0-1,0 0 1,0 0-1,3 20 1,-3-16-1,0 5-1,0 2 1,-3 0 1,3 3-4,0-3 5,0 2-4,0 1-2,-3 2 4,3 1-2,0-1 3,0 2-1,0 6-1,0 0-1,0 0 1,0 0 0,3 3-2,-3 0 0,3 3 2,0-3 1,2 3 0,-2 0-1,0-3 2,3 0-2,-3-3 2,3 4 0,3-6-1,-2-1 1,2 1-1,0-5 5,3 2-7,0-6 0,5-2-1,-1-2 2,-1-5 4,3-2-4,1 2-1,-1-8-2,2-1 2,-2-5-3,1-3-2,2-7-1,-3-1 0,-2-7-1,-2 2 0,1-3 0,-3-3 1,-3-3 1,-3 2 0,1-2-1,-4 0 5,0 5-1,0 0 1,-3 0 2,0 5 2,-3 2 0,3 0 1,-3 5-1,3 2-2,0-1-2,0 4-2,-3 2 0,3-1 1,-3 6-1,3 6 1,0 0-3,0 0 4,0 0-3,-19 20 1,13-6 2,3 0-1,0 1 1,0 9 1,6 0 1,-3 0 0,0 0-2,6 0 6,-3 1-5,3 0 3,3-2 1,1 0-2,2-5 5,-3 0-3,2-3-3,4-4 1,-2-4 0,-1-1 0,3-3 1,0-3 4,-3-6-5,7-4 0,-5-4-2,1-2 0,0-9 0,1 2 2,-4-7 3,-3 1-1,0-2 4,-1 0-1,-5 5 6,0-3 3,0 3 2,-3-1 4,0 5 1,-3-2 0,0 1-11,0 2 1,0 8-6,-2-5-2,-1 8-1,0 0 1,3 0-6,-3 6 0,0-1 0,6 5-10,0 0 2,0 0-3,0 0 1,-25 15-3,19-9 0,3 2 1,3-8-2,-3 16-1,0-7-4,3-2 0,0 2 2,3-1-1,0 1 0,3-1 1,0 1-3,4-5 1,-1-1 2,6-3-2,3 0 2,-1-3-1,8 1 2,-1-7 0,4-1 2,1-2 3,-1-4 0,-1 5-1,-1-10 4,-1 3 1,-1-8 5,-2 0-2,-4-3 6,-1 1 1,-2-2 0,1-5 6,-7 5 1,0-1 7,-3-1 4,-3 2 0,0 3-2,-6-1-2,3 4-1,-3-2 0,0 5-2,-3 3-4,3 0-1,-3 6-3,0-1-4,1 2 3,-3 2-1,2 6-1,6 3-3,0 0 0,-26 12-1,17-1 2,-3 4-3,-1 7 5,1 5-1,0 3 1,0 8-1,1 7 2,-3 3-1,3 3 0,-4 4 3,3 2-4,3 0 2,-4 0 0,4 0 0,0 0 0,0-3 1,4-2-2,-1-9 2,0-3-2,3-1 3,-3-3-2,6-10 0,-3 2 8,-4-4-5,7-1 3,-3-7 7,0-1 2,3-4 3,-3-2-5,3-4-2,0-5-4,0 0-3,0 0 0,6-28 1,0 12-2,-2-3-5,2-6 1,0 4 3,0-3-3,3 0-3,-4 1 0,4 0-2,3 0 0,-2 5 2,-1-1 1,0-1-2,3 4-2,-3 2 3,2 2-2,-2 0-2,5 4 5,-3 4-5,1-2-1,0 2 5,0 4-5,1 5 1,2 4 2,-1 5 3,-2 2 4,2 2-7,0 11 1,1-3 2,-3 4 4,0 2-5,1 1 2,-1-1 0,-1 1-1,1-5 6,6 1-8,-2-4 0,2-3-3,-1-6 5,6-1-6,-3-9 7,4 0-4,4-6 3,-2-8-4,5-6-2,2-5 2,3-8-4,-3-4 1,7-14 2,-8-1-2,-4 5 3,-4-2-1,-2-1 2,-5-2 3,-2 6 2,-6 4 5,0 1 1,-3 9 2,-6-3-5,0 6 0,-3 0-2,-6 7-1,-3 0-2,0 6-1,-2 4 1,0 6 0,14 0-5,-32 16 2,14-2 2,-1 10 2,1 6-4,4 3 1,-1 9 5,-1 3 7,4 3-7,6 1 0,3-3 0,3 0-1,3-1-5,3-3 7,9 3-1,1-3 4,5-9-3,-1-6-1,5-6-1,2-6-7,4-7 7,-2-6 1,2-4 1,5-6 4,0-9-4,6-5 2,-3-5-8,-2-6 3,-1 0 0,-5-3-5,-2-6 2,-1 1 4,-7 1 2,-1 1 18,-5 7-2,-2-4 3,-1 5 0,-6 7-1,-3-2 1,-3-1-8,-3 5 5,-3-2-7,-6 5-3,-1 2 2,1 0-8,-2 4 1,-1 0-2,3 5 0,2 0-6,-2 2-1,3 2 4,3 4-1,6 0-5,-12-4-5,12 4 2,0 0 4,0 0-3,0 0 1,0 0 3,0 0 3,0 0-1,39 14-4,-23-14 4,-1 2-3,2 1 1,5 0 1,-4-1 4,3 2 3,1 2-10,-2 0 0,-2 6 0,0-4 0,-2 5-1,-4 4 2,0 2 2,-4 2-2,-5 6 1,0 0 5,-3 7-3,0 1-4,-6 1 5,-2 0-2,2 3 0,-3-1 1,3-4 1,0 2 1,0-5 3,2-5-4,4-1 7,-3 0-7,3-6 4,3-3 0,4-2 7,-1-3 0,6-1 1,3-7-4,2 0-6,11-3 0,-1-6 3,7 1 0,1-5-11,2-4-13,0-1-20,4-4-28,-1-2-53,-5-3-229,-7 1 138</inkml:trace>
  <inkml:trace contextRef="#ctx0" brushRef="#br0" timeOffset="128768.2236">3333 5446 780,'0'0'-73,"0"0"9,6 7 9,-6-7 10,8 6 7,-8-6 5,9 7 8,-9-7 7,8 6 5,-5-3 5,-3-3 7,12 5-2,-6 0 4,0-1 6,-6-4-3,12 4 5,-5 2-3,-4 0 0,-3-6 4,12 7 5,-6-4-3,0 3 6,-1-1-5,-5-5 2,12 9-3,-3-7 4,1 2-3,-4 0 2,3-2 2,0 1-5,-9-3 3,21 3-2,-10-3-1,3 0 0,-14 0-1,23-3-3,-8 0 4,-3 1-1,1-2-5,-1-6 5,3 5-6,-4-6 1,-2 1-1,4-2 4,-1-1-7,-3-1 0,0 1 5,0-1-5,-3-1 4,0 0-6,1 1 3,-1-2 0,-3 2 4,0 1-5,-3-2 2,0 3 1,0 0 0,0 0-1,0 0-3,-3 1 2,0 1 0,0 2 3,-4-2-7,7 1 1,-6 0 0,0 3 0,3-4-1,-3 5-2,-3 0 2,9 5 0,-12-9 0,3 7-1,9 2 0,-16-4-3,16 4 3,-12-1 0,12 1 0,0 0 2,-20 7 2,14-4-3,6-3-1,-12 8-2,5-2 3,1 0-1,-3 0 5,3-2-2,0 1 0,3 1 2,-3-1-2,-2 1 1,2-2 1,0 5 4,-2 0-3,2-1 1,-2-1-1,2 2 0,-3 1 2,0 5 0,3-5 0,0 0 1,0 5 2,-1-1-1,4-4 4,-3 7-4,3-4 7,0 4 0,0-2 6,0 1-5,0 2 3,0 0-1,1 3 10,2 3-1,0-3-1,0 0 6,2 4-10,1-1 1,0 3 7,3 0 1,0-3-5,0 5 7,4-5-7,-1 0 1,3 3 0,0 0-5,3-3 0,1-5 1,1 4-4,4-5 0,-3 0 7,10-6-9,-8-2 0,8 2 3,-1-4-4,1 1 0,-2-3-4,4-5 1,-2-2-4,1 1 8,-1-6-3,-4 0-5,1-2-1,-1-7-23,-4 2-31,2-6-42,-4-5-52,0-7-125,-10 0-103,-5-4 118</inkml:trace>
  <inkml:trace contextRef="#ctx0" brushRef="#br0" timeOffset="117202.9341">5193 5337 851,'6'-4'-66,"-6"4"10,6-10 9,-3 4 10,-3-3 6,3 2 10,-3 7 7,3-14 8,0 4 2,-3-2 4,3 3 5,-3-3 5,0 0 7,-3 0 0,3-2-1,0 3 0,-3-3 3,0 3 0,0 0-3,-3 0 0,0 2-3,0-1-3,-6 0-2,-1 4 2,1 2-2,1 0-2,-7 4 3,3-2-4,-4 4-1,4 2 1,-5 0-3,0 7 1,0 0 2,-1-1 0,-1 6-3,1 1 4,1 5 0,-5 0-1,7 2 0,0 4 2,-1 1 0,4 1 2,4 2-2,-1 3-3,3-1 2,0 1 0,2-2-1,4 0 1,3-5-1,0 1-1,3-3 4,0 2-1,4-7-3,-1 1 4,3-2-1,0-4-3,3-2 3,2-8-2,0 3-2,0-9 9,1 0-10,0-5 3,4-4-5,-1-1 5,-4-5-5,7-9 1,-5-3-2,2 0 2,0-4 1,-2-3-2,-4-1-1,-1 0 3,1-1-2,-3 4 2,0 2 4,-3 2 3,4-1-4,-4 5 1,0 2 0,0 3 2,0-1-6,-3 4 3,-1 2-1,1 4-6,3 2-1,-3 2 2,-3 6 1,0 0-3,0 0 2,0 0 2,16 27-1,-13-10 2,-3 8 1,3-1-1,-3 2 0,3 2 1,0 5 4,-3-3-8,6-2 3,0 6 2,3-2 5,0-3-18,3 2-6,1-4-15,-1-4-9,-1-2-18,1-5-30,3 1-56,-2-13-89,-1 2 79</inkml:trace>
  <inkml:trace contextRef="#ctx0" brushRef="#br0" timeOffset="118019.4116">5691 5640 561,'9'-12'-31,"3"6"10,-3-3 10,-1-2 9,3 2 4,1 2 5,-4-5 4,-2 5 2,3-1 7,0-1 0,-3 0-2,0-1 9,4 2-2,-7 2 6,3 0 5,0 0-5,-3 0 4,3-2 0,-6 8-2,6-9-3,-6 9 1,5-4-10,-5 4 1,3-9-9,-3 9 3,0 0-4,0 0 1,0 0-6,0 0 2,-11 20 3,2-7-7,0 0 4,-3 7 1,-1 1-4,-2 3-2,0 6 5,-2 0-8,-2 0 2,4 3 5,-3-3-6,3 3-2,-1-2 10,1-2-5,4 2-12,-1-4-8,3-2-20,-1-6-18,4 0-20,0-5-21,3-4-186,0-4 203</inkml:trace>
  <inkml:trace contextRef="#ctx0" brushRef="#br0" timeOffset="118625.5151">6207 4650 762,'6'-4'-9,"-6"4"-4,0 0 1,0 0 2,15 13-2,-18-1 1,0-2 1,-3 10 1,0 4 9,-6 6-2,6 3 9,-3 3 1,-1 9 4,1 1 2,3 6 3,0 3-4,1-1 7,-1-1-4,3 2-3,-3-1-1,6-7-1,-3-1 0,6-1 5,-3-1-2,0-5-5,3-2 1,0-4-2,-3-6 5,3 0-5,-3-4 5,3-1 11,-3-7 7,3-4-2,2-3-6,-2-3-3,-3-5 6,0 0-5,0 0-4,25-27 1,-19 15 1,3-8-12,0 1 5,0-3-7,0 0 1,2-2 3,3 2-5,-2-2-1,5-1 6,1-1-5,-2 2-3,5 3 3,-7 3-4,7-1 1,-2 2 0,-1 5 0,0 2-4,1 2 1,-5 2 1,1 9-5,0-3 3,1 9 2,-4 3 3,3 0 0,-6 6-3,-1 4 5,1 3 2,-1 3-2,-5-2 8,-1 5-1,-2-1 5,-2 2 0,-1-6 8,-5 9-2,2-5 9,-8 1-4,2-4-5,-6-3 4,-4 1-3,1-3-4,-5-3-5,-2-3-5,1-2-11,-4-3-23,2-6-21,-2-5-21,4-5-21,-3-6-43,0-8-253,2-11 104</inkml:trace>
  <inkml:trace contextRef="#ctx0" brushRef="#br0" timeOffset="119609.7735">4770 4782 474,'0'0'-41,"-15"0"6,15 0 6,-11 3 6,11-3 9,-19 8 6,10 2 6,0 5 8,-3 0 5,-3 12 2,4 3 5,-9 5 5,6 10 0,-1 7 4,0-1 0,-4 15 5,7 6 0,0 2 0,7 2-1,-1 5-2,9-2 0,5 2-1,4-4-7,15 18 0,10-8 3,5-9-4,3-17-4,0-13-5,7-5-10,5-5-15,10-5-21,2-9-37,3-2-81,3-10-25,-9-4 60</inkml:trace>
  <inkml:trace contextRef="#ctx0" brushRef="#br0" timeOffset="120452.1901">7879 4953 435,'6'-8'-27,"-3"3"9,-3-4 8,0 3 7,0 2 5,0 4 9,-9-16 5,-1 10 6,4 0 5,-6-2 2,4 3 2,-1-1 2,-3 4 3,2-4-9,-2 3-4,-3 3-2,0 0 0,1 0 3,-3 3 0,0 0 4,-4 4-3,2 2 0,-2 2 0,1 3 0,-5 1 4,1 7-2,1 2-2,0 5-1,-3 3-2,1 3 1,4 3-4,1 2 1,-3 5 2,9-3-6,-1 4 5,6-7-2,3 2 3,3-4-5,6-3 0,0 3 2,3-4-5,9-3 1,0-3-2,7-3 1,1-2-5,8-2 5,2-5-7,3-4-16,3 0-8,4-6-19,-1-2-15,0-3-19,-3-5-28,1-7-48,-5-1-145,-4-1 193</inkml:trace>
  <inkml:trace contextRef="#ctx0" brushRef="#br0" timeOffset="120747.749">7439 5250 756,'-16'2'-25,"16"-2"5,-15 0 0,15 0 5,0 0 1,-12 3 3,12-3 7,0 0 3,0 0 10,0 0 2,0 0-3,33-11 3,-14 8-4,1-3 4,7 1-5,1-3-7,1 2-7,8-2-13,-1 4-24,0-5-28,1-2-118,-1 1 65</inkml:trace>
  <inkml:trace contextRef="#ctx0" brushRef="#br0" timeOffset="121638.7124">8476 4850 557,'15'-17'2,"-3"2"-1,-2 3 3,-4 4-4,0 0 2,-3 3 4,3-1 4,-3 0 5,-3 6-5,9-6 2,-9 6-4,0 0 0,0 0 5,0 0 1,5 18 1,-5-5 3,-3 7 0,1 4 0,-1 6 3,0 4 2,0 5-1,-3 4 0,0 9-3,0 2 2,-3 6-3,2 0-2,1 3-2,-3 3-2,3-5 3,-3-5-2,6-1-9,-3-7-7,4-5-7,-4-6-12,3-7-6,3-3-5,-3-6-17,3-3-34,0-12-162,0 0 235</inkml:trace>
  <inkml:trace contextRef="#ctx0" brushRef="#br0" timeOffset="122176.1424">8546 4743 603,'11'-28'-49,"1"2"8,4 2 9,-1 3 9,0-3 5,0 6 3,4 0 0,-2-4 3,4 3 3,1-1-1,-4 5-1,-1 1 1,3 1 0,-3 4 1,1 1 2,-3 5 1,1 3 3,-1 3 4,-1 3 3,1 6 3,-2 3 2,-1 1 0,-3 6-2,0 0 5,-6 2-2,0 3 1,0 3 6,-6 0-4,3 0 1,-3 3-1,-3-1 7,0-5-9,0 1 7,-3 2 2,-1-9-3,1 0 0,0 0-3,-5-1-2,2-4-2,0 1 4,-1-4-3,-2-2 1,0 1-1,3-5-5,-4-1 0,2-1 2,2-1-5,0 1 1,0 0 4,-1-3-8,4 1 4,0 0 0,9-3-1,-17 6-1,11-1-3,6-5 0,-9 6 0,3-2 2,1 5 2,5-9 2,0 13 9,5-2-2,-5 0 1,6 3 2,-3 0 4,3 4 1,0 1 9,2 2 0,-2 4 1,6 3 6,-3 2-6,4-1-2,-4 5 1,6-6-4,-3 2-4,2 4 7,2-8-10,-1 1 0,3 2 1,1-9-10,2 2-12,-1-3-15,2-2-32,-4-7-38,0-1-92,-4-7-90,6-4 210</inkml:trace>
  <inkml:trace contextRef="#ctx0" brushRef="#br0" timeOffset="122611.8509">9551 5083 662,'0'0'-48,"0"0"12,0 0 7,0 0 12,0 0 5,11 20 7,-8-10 8,-3 1 4,0 4 9,3 3 3,-3 0 5,0 11 2,3-3 3,-3 6 1,0 7-1,0-3 0,0 9-2,3-3 0,-3 0 0,0 3-7,0-9-3,5 6 4,-5-8-6,2-3-6,1-5-11,3 3-13,0-8-17,0-6-32,0-6-64,3-6-93,3-6 75</inkml:trace>
  <inkml:trace contextRef="#ctx0" brushRef="#br0" timeOffset="122988.9134">9777 4725 530,'0'0'-46,"0"11"7,3-5 4,-3-6 8,3 10 9,-3-10 7,6 5 5,-6-5 3,12 0 4,-12 0-5,0 0 6,21-11-2,-11 7 8,-1-2 2,-3-5 8,0 3 2,2-2 3,-5-2 2,3 2-1,-6-2-2,3 1-1,-6 4-3,0-4-2,0 2-3,-5 4 0,-1 0-3,0 0-4,-1 1-1,-2 2 2,0-2-1,12 4-2,-18 6 3,6-2-5,2 1 1,4 0-2,-3 3-6,4 0-8,2 2-7,0-1-11,3 2-14,0-1-24,3 2-82,2-7 51</inkml:trace>
  <inkml:trace contextRef="#ctx0" brushRef="#br0" timeOffset="123480.4141">10435 4646 397,'11'-11'-6,"3"2"0,-8 3 1,0-4-4,-4 2 2,1 1 2,-3-2 4,0 1 8,0-1 9,-3 2 2,-2-2 0,2 4 0,-3 0-3,6 5-1,-16-5-1,16 5-2,-18 0-1,6 0 4,0 5-1,-4 0 4,1 4 2,-2-1-1,-1 5-3,-1 0-4,-2 1 2,1 6 2,-3-1-2,3-1 1,2-1 3,-1 5-4,4-4 2,0 5 0,4-2-2,2 4 5,-4-1-3,7 0-2,0 0-3,3 3 4,0 1 0,3 2-2,0-1-2,3 1 1,0 0-2,3 6-2,0-3 2,-1 3 0,6 0-1,-5 0 7,3 3-7,-1 0 1,1 3 3,-3-1 2,0-1 0,0 7 8,-6-4-4,0 2 6,-6 0 1,0 3 7,-3 1 3,-3-3-5,-2-3 1,-8 1-4,-2-4 2,0-4-3,-6-1 0,0 1 0,-1-10-5,-1 4-3,1-10 2,1-1-15,2-2-18,2-7-11,1-2-45,4-8-44,0-8-77,-1-5-140,5-13 154</inkml:trace>
  <inkml:trace contextRef="#ctx0" brushRef="#br0" timeOffset="123765.9634">9780 5097 812,'15'-3'-61,"0"0"6,3 0 8,7 2 3,1-6 5,5 3 5,1-5 0,5 3 5,3-3 2,-2 5 6,5-4 8,-2 0 3,5 3-1,0 0 0,-3-1 3,-5 0 1,2 3-2,-8-2-2,-1 0 0,-2 1-3,-1-1-9,2-3-14,-2-1-51,-5-1 30</inkml:trace>
  <inkml:trace contextRef="#ctx0" brushRef="#br0" timeOffset="124211.6828">10999 4679 235,'12'-11'8,"-3"2"4,-2 0 4,-1-1 2,-3 2 3,0-4 0,-3 2 4,3 2 4,-6-3 1,0 1-1,0 1-3,-3 2 1,-4-1-3,4-1-5,-3 4 0,0 1-3,0 3-3,9 1 3,-20-3-5,20 3-3,-22 4 1,10 5 0,-3 0 3,-4 2-4,1 5 3,1 0-4,-4 4 2,-1 6-1,-2 1 2,-1 7 2,-1 2-3,-1 3 3,-1 3 2,5 3-3,-3-3 3,6 6 0,-1-5-4,5 3 7,1 0 7,1-1-7,5-6 0,0-1 4,3-2 2,3 1-2,3-1 3,0-3 0,0-1-7,3 2 2,3 1 0,0-3-4,3 0 1,-4 1 6,4 0-7,0 0 2,0-1 4,1 0 2,-1 1-2,0 2 1,0-2 1,0 2 3,-6-3-2,3 1 6,-4-1 2,-4-2 5,2 1 0,-6-1 1,0-4-4,0 2-3,-3-1 3,-3-6-5,0 4-1,-4-3-1,4-3 2,-2 1-10,-4-4-5,-4-6-16,4 0-23,-2-1-21,0-6-33,3-3-23,-4-6-42,-1-6-90,1-17-133,1-5 121</inkml:trace>
  <inkml:trace contextRef="#ctx0" brushRef="#br0" timeOffset="124377.0268">10284 5226 999,'9'-6'-25,"3"0"-1,0-2 1,3 2 3,4 1 2,1-3 1,4-1 3,-2 5 2,2-5-1,4-2-2,-2 5-8,11-7-30,-2-1-55,-1 2-98,-1-6 71</inkml:trace>
  <inkml:trace contextRef="#ctx0" brushRef="#br0" timeOffset="127353.3473">1931 6933 553,'3'-12'-41,"-1"3"10,1-2 12,0-1 9,-3 1 8,3 1 2,-3-3 2,0-2 6,0 1 4,0 2 0,-3-2 2,3 0 4,-3 2 8,0-3 2,-2 1 2,2 4 1,-3-4 1,0 1-2,-3 2-5,0 1 2,-1-2 0,1 1-5,-6-1-1,3 2 1,-2-1-4,-2 2 1,-2-1-3,3 2-1,-4 1-7,1-2 6,-2 1-6,2-1 0,-4 3-3,4 2 0,0 1 1,-1 0-6,-1 1 2,2-1 1,-4 3-1,1 0 4,1 0-4,-5 3-2,-2-1 0,1 1 0,0 3 4,-3-5-1,1 5-4,2 3 3,-5-3-4,-2 2 2,-4-1 2,5 2 0,4-3-1,-5 4 0,5-2 2,5 0-6,-1 1 3,-1-2-2,5 4 0,-2-2-1,4 1 4,-3-1-6,4 3 0,-3 2 5,6 2-1,-1 2 0,0 3 2,-4 5 2,1-4-2,1 7 0,0 1-3,0-2-2,-1 5 9,3-3-2,-1 2 1,1 4 0,1-3 1,2-3 5,0 3-4,2-3 4,1-3 3,6-2-1,-3 1-2,6-1 3,-3-1-4,6-3 6,-3 5 5,6-5-6,0 0 6,0 1 1,4-4-2,5 4 6,0-2 2,-1-1-12,5-3-2,2 6 2,3-4 1,1 2 2,-2-4-4,4 4-8,1-5 6,-2 4-1,2 1-5,-4-4 5,1 0-1,1 0-2,-5-1 1,1-5-2,-4 4-3,3-4 2,-2 2 1,-2-2-5,1-2 5,0 0-7,-2 2 7,5-10 3,-1 4-3,5-2-3,-1-2 3,2-2-3,2-2 2,2 4-3,1-6 0,-2 0 6,2 0-11,-1 2 4,-2-5 4,-2 4-6,2-1 2,-1 0 0,-4-3 0,-1 1 1,-1 4 0,0-4 0,-2 3 3,-2 0-2,1-7 0,1 4 2,-4-1-6,0-1 5,2-3-1,0-1-5,-3-1 1,1-1 4,0 1-7,1-2 4,2-2-6,-3-1 7,2-1-7,2 0 2,-1-2 1,0 1 1,-4 4 5,3 0-7,-6-2 7,4 4-7,-3-3 6,1-1-2,-1 2-5,-3 0 6,0-2 0,0-2 3,-1 3-6,-2-1 6,-3-1-4,5 0 2,-8-4 0,3 4-1,-3-4 4,-3 3-2,-2-2-2,2-1 5,0 1-3,-3 2-8,3 0 8,1 3-8,-4 4 5,3-2-3,0 4 3,0-2-2,0 4 3,0 1-3,0-1 2,0 2-11,0 2-5,0-2-9,3 3-12,-3-3-11,3 9-18,-6-11-23,2 5-40,4 6-73,-15-8-125,3 3 159</inkml:trace>
  <inkml:trace contextRef="#ctx0" brushRef="#br0" timeOffset="126337.6851">1626 6795 509,'0'0'-32,"0"0"9,-12-5 6,12 5 9,0 0 4,0 0 4,0 0 2,0 0 1,-12 0 1,12 0 2,0 0-3,0 0 2,-18 0-3,18 0-1,0 0 1,-16 0 1,16 0-1,-18 0 0,10 5 0,-4 0-1,-2-1 3,3-3 0,-1 2 0,-6 3 6,1 2-1,-6-4 4,3 5 1,-2-4 2,1 4-1,-2-2 3,0 2 3,-3 2-2,-1-2-4,2 3 2,2-2 1,-2-1-10,4 6 5,0-4 1,2 2-4,2 0-1,2 1-2,0 2-1,-1-2-3,4 2 4,3 0 4,0 3-3,1 1-2,2-2 1,0 1-1,0 1 4,3-1 1,-1-1-1,4 2-3,4-1 0,-1-1 0,3 1 2,6-2-1,-4 2 2,7-3 0,0-3-4,4-2 6,2-1-5,2-1 1,2 0-2,2-6 0,-2-1-1,1-2 0,2-2-1,-1-7 2,-1 2-3,2-4 1,-1-7 4,-2 0-5,-1-1 1,-7-6 1,5-1 0,-7-3-5,0 1-2,0-5 2,-5 1-4,2-2 1,-6 5 5,-1-5-4,1 8 3,-3-1-3,3-1-2,-3 4 1,0-1 4,-3 3-5,3 1-1,0 5 3,-3 1-2,3-3 4,0 1-9,0 5 5,-3 0-2,4-1 0,-1 4 2,0-1 2,0 5-2,0-4-5,-3 9 3,0 0 0,9-2 5,-9 2 1,6 12 6,-3 0 0,-3 5-1,3 2 1,-3 5 1,0 3 0,0 3 0,0 3-3,0-1 4,0 2-1,0 1-4,0-5 4,3 1-2,0-1-6,0-3-14,-1-2-5,4 0-10,0-2-17,5 0-20,-6-7-31,1-2-131,3-3 78</inkml:trace>
  <inkml:trace contextRef="#ctx0" brushRef="#br0" timeOffset="141113.7274">3207 6790 46,'0'0'17,"6"-4"-3,-6 4-10,0 0-1,0 0 2,0 0-3,0 0-1,0 0-1,0 0 1,0 0-2,0 0 1,0 0-2,0 0 2,0 0 1,0 0 0,0 0-1,0 0 1,0 0 1,0 0 3,0 0 5,0 0 3,0 0 4,0 0 1,0 0 0,0 0-1,0 0 4,0 0-1,0 0 3,0 0-4,0 0 0,0 0 1,0 0-3,0 0-2,0 0 1,0 0-3,0 0 0,0 0-2,0 0 1,0 0-3,0 0 1,0 0-1,0 0-2,0 0 2,0 0-2,0 0 1,0 0-1,0 0 4,0 0-2,0 0-3,0 0 0,0 0-2,0 0 3,0 0-3,0 0 1,0 0-1,-21-5 1,21 5-2,-9-3-2,9 3 2,0 0-3,-15-4 4,15 4-4,-13-5-1,13 5 3,-15-1-2,15 1 2,-17-3-2,11 0 1,-3 0 0,9 3 1,0 0-3,-16-2 0,16 2 0,-15 0 0,15 0 1,0 0-1,-18 0 1,18 0-1,0 0 3,-17 2-2,17-2 0,-17 0-2,17 0 2,-14 0 0,14 0 0,-15 0 0,15 0 0,-18 0 1,18 0-2,-16 3 0,16-3 0,-15 0-1,15 0 1,-11 3 0,11-3 0,-12 3-1,12-3-1,-12 6 0,6-5 1,6-1-2,-13 3 2,13-3-1,-9 12 1,3-7 1,0-2 0,6-3 0,-9 10-1,6-2 1,-2-2-1,-1 1 0,3 4 2,-5-2 1,2 1 0,3 4 1,-2 2 4,-1-2-1,0 4 0,0 3 0,3 0 1,-3-2 2,0 3 1,0 2 0,0 1 3,2-1-2,-2-2-2,3 2-1,0-3 1,3 2-3,-3-2 2,0-2-2,3 1 0,0-5 3,0 4-3,0-2 3,3-4-3,0 5 2,0-3 1,0-1-1,0-1-1,0 1 1,4-1 2,-1-1-3,0-2-1,0 1 0,0 0-1,0-1 1,3 2 2,-3-1 0,2-4-2,0 2-2,1-2-1,-1 2 1,1-4 0,-3 4 0,3-3 1,0-1 0,0 0-1,-2 0-2,-1 0 1,0 1 2,3-3-2,-9-3 5,9 6-3,-9-6 6,11 4 4,-5-1-3,-6-3 2,0 0-5,19 0 1,-19 0 1,12-6-6,-3 2 1,0-2 10,-3 0-9,3 1-2,-1-4 0,3 3 2,1 0-4,-4-3-2,1 0 5,-3 3-6,3 0 5,0-3-4,-2 2 6,2 0-5,-3 3 5,3-5-6,-3 4 3,-1-3-2,1 2 6,0-2-5,0 0 1,2 0-2,-3-3 2,1 0 0,0 1-4,-3 1 3,3-4 6,0 2-10,-3-2 2,3 2-3,0-3 3,0 0 0,-3 3-2,4-2 0,-1-1 4,-3-1-2,3 5 1,-3-4 3,0 2-6,-1 0 1,1 1 1,-3-2 0,3 0 0,0-1-4,-3 1 5,0-1-2,3-2 1,-3 2 2,0-5-2,0 2-2,-3 5 2,3-4-2,0-2 1,-3 2 0,3 3-1,0-5 5,-3 6-5,3-1 0,0 2 4,0-1 0,-3 1-3,1 1 3,2-2 3,-3 5-8,3-2 2,0 3-2,0 6 3,0-15-2,-3 10 2,3-4 0,0 9 2,0 0-4,0-10 6,0 10-4,-3-9-3,3 9-6,0-8 8,0 8-3,0 0 2,0 0-2,0-9 1,0 9 0,0 0 0,0 0-2,0 0 7,0 0-5,0 0 3,-3-7-2,3 7 5,0 0-4,0 0-1,0 0 7,0 0-5,0 0-2,0 0-2,0 0 2,0 0-1,0 0 1,0 0 2,0 0-4,0 0 5,0 0-5,0 0 4,0 0 0,0 0-1,0 0 3,0 0-3,0 0 0,0 0-3,3 24 6,-3-15-5,0 0 0,3-3-2,-3 6 5,0 1 8,3 1-8,0-1 2,-3 3 0,2 1 1,-2 1 2,3 5 1,0 1-1,-3-2 5,6 2-4,-6 0 5,3 5 3,0-5-4,0 0 2,0 0 1,0-2-5,0-1 1,0 2 1,1-8-1,2 4 1,-3-2 3,0-1-9,0 0 3,0-2 0,0 1-6,0-6 4,3 6-2,-3-4 1,-3-1 2,6 1 1,-3-1 0,-3-1-6,3 3 3,-1-4-2,1-1-8,0 2-6,-3 1-9,3-2-14,-3 0-12,3-2-24,-3 3-32,-3-5-176,3-4 203</inkml:trace>
  <inkml:trace contextRef="#ctx0" brushRef="#br0" timeOffset="141935.1155">3837 6829 673,'14'-3'-59,"-14"3"11,0 0 5,9-4 8,-9 4 5,0 0 4,0 0 2,11 0 3,-11 0 9,0 0 1,12 4 11,-6 4 4,0-4 6,0 7 3,0-1 5,1 4 6,2 2 1,0 2 1,-3 6-1,2 0 1,-2 3 0,3 3-3,-3 5 4,4-2 1,-4-2-7,-3 2 2,3 3-2,3-4-2,-3 2-1,0-5-2,0-1-1,0 2 0,-1-6-2,1 3 0,5-5-1,-5 2-6,2-2-1,4-3-9,-6-3 2,3 0-13,0-2-8,-2-4-12,2-1-16,-3-3-27,3-5-136,-9-1 73</inkml:trace>
  <inkml:trace contextRef="#ctx0" brushRef="#br0" timeOffset="142481.1134">3973 6539 513,'0'0'-41,"0"0"8,0 0 4,7 25 8,-7-25 3,3 10 1,0-2 3,0-2 5,0 0-1,3 0 3,-3 0 5,3-2-1,3 2 1,-9-6 4,14 2 1,-3 1-1,-11-3 0,0 0-3,26-5 5,-17-1-3,3 0 3,-3 2-4,1-5 4,-1 0 1,-3 1 3,0-2 0,0 1 3,-3 2 0,-1-6 3,4 7 1,-6-4-1,0 4 3,0-6 0,0 12 0,-6-14-1,4 7-2,-4-2-2,0 4 0,0-4-3,0 5 0,6 4-4,-9-9 0,2 7-1,7 2 0,-12-4-3,12 4 0,0 0 2,0 0-1,-24 4 1,18 1-3,6-5 2,-8 7 1,2 2-2,-2-1-3,5-2-1,-2 4-7,2-2 0,-3 2-9,-3 4-7,3-4-11,0 0-13,0 1-91,-3 3 48</inkml:trace>
  <inkml:trace contextRef="#ctx0" brushRef="#br0" timeOffset="143389.983">4791 6652 343,'0'0'-23,"-3"-7"6,3 7 7,-3-9 3,3 9-2,-6-5 3,6 5 1,0 0-1,-15-5 0,15 5 4,-17-4 2,8 4 2,9 0 1,-19 0-1,19 0 6,-21 4-1,9-4 3,-3 4-3,2 0 1,-2-2 2,1 2 0,2 1 1,-4 1 0,1 0 2,3-2-2,0 2-3,1-4 2,-3 7-1,6-5 0,-4 2-4,3 3 5,0-3-1,0 0-3,3 3 0,-1 0 1,1-1-1,0-1-4,3 2 4,0-1-1,-3 1 0,6-2 0,-3 2-2,3-3 2,0-6-1,0 14 1,0-14-1,3 6 0,-3-6 4,0 0-3,9 4 1,-9-4-2,0 0 0,12 2 5,-12-2-6,10 3-2,-10-3 1,12 3-2,-12-3 0,0 0 2,18 3-2,-18-3 2,15 1-2,-10 2 2,6 2-1,1-4 0,-4 2-3,4-1 0,-3 4 4,3-3-2,1 0-1,-4 1 2,3-1-2,-3 6 2,-1-6 1,4 2 0,-4 1 4,0-2-2,1 5 1,-3-1 3,0 2-4,0-2 3,0 4 0,0 1 2,-3-2 0,0 5 7,0-1 0,-1 1-1,-2 3 5,0-3 1,-2 4 0,2-4-1,-3 2 0,0-1 4,0 2 0,-3-4 2,3 2 3,-3-1 2,0-1-6,0-1-1,0-2 0,0 1 2,0-2-2,-4 0-1,4 0 3,-3 0-1,1-2-5,2-4-1,-3 3-3,0 0 9,3-4-6,-4 2-4,1 0 0,0 0-2,-3-4-3,1 2 4,-1-2 2,-2 1-8,0-3 1,-1 0-6,0 0 0,-1 0-4,-2-3-1,4 3-5,-4-6-3,-1 4 0,1-1-11,0-3-6,2 2-1,-1-1-3,2 1-12,3-2-18,0-2-18,2-3-26,-2 4-191,6-8 187</inkml:trace>
  <inkml:trace contextRef="#ctx0" brushRef="#br0" timeOffset="162580.2625">5473 6606 687,'0'0'-46,"16"0"11,-16 0 8,18 0 3,-18 0 7,24-2 3,-5-1 0,-2 2 5,7-2-1,4 0 2,-2 0 2,1-2 1,7 1 2,0-1-1,1 2 2,5 0 2,-2-3-3,-1 5 2,-4-2-4,3 0-9,-5-2-13,-1 2-20,-1 1-78,-1-2 43</inkml:trace>
  <inkml:trace contextRef="#ctx0" brushRef="#br0" timeOffset="162142.6684">5672 6189 133,'0'0'-8,"0"-9"-1,0 9 1,0 0 2,0 0 2,4-8 6,-4 8 3,0 0 1,0 0 3,3-7 3,-3 7 1,0 0 4,0-9 0,0 9-1,0 0 3,3-9 0,-3 9-2,0 0 1,3-5 3,-3 5-5,0 0 2,0 0-6,3-5-4,-3 5 1,0 0-2,0 0-1,0 0-3,0 0 3,0 0-2,0 0-3,0 0 0,0 0-1,0 0-1,0 0 1,0 0 0,0 0 0,0 0 7,9 16 3,-9-16 2,3 12 1,0-5 0,0 1 1,0 1-1,3 1 5,-3 1-3,0 3 4,0-4-1,0 5 2,-1 1 1,1-1 3,-3 6-4,3-3 1,-3 8 4,0-5-4,0 3-1,0-2-3,0 2 3,0 0 3,-3 0-4,6 1-1,-6 0 2,3-1-1,3 0-2,-3 0-2,0 1 4,5 2-4,-5 2-3,3-3 2,0 3-2,0 3-4,3-6 10,-4 8-9,4-9 5,-3 2-3,3 0-2,0-3 2,0 2 1,0-5-5,3 3-1,-2-4-1,2 2-2,-3-3 6,3 1-2,0-4 1,-4 2-6,4-4 0,-3-1 4,2 0-7,0 1 6,-2 1-5,0-5 3,3-2 2,-3 4-2,3-3-1,0 0-1,1-1-1,-1 1 2,0-5-3,2 2 1,1 0-5,3-4-5,4 1-8,-4-3-11,5-3-22,3-2-21,-3-1-32,4-5-175,-2-2 202</inkml:trace>
  <inkml:trace contextRef="#ctx0" brushRef="#br0" timeOffset="164511.218">6569 6606 314,'0'0'-16,"-5"-9"8,5 9 3,-3-9 5,0 3 5,3 6 1,-8-11 1,8 11 0,-6-7 1,0 4 1,6 3 1,-5-8-2,5 8-4,-9-5 3,9 5-1,-9-7-1,9 7-2,-9-6 0,9 6 1,-9-4 2,9 4-4,-16 0 2,16 0-2,-12-2 1,3-2-1,9 4-1,0 0 1,-23 4 0,23-4-3,-19 2 2,13 1-1,6-3-1,-15 1 1,15-1-2,-12 4 2,12-4 2,-12 5-2,5-1 0,7-4 0,-12 2 0,12-2 0,0 0 2,-11 5 0,11-5-1,0 0 0,-9 3-1,9-3 2,0 0 1,0 0-2,-9 3 3,9-3-2,0 0 2,0 0-2,0 0-1,0 0-1,0 0 6,0 0-6,0 0-1,0 0 2,-12 3 3,12-3-4,0 0 2,0 0-2,0 0 3,0 0-2,0 0 0,0 0 1,0 0 1,0 0 0,-10 1 1,10-1 1,0 0 0,0 0-2,0 0-1,0 0 0,0 0 0,0 0 0,0 0-1,0 0 0,-15 5-3,15-5 0,-9 7 2,3-4-1,0 3 2,0-1-1,-2 1-2,-1 1 4,-2 1 1,3 2-1,2 2 4,-3-1-1,3 2 2,-3 4-2,6-1 5,-3 2 5,6 0-2,-3 6 0,3-6-2,3 3 0,3 3 1,3-3 3,-3-1-5,6-2-2,0 1 1,4-4 0,-2-1 1,4-2-3,0-2 1,1-1 1,2-4-2,-4-2 2,2 0-3,-4-6 0,3-2-1,0-4-3,1-1 1,-8-5-4,1 1-1,0-7 5,-3 0-6,1 0 1,-7-1-3,0-2 1,0 0-2,-3-5 2,0 5 0,0 2 1,0 1-1,-3 1 3,3 4-2,0 0 2,0 0-1,0 6 1,0-4 1,3 2-4,-3 2-2,3-1 2,0 2 0,3 0-2,-3 5 1,-3 4 0,12-6 0,-7 4 1,-5 2-2,0 0 5,0 0 0,20 8 4,-17-4-1,0 2 4,2 3 4,-2 2-1,0 2 1,0-1-1,0 3 1,-3 0 1,3 3 1,0 0-1,-3 5 0,3 1 0,0 0 0,0 1 0,0 1-1,0-2 3,3-3-5,-3 4 1,0-4-3,0 0 1,4 0-2,-4-7 1,0 2-1,3-1 2,3-1 1,-1-7-4,4-1 5,-3-1-2,4-5 0,-13 0-3,24-5 9,-9-2-11,-4-2 2,3-8 1,-3 4 2,1-4-7,-3-2 3,0 0-3,0-3-3,-3 1 2,1-4 3,-1 1-1,-3-3-7,0 0 8,0-2-4,-3-2 0,0 1 2,0-6-2,0 0 0,-3-5 1,3-1-4,-3 2 5,3-4-8,-3 1 1,0-1 1,0 4-3,0-2 4,3 7-2,-4-2 1,1 7 3,3 1-1,-3 7-2,0 0 0,3-1 5,-3 7-7,0 2 0,3 3 2,-3 7 1,3 4-1,0 0 1,0 0 1,0 0 3,-15 29-1,12-7 2,0 0 0,0 5 6,3 3 2,3 5-3,-3 4 1,3 0 2,0 3 0,3 1-3,0 10 2,3-1 3,0 4 0,4-1-2,-1-2-1,3-1 7,-1-4-10,0-1 7,0-4-4,1-7-3,-3-4 2,3-2 2,-2-5-1,2-7 1,-1-1 1,1-7 0,1-4-4,2-6 1,0-6-4,2-4 1,2-7-4,-1-5-7,0-4-5,-5-7-4,-1 0 3,-1-10-3,-5 4-1,0-2 1,-5-1 2,-1-4-2,-3 2 3,0-1 1,-3 6 4,3-3 4,-4 5 1,4 1 4,-3 4 2,3 4 1,0 2-1,0 1-4,-3 4 4,3 1-4,0 7-2,0-1-2,0 7 2,0 1 4,0 6-2,0 0 1,0 0-3,0 0 8,3 33 3,0-17-1,-3 4 7,0-2-1,4 9 3,-1 1 0,-3 1 3,3 4-1,0 0-3,0 7-4,0-2 7,0 1-4,3 1-4,3 1 3,-3-1-2,5-2-2,-2-2 6,5-2-4,-3-1-10,4-3-7,3 0-5,4-3-13,1-3-25,5-3-28,-1-7-64,7-2-87,-11-2 78</inkml:trace>
  <inkml:trace contextRef="#ctx0" brushRef="#br0" timeOffset="166682.0481">7181 5939 717,'0'0'-64,"0"0"8,7-11 9,-7 11 6,0 0 11,0-5 8,0 5-2,0 0 2,0 0 2,0 0 1,3-9 2,-3 9 4,0 0 1,0 0 2,0 0 2,3-5-3,-3 5 4,0 0 2,0 0 0,0 0 3,0 0 6,6-5 0,-6 5-1,0 0 3,0 0 2,0 0 5,0 0 1,0 0 1,0 0-3,0-9 0,0 9-1,0 0-2,0 0 1,0 0-7,0 0 2,0 0-1,0 0 0,0 0-1,0 0 0,0 0 3,-6 22-4,6-22 0,0 8-3,0-8 2,0 8 1,0-8-1,0 0 1,0 14-1,0-14-2,3 8 3,-3-2-2,0-6 4,0 10-1,3-4-1,-3-6 0,-3 14 1,3-10 1,0 5 1,0 2 2,-3-2 2,3 1-4,-3-2 0,3 2 2,-3 2-2,3-1 1,0 1 4,0-6-4,0 4 5,0-1-3,0 2 3,-4-2-1,4-9 1,0 14 3,0-7 0,0-7 2,0 15-2,0-11 5,4 2-4,-4-6 1,0 0 4,0 14-5,0-8-1,0-6 1,-4 6 1,4-6-7,0 10 3,0-10-1,0 6-5,0-6 6,0 9-3,0-9-1,0 9-1,0-9-1,4 8 0,-4-8-2,0 8 1,0-8-1,3 5 0,-3-5 0,3 8 1,-3-8 2,0 0-5,3 9 3,-3-9-3,0 0-3,0 0 3,0 10-3,0-10 5,0 0-1,3 5-4,-3-5-1,0 0 7,0 0-1,0 10-4,0-10 3,0 8 0,0-8 1,0 7-5,0-7 6,-3 9-4,3-9 2,3 11 2,-3-11-5,-3 10 6,3-10-4,0 14 2,-3-7-2,3-1-10,-3 5-14,0-2-15,-1 1-35,-2-1-55,0-1-103,0-4 78</inkml:trace>
  <inkml:trace contextRef="#ctx0" brushRef="#br0" timeOffset="165457.8536">7644 6687 549,'6'12'-43,"-3"-6"10,2-2 7,1 4 7,0-4 6,3 2 6,4-4 5,-4 4 4,3-3 4,0-2 1,2 2 1,3-3 0,-3 0-2,4-3 2,0 2-4,4-2 1,-4-5 0,-1-1 0,5-1 0,-4-4-1,0 1 3,-4-4-5,0 1 0,-2-2 2,-4-2-2,1-2-1,-3-1 1,-6 6 1,-3-6-3,0 3 0,-6 2-2,-5-1 2,-3 5-1,3 2 1,-7 2-3,3 2 3,-4 4 0,5 1 6,-4 6-4,-1 1 4,1 4 0,4 4 2,0 1 3,6 7 1,-1 2 1,3-2-2,3 9 4,3 0-1,3 0 1,0 10-2,6-3 2,0 0-1,6-2-1,-1-1 1,6-3-3,-3-4 2,7-1-1,1-1 1,2-6-1,-1-4 1,2-4-3,2-4 0,1-1-2,-2-10 0,-2 4 1,4-10-6,1-2 7,-4-7-2,2-1-2,-3-1-3,-2-5 2,-5 0-3,1 0 1,-2-2 5,-4 3 1,-3 1 1,-3 4 6,0-4 4,-3 4 1,-3 1 0,3 1 5,-6 2 3,3 2 1,-3 0-6,3 3 1,-3-2-6,3 4-2,-3-2-2,3 5-2,0-2-8,0 1 3,0 8 1,0-9-6,0 9 6,0 0-4,0 0 0,0 0-5,0 0-2,23 6 4,-23-6-1,19 8-9,-10-2 8,3-3-6,3 3 4,-3-2-1,4 4-4,-1-2-1,-1-2 1,-2 5 5,4 0-7,-4-1 10,0 0-8,0 3 1,-3-3 0,-4 5 0,3 2 3,-5 0-1,-3 2 2,0 1 4,-3 10-3,-5-4-2,3 5 3,2-4 0,-3 2 2,0-1 8,3-2-7,3 1 7,0-4-3,0 0 5,6 0-8,0-3 0,2-6 5,9 3-3,-3-1-2,7-7 7,1-4-6,2 3 2,2-6-15,2-3-10,-1-3-21,-2-1-20,-2-7-26,4-2-35,-5-4-176,-4-1 187</inkml:trace>
  <inkml:trace contextRef="#ctx0" brushRef="#br0" timeOffset="149185.7433">9167 6471 650,'-14'0'-39,"5"-3"-5,-4 3-3,13 0-1,0 0 5,-18 0 10,18 0 10,0 0 7,0 0 3,0 0 5,0 0 1,46-8 4,-29 5-4,8 3 1,2-3 2,2 2 0,5-2 0,3-3 1,1 0 0,5 0 1,-5 6 0,-1-8 1,0 1 0,-2-2 3,-1-2-6,-4 1-1,-2-5 1,-2-3 2,-2 0-2,-2-7 1,-7-1 0,-1-3 1,-2 2 2,-1-3 11,-6 3 4,-2 2 0,0 5-1,0-4 4,0 8-1,0-2-6,0 8 0,-3-1-2,0 5 4,0 6 3,0 0 5,0 0 3,-12 27 2,9-5 4,3 4-4,-3-1-2,-2 11 4,2 2-5,3 0-1,-5 9 0,2-3 1,3 4-8,0 9 4,0-3-1,0 3-3,0-12-2,3 0 1,2-8-4,-5-2-1,3-4 4,-1-4-3,1-4 1,3-5 0,0-6 0,3-8-4,3-4-5,-12 0-3,28-16 1,-13 2 0,-1-4-5,1 2 0,7-7 0,-4 4 1,-3 0-1,-1 0 2,3 6 0,-6-4 3,1 4-6,-3 2 1,3 2-2,-2 4 2,-1 0 3,0 5-2,-9 0 0,0 0 4,20 13-1,-14-5 0,0 7 2,-3-3 0,7 6 0,-4 3 1,0-2 0,3-1 1,3 2-2,3-4 2,1 1 0,4-5 2,1 3-1,1-5 2,5-5-3,-1 1-1,2-3-3,2-3 3,4-3-2,-2-5-8,2-4-1,-2 2-3,5-6 0,-3 0 3,-5-6-3,2-1 2,-4 1 3,-3-7-2,-2 5-1,-5-4 4,-2 2 4,-6-2 6,-3 4-2,-6 1 3,-3 2 1,-3 0-1,-6 2 0,-3-1 5,-2 4-3,-5 2 5,1 4-1,0-1-3,2 5 8,2 5-6,-1 1 0,-1 1 1,-2 8 4,3 2-3,4 4-1,-3-3 0,6 7 0,2 2 0,3 0-3,3 3 3,0 0-2,3 3 0,3-1 2,3-1-3,0 1 0,3-5 0,-1-2-1,6-3-1,-2-2 3,2-6-1,1-1 3,3-7-4,1 0-7,1-4-1,1-5 2,1-3-2,-1-2-3,2-2 2,2-7-4,-7 1 1,0 1 1,1-3-2,-7 4 3,-3 1 6,-1 0-4,1 3 4,-3 2 3,2 0-2,-6 3-5,4 1 8,-3 4-9,-3 6 2,3-5 4,-3 5-4,0 0 3,0 0 2,-3 32-1,0-18-2,6 2 5,-3 0-8,0 1 4,3-1-1,0 1 3,3-2-6,-3 1-3,3-2 0,3 1-2,0-8-8,4 2-1,-4-4-3,5-2-3,1-3-3,0-6 1,7 1-1,-1-8 0,-1-2 1,5 0 2,-1-6 6,-2 1-4,-1-2 3,-1 3 7,-5 3-1,1-2 1,-1 3 1,-3 5 2,0-2-4,-4 7 1,6-1 6,-5 3 2,-9 3 5,0 0 6,17 12 1,-14-1-4,0-1 4,-3 7-4,3-2 6,-3 1-1,3 4-6,0 2 5,3-2-1,0-1-4,4-1 1,-1-1 3,3-4-1,5-2 0,-2-4 0,4-1-3,-1-3 0,3-6 0,4 2-7,1-5 3,2-6-4,-1 1 0,1-2-4,-2-2 2,-5 3 1,4-2-2,-7 1 2,-1 4-5,-2-2 6,1 5-7,-4 2 6,-3-2 0,0 6-1,-9 0 0,17 3 4,-17-3 2,11 12 1,-5-5 2,-4 4 1,4 1 1,0 0-1,0 6 2,3-6 3,3 4-1,1 1 1,2-4-2,2 2-1,4-5-1,4-2 3,-1-6-2,4 2-7,1-4-11,2-4-16,2-1-21,3-4-37,0-1-65,-2-7-67,-2-1 73</inkml:trace>
  <inkml:trace contextRef="#ctx0" brushRef="#br0" timeOffset="147798.1425">9412 5995 561,'0'0'-44,"0"0"11,0 0 6,-3 30 8,0-15 11,3 0 1,-3 2 8,3 2 10,-3 7 3,0-1 2,3 2 9,-3 6 1,3-3 7,0 11 2,-3 1-3,-1 0 1,4 3-2,-3 0-1,3 12-4,3 0-2,-3 0 6,4 3-7,-1-3-2,3 3 2,0 0-6,6-8-1,3 1 4,2-7-1,5 1-3,2-10-2,4 2-1,1-9-1,2-1-10,5-5-3,-2-8-7,-2-2-15,5-3-17,-8-6-24,5-6-39,-1-10-151,1-4 225</inkml:trace>
  <inkml:trace contextRef="#ctx0" brushRef="#br0" timeOffset="149753.907">12795 6132 565,'12'-3'-3,"-12"3"0,9-2-10,-9 2-4,0 0 3,9 6-1,-6 0 3,-3 2 8,3 1 4,-3 4 4,0 4 8,-3 5 3,6 2 2,-3 3 1,-3 3 1,3 8 4,-3 1 1,3-2-1,-3 7 1,0-1 2,3 6-5,-3 6 0,0-1-2,3 1-1,0-10-2,-3 2 2,3-4-5,0-3 1,-3-6-3,3-4 3,0-4-2,0-1-3,0 0 4,0-7-6,-3-1 5,6-7-4,-6 2-8,6-4-4,-3-2 1,0-6-3,0 0 4,6 4-2,-6-4-8,0 0-4,0 0-12,9-16-10,-9 16-13,0-8-18,0 8-28,0 0-102,-3-10 67</inkml:trace>
  <inkml:trace contextRef="#ctx0" brushRef="#br0" timeOffset="150540.3228">12747 7024 521,'0'0'-2,"0"0"4,0 0 3,0 0-3,0 0 1,0 0 6,0 0 4,0 0 8,-21-18 0,17 10-2,4 0 2,-3 0 1,0-1 0,0-1-4,3 2-1,0-4 2,0 2-6,3-2 0,0 3 2,4-2-1,-1-1 0,0 1-2,6 1-2,-3-2-3,5 2 2,-2-2 0,4 0 1,-1 0-4,0 6 5,-1-8-6,6 8 2,-6-4 0,1 4 1,-3-3-2,4 4-2,-1-4 3,-3 3 5,-1-1-6,1 2 3,-1-1 1,0 2 3,1 0-3,0-1 7,-3 0-6,2-1-4,3 3 3,-2-3 0,-4 5-2,4-5 0,0 3-1,1 0 1,-1 0-6,0 3 3,0-3-1,2 3-2,-14 0-1,25 0 2,-13 0 5,0 3-8,0 3 4,1-2-6,-1 2 5,-3 3-1,-1-1-5,1 4 3,0-2 0,-3 2 7,4 3 1,-7 0-2,3 2 1,-3 1 1,0 0 1,-3-2 5,0 5 5,-3-2-4,3 0 8,-3 0 1,0 2-4,-3 2 9,-1-1 0,1-2 5,-3-4-1,3 2-2,-5-1-3,2-1 4,-6-2-7,-4-1 2,-2 2-2,1-3-5,-8-1-19,-5-1-24,-1-1-29,-1-6-23,-2-3-32,-3-3-62,-1-10-220,-2-4 99</inkml:trace>
  <inkml:trace contextRef="#ctx0" brushRef="#br0" timeOffset="235270.4058">13652 6913 39,'0'0'27,"-12"0"-8,12 0 4,0 0-4,0 0 2,0 0-2,0 0 0,0 0-3,0 0 2,0 0 1,0 0-1,0 0 0,0 0-1,0 0-1,0 0 2,0 0 0,0 0 1,0 0-1,0 0 1,0 0-4,0 0 2,0 0-6,0 0-1,0 0 1,0 0-1,0 0 0,0 0-4,-9-6 3,9 6-3,0 0 1,0 0 1,0 0-2,0 0-1,0 0 1,0 0-3,0 0 1,0 0 1,0 0-1,0 0 0,0 0-3,0 0 4,0 0-4,0 0 0,0 0-1,0 0-2,0 0 0,0 0 2,0 0 0,-3 12 0,3-12-2,0 0 4,0 0-3,0 0 2,9 12 1,-9-12-2,6 5 1,-6-5 3,0 0 0,9 6-2,-9-6 3,0 0 0,0 0 0,22-5-1,-22 5 0,14-6-1,-8 0 0,3 0-1,0 0 2,-3 0-4,3-4 2,-2 2 0,-1 1 0,0-2-1,-3 1 1,0-1 3,0 2-4,0 2 3,0-4-3,-3 9 0,3-9 1,-3 9 0,-3-7-3,3 7 0,0 0-1,0 0 3,-12-5-2,12 5-1,0 0 6,0 0-6,0 0 5,0 0-1,-12 20-2,12-20 1,-3 6 0,3-6-1,0 0 5,0 9-2,0-9-3,-4 6 0,4-6 2,0 0 0,0 0 0,0 0 0,0 0 2,0 10 3,0-10 5,0 0-1,0 0-1,0 0 5,0 0-3,0 0-1,0 0-2,0 0 4,0 0-7,0 0-15,-9 3-15,3 0-21,6-3-34,0 0-128,-24-6 71</inkml:trace>
  <inkml:trace contextRef="#ctx0" brushRef="#br0" timeOffset="169559.4188">1107 8519 562,'0'0'-40,"-6"6"12,6-6 4,0 0 6,0 0 3,0 0 3,-3 8 3,3-8-1,0 0 4,0 0 2,0 0-2,3 8 1,-3-8-1,0 0 3,0 0-1,0 0 0,0 0-2,0 0 4,0 0 0,0 0-2,0 0-2,0 0 4,0 0-1,0 10-1,0-10 2,0 0-2,0 15 4,0-9 2,0 0 2,0 6 1,-3-5 3,3 4 0,0 3 0,-3 0 3,3 3 3,0 1 2,0 0 3,0 7-3,0 1 2,0 1 1,-3-2-2,6 4-1,-3-2 4,0 3 1,-3 0-2,6 0 2,-3 0-6,0-2 2,0 2-1,0 0-2,0 1 5,0-5-10,3 3 0,-3-5 4,3 0-2,-3-6-3,3 4 0,-3-2-1,0-4 0,0 3 1,0-3-1,3 3 0,-3-2 2,0 2-2,0-3 1,0 0-1,3 2 0,-3-3-2,3 1 4,-3-2-1,0 2-1,0-4-1,3 0-1,-3 0-1,3-1 1,-6-1-1,6-2 1,-3 4-3,0-5 5,-3 4-7,3-2 8,3-2-5,-3 1-4,0 1 2,3-2 0,-3 1 2,0 2-2,0-4 2,0 3-1,0 0-2,3-1 4,-3 1-5,0-9 0,0 12 3,0-6-3,0-6 3,2 12-2,-2-12-1,0 6 4,0-6-1,0 10-2,0-10 0,0 6 0,0-6 1,0 0 1,0 9-1,0-9 1,0 0-2,0 0 2,3 9 6,-3-9 5,0 0-1,0 0 5,0 0 4,0 8 4,0-8 0,0 0-6,0 0-1,0 0 0,0 0-5,0 0-1,0 0 4,-8-26-4,8 20 8,0-4-13,-3 4 2,3-3-4,0-2 1,-3 1-3,3-2-1,0-2 0,0 4 2,0-1 0,0-1-4,0 2 1,0-4 3,0 2-2,3 3 2,-3-4-2,0 1-7,0 3 6,0-5-1,3 4-2,-3 0 2,0 0 1,3-2 0,-3 2 1,0-2-1,0 1-4,2 1 3,1-2 0,-3 2-4,3 0 6,-3 0-3,3-2 0,-3 3-2,3-2-3,-3 1 1,5-5-8,-2 5 2,-3 0-4,3-5-2,-3 5 0,3-4 1,-1 2 0,1 2 1,0-1 2,-3 1 2,6-1-5,-3 2 1,0-1 3,0 1 4,3 1-3,0 1 4,0-2-1,0 3 3,-3-2-2,4 1 1,2-2 1,-3 1 3,0 2 3,2-3-4,1 3 3,0-3-7,0 4 4,1-5-2,2 4 1,-3-3 1,3 3-5,-3 2 6,-1-5-3,6 4 3,-5 2 1,-1-3-1,1 3-1,0 2-1,0-5 4,-9 6-3,19 0 2,-19 0-3,18 0-2,-18 0 1,17 3 3,-8 0-3,-9-3 3,16 4-1,-10 2 1,3-3 3,0 2 2,-3-2-6,0 3 2,3-2-1,-1 1 0,0-1 3,-2 2-1,0 0-1,2 2-1,-2-2 1,3 0 4,-3 0-2,0 2-2,0 2 1,1-4 1,-1 3-2,-3-2 4,3 2-4,0 2 2,-3-2-1,3 1 2,-3 1 1,0-1-1,0 4 2,0-2-3,2-2 5,-2 4 0,0-1 2,-3 1-3,3-1 1,0 1 0,2-1 4,-5 1-3,3-2 1,0 0 3,-3 6-1,0-8 2,2 2-2,-2 2 4,0 1 4,0-5-5,-2 1-2,2 2 3,0-1-2,0-6-1,-3 6 5,3 0-1,-3-6 6,-2 3-1,2 0 1,0-1-4,0 1 1,-3-2-3,-2 2-3,-1-3 4,0 6-5,-3-4-1,-4 1-1,4 1-1,-6-1-1,1-1 0,-2 1 1,1-2-2,3 1 3,0-2 5,-1-1-3,4 0-1,1 1-1,-1-3 7,3 3-3,-1-4-4,1 2 10,3 0-6,6-4-7,-15 5 4,9-2-6,6-3 1,-8 6 5,8-6-4,-9 2 0,9-2-2,-11 4 0,11-4 2,-11 2-2,11-2 12,-9 3-15,9-3 2,0 0-2,-21 0-6,21 0 11,-12 1-4,12-1-3,-19 0 6,19 0 3,-20-4-7,11 4-7,0-2 1,9 2-4,-19-6-3,10 0-9,0 3-4,3-2-17,-3 1-12,9 4-10,-14-6-15,8 2-22,-2-1-33,2-1-201,-2 1 150</inkml:trace>
  <inkml:trace contextRef="#ctx0" brushRef="#br0" timeOffset="172408.5692">1936 8986 812,'0'0'-70,"3"-8"15,-3 8 7,0 0 9,0 0 8,0 0 6,0-9 5,0 9 4,0 0 1,0 0 3,0 0 2,3-7 3,-3 7 2,0 0 4,0 0 8,0-8-3,0 8 1,0 0 3,0-10 4,0 10 3,0-12 2,0 12 3,0-14-1,0 9 0,0-3-2,0 0 7,0-1-4,0 2-1,0-2-1,0 1-1,0 1-2,0-2 2,-3 1-5,3 8 3,0-14 0,-3 6-2,3 8 2,-2-14-3,2 6-1,-3 3 1,3 5-2,-3-14-1,0 8 0,0-1-2,0-2-1,0 2 1,-3-1-1,3 2-2,0-5 0,-3 2 1,-1-1 9,4-1-16,-3 1 6,0-2-2,3 1-1,-3-2 1,0 2-2,0-3 0,1 0 2,-1 2-2,0 0 1,-2 0 0,2-3-2,1 4 1,-1 1-3,-3-5 0,3 9 6,0-6-6,0 0 3,0 6 2,0-3-4,-1 0 1,1-2 2,0 4-3,0-2 1,0 3 1,1 0 0,-1-2 1,0 1-1,0 2 0,-3-4 4,2 4-8,1 0 0,0 0 4,-3-1-2,3 0-3,-3 2 6,3-2 1,-2 0-6,2 0 3,6 6 0,-14-8 2,8 5-2,1-1 1,5 4-1,-9-6 0,9 6-1,-12-6 0,12 6 4,-9-2-5,9 2 0,-9-5 4,9 5-3,-7-5 4,7 5 3,-12-4-6,12 4-1,-9-5 6,9 5-8,-9-3 4,9 3-1,-8-6-2,8 6 2,-12-2 2,12 2-3,-13-4 2,13 4 0,-15 0 0,15 0 2,-15-6 4,15 6-5,-9-3 3,9 3 2,-12-3-4,12 3 5,0 0-4,-13-3 0,13 3 1,0 0-2,-12-3 1,12 3-3,0 0 3,-11-3 1,11 3-2,0 0-1,0 0 1,-12-3-2,12 3 0,0 0 4,0 0-6,0 0 3,-18-2-2,18 2 1,0 0 3,-13-3 1,13 3-4,-12 0 0,12 0 1,0 0-1,-15-2 1,15 2 3,-11 0-5,11 0 5,0 0-2,-23 0-4,15-4 1,8 4 1,-18 0-1,18 0 4,-18 0-1,18 0-7,-22 0 5,10 0 1,12 0-5,-20 0 3,8 4-1,-1-4 4,13 0 2,-21 0-2,21 0-6,-21 2 2,13-2 4,-6 3-4,14-3-1,-17 0 3,17 0-2,-18 2 6,18-2-3,-15 3-2,15-3 1,-13 0-4,4 3 2,9-3 2,-15 3-1,15-3-2,-11 3 4,11-3-4,-15 6 2,9-5-2,-4 4 4,4-1-4,-6-2 6,3 4-4,-3 0-1,3 1 4,-4-2-1,-2 4 1,4-3-2,-4-1 2,3 4-2,-1-5 0,1-1 4,3 3-1,-3 0-2,4-2-2,-1-1 2,1 3-1,8-6-2,-11 8 2,5-5-1,0 2 2,0 0-4,0 0 0,0 4 3,0-2 1,0 2 0,-1 2 1,1 4 2,0-3-5,0 0 5,-3 4-1,4 0-5,-1-2 15,0 2-12,-3 0-3,6 0 1,-4-2 0,1 1 0,3 3-2,-3-2 5,3 2-1,3-1 1,-3 1-2,0-3 8,3 0-8,-3 3 2,6-3 1,-3 3 1,0-2 2,0-1-2,3 5-2,0-5 5,0 1-5,0 1 2,0 2 1,3-2-6,-3-1 5,1 1 0,-1 4-4,3-5 5,-3 1 1,0-1-2,3 5-4,-3-4 5,0-1-5,2-1 3,-2 5-3,0-4 2,0 1 0,3-4 1,-3 4-1,0-4-1,0 2 0,0-1 1,1-2 3,-4-2-4,3 2-4,0-1 6,0 1-5,0-2 3,0 1-2,-3-2 3,3 1 0,0 1-1,0-1 8,0-1-6,-3 2-1,3 2-2,0-3 2,-3 3 4,3-1-6,0-2 0,-3 4 4,3 1-5,0-5 2,-3 4 3,3-4-5,-3 4-2,0-2 4,3-5-3,-3 4 5,0-1 0,0-1-2,2 2 0,-2-2 3,0-2-4,3 4 7,-3-2-1,0-2-2,3 1 5,-3 2-7,5 2 4,-5-4 2,3 2-10,0 2 7,0 2 6,0-4-8,0 1 1,-1-1-2,1 2-1,0 2-3,3-4 5,-3 4-2,3 1 2,-3-3-1,3 0-3,0 0 1,-3-2 4,4 5-3,-4-4 1,3-1 4,0 2-7,-3-2 7,3 1-6,-3-3 4,3 2-2,-1 2 2,-2-4 1,3 1-1,3 1 2,-1-1-4,0 2 9,1-4-9,0 5 0,0-3 0,3 1 0,-3 0 3,4 0-3,2 2 2,-4-4 2,1 1-4,0 1-1,4-1 0,-4-1-2,0 1-2,-1-2 8,-2-2-6,5 5 5,-3-6 0,1 4 0,-3-2 1,3 0 1,1-1 3,-4-4-3,3 5 0,-3-3-2,2 0 8,1 0-1,1 0-7,2-1 3,0 0-7,0 2 5,1-1-2,1-3 3,-2 2-1,3-2-3,-2 2 4,2-2-4,-4 0-1,1 3 4,4-3-7,-4 0 7,0 0-1,0 0 0,1 0-1,-1-3 1,-1 3-5,-2-2 6,4 0-5,-1 2 4,0-3 2,-3-1 2,2 0-8,0-2 11,0 0-13,1 0 4,0 0 2,4-4-2,-4 2 5,2 2 1,1-6-9,-2 3 3,2-1-3,0-4 6,-4 2-7,3 0 7,-3 0-5,1-4 6,0 4-11,1-8 4,-1 4 1,-1-4 0,-2-1 0,4 3-1,-1-7-2,0-1 5,-3 5 0,-1-4-7,0 5 5,1-5 5,-4 2-9,1 2 4,3-3 3,-6 2-8,4-1 9,-4 2 0,-3 0 5,3 2-10,0-2-3,-3 1 0,0 4-1,0-3 4,-3 3-4,3-3 7,0 2-5,-3-2 0,-3 3 1,3-4-2,0 5 2,-3-2-2,3 1 7,-3-1-6,0 1 0,3 0 6,-3 0-7,0 1 5,-3 3-1,3-1-6,0 1 8,0-2-4,0 4 0,-4-1 4,4 1-6,0-2 1,0 1 4,0 1-5,3 1 5,-3 0-3,0-1-2,0 2 4,0 0-1,3 0 0,-3-2-2,3 10 3,-3-12-1,3 3-2,0 9 2,-3-13-1,3 8 4,0-4-2,0 9 2,-2-13-6,2 7 4,0 6 3,-3-14-2,3 10 2,0 4 1,-3-12-6,0 6 9,3 6-1,-3-12 3,3 12-2,0-11-7,-3 5 5,3-1-8,0 7 5,-3-15 0,3 10-1,-3-4 2,3 9 2,0-10-6,-5 2 10,5 8-9,-2-10-1,2 1-2,0 9 5,-3-11-3,3 11 8,-3-13-1,0 5-1,3 8-6,-3-14-3,3 9 6,-3-4-2,3 9 3,-3-11-2,3 11 4,-3-10-1,3 10-7,-3-9 5,0 4-6,3 5-6,-3-7-5,3 7-16,0 0-26,-3-9-36,0 3-61,-3 1-227,0-4 106</inkml:trace>
  <inkml:trace contextRef="#ctx0" brushRef="#br0" timeOffset="175186.7521">3485 8796 925,'-3'-8'-77,"3"8"14,0-14 8,-3 10 10,0-5 10,3 0 9,-3 1 3,-1 1 7,4-5 5,-3 1 2,0 1 1,0-5 4,0 6 1,0-2 0,3 0 2,-3-3 5,0 3-2,-3 0 3,4 1-1,-1 0 1,-3 1 3,0 0-4,0-2-2,0 4 5,-4 1-1,1 0 0,0 1-2,-3 2 1,-3 0-3,-1 1-1,16 2 0,-29 2 1,11 1-1,-1 2 0,-2 4 2,1 3-2,-2-2 0,4-2 0,-3 4 1,2 0 2,1 2 0,1-1 2,2 0-1,-1 2-2,1 0-2,0 2 3,7 0-2,-4-1 1,1 5 1,3 1-2,2 1 2,3-1 0,-3 4 2,6-2-2,-3 3 4,6 1-5,-3-1 3,3-1 0,3 2 2,3 4-1,1-5 2,2 3-3,-4-5-3,4-4 6,-3 2-2,6-5 2,-2 0 1,-1-3-1,3 1-1,-4-5 0,-2-1 4,4-1 2,-1-1-1,-3-2 2,0-3 1,3-3-3,-12 0-4,19-11 10,-10 2-9,0-1-3,-1-7 3,-2 1-3,3-3-2,0-3 6,-3 0-5,4 1-1,-1-5-3,-3 6 0,3-5-1,-3 3-1,0 1 1,-1-2 0,1 5 2,0-1-3,-1 5 3,1-2-3,-3 4 0,-1 0 0,1 0 4,0 2-3,-3 2 1,3-3 1,0 4 4,-3-5-3,3 3 0,0-1 2,-3-4-4,0 2 4,3 0 1,-3-2-4,3-2 2,-3 2 4,0-2-2,0 1 4,0 3-2,3 0-4,-3 0 6,0 0-3,0 1 3,0 4-1,0-2 2,0 2-7,0-2 0,0 9 5,0-10-10,3 4 2,-3 6-7,0 0 5,0 0-2,0 0 1,0 0-2,0 0 12,0 25-11,0-12-1,0 3 7,0 4-2,0 4-1,3 3 11,0 3-9,3 0-1,-3 5 0,4 0 0,2-3-2,0 4 5,3 0-1,-4-2 6,7-1-6,-2 0-9,5-1-11,-3 1-20,2-5-20,6-2-30,-9-2-46,7 1-162,-9-8 189</inkml:trace>
  <inkml:trace contextRef="#ctx0" brushRef="#br0" timeOffset="176254.8143">4795 8806 709,'6'-14'-66,"0"2"7,0 2 6,3-5 6,-6 1 4,3-2 6,-1 4 9,-2-2 8,0-2 4,3 2 4,-3-1 2,0 5 4,-3-3 3,5-1 4,-2 3 3,-3-2 0,2 2 2,-2-4 3,-2 5 1,2-4 6,-3 1 3,-2 2 0,2-3 2,0 4-4,-3-4 0,-2 3-1,2 0-2,-3 4 2,0-5-4,-3 1 1,-1 2-2,4 5 3,-6-4-6,4 4 1,-4-2 4,-1 2-7,1 4 2,0-2-3,-3 4 1,2 2 0,-1-3 1,-4 8-3,2-1 0,1 0 4,0 6 0,1 0 1,-2 4-1,1 3-1,0 3 5,-1 4-1,4 2-4,1 3 5,2-1-2,0 4-1,-1-1-1,4 0 1,3 1 3,3-6-6,0 0 4,6-1-1,0-1-1,0-2-1,6-1 3,0-4-3,7 2 5,-1-5-2,2-2-3,1-2 0,4-2 0,-1-2 2,-4-5-2,5 1 0,-1-3 0,-3-3 1,1-3-7,2-5 4,-4-1 1,-1-4-3,2-1 2,-6-1-4,0-7 3,0 4-2,-2-11 1,-7 5-1,3-4 4,-3 2-1,-3-1-2,0-1 6,0-2-4,0 3 0,0 3 3,0 0-2,0 0-2,0 1 1,-3 4-3,3 2 3,0 1 1,0 1 0,0 0 2,0 3-2,-3 0 1,3 1-3,0 1-3,0 2 2,0-2-6,0 2 1,0 8-1,0-10 3,0 10 0,0 0-3,0 0 2,0 0-1,0 0 0,0 0 4,0 0-1,0 0 0,0 0 1,3 33 5,0-20-3,-3 1 6,3 1 0,-1 3-3,1 0 7,0 5-5,3-1-1,-3 5-3,3-3 3,-3 3-2,3-3 2,0 3 0,1 1 0,-1-2-1,3 5 0,0-5-1,-3 2 2,0-4-3,2 0-10,1 2-10,-3-2-21,4-3-20,-4 0-23,-3-5-43,3-1-167,-6-1 192</inkml:trace>
  <inkml:trace contextRef="#ctx0" brushRef="#br0" timeOffset="177595.4353">5021 8521 727,'0'0'-39,"0"-10"8,3 4 6,-3 6 6,0-8 6,0 8 8,0 0 5,6-8-2,-6 8 1,0 0-3,0 0-1,2-4 0,-2 4 3,0 0 0,0 0 0,17 20 0,-11-6 4,-1 3 0,1 1 2,0 4 0,3-1 4,-6 4 0,6 3 4,-3-4 0,0 6-2,1-3 5,-4 0 0,3-3-3,0 4 0,-3-3 1,3-3 4,-3-1 0,0-6 3,-3 5-2,2-4 0,-2-1 6,3-3 1,-3 0 2,3-2 8,-3 2 10,0-6-1,0 2-8,0-8 1,-6 10-6,6-10-2,0 0-5,0 0-2,-20-15-1,14 8-4,-3-7-1,2-2-5,-2-2 2,3-3 1,-3-3-4,3 0-2,-3-3-2,4 0 0,2-2 8,-3 7-5,3-4-2,-2 5-1,2-1-2,3 1 2,0 1-5,0 4 1,3-4-3,2 4-1,1-2 7,2 1-5,4 1 0,3 0-2,0 0-1,1 2-1,2 0 3,-1 2-1,2 0-4,-1 4 6,0-1 2,-3 5-6,4-2-1,-2 3 0,-2 3-1,3 0 5,-2 6-2,-1 0 1,-3 2-3,2 2 2,0 2 0,-3 3 3,-2 4 4,0-1-8,-3 8 6,0-2 8,0 3 1,-3-3-11,0 3-3,-6 3 4,6-2 2,-3-1-1,0 0 4,-3 0 0,3 0 0,0 0 5,-3-2-9,3 1 3,-3 0-3,6-5 2,-3 3 2,0 0-1,3-2-1,-3 1-1,3-1 1,0-1-2,4-2 1,-1 0 5,0 0-6,0 1 0,5-5 18,-2 3-20,3-6 2,4 3-1,-1-2-8,3-2 7,-4-4 3,6 2-7,-3-7 3,1 2-2,1-4 7,-1-4 1,2 2-4,1-7 3,1 2-6,-4-4-2,-1-7 4,3 2-3,-6-2 6,1-3-1,-3-6-4,1-8 0,-4 5-2,-3-1 3,-6-1-3,0-2 4,0-2-2,-6 0 5,0 3 5,-4 0-15,4 6 2,-3 3 0,0 3-1,0-1 2,1 5-5,-4 0 3,1 10-1,0-1-2,-1 4 1,-3 8 2,0 1 2,-1 5 2,1 4 0,1 2 4,2 4-3,-4 2 0,4-2-3,6 5 5,-3-4-6,3 5 8,0-1-7,3-1 3,3-3-1,0 0 4,3 2 10,3-5-10,-3-2 3,6 1 3,-3-5 5,6-2-12,-2-2 2,5-4-1,0 1 2,-1-5-4,5-6 5,-1 1-2,3-5-2,-4-5 2,6-5-2,-3-2 0,-2-2 2,-2-2-3,2-7 4,-6 0-6,-1-4-7,-2-2 9,-1 1-3,-6-2 3,1-1-7,-6 1 5,-4-1-2,1-4-1,-3-1-2,-2 4 10,-1-4-10,0 7 2,-1 4-6,4-1 8,-3 0-1,0 7-2,3 0 1,4 0 6,-4 9-3,1-2-2,2-1 3,1 5 0,-1 4 7,3 0-9,-3 2-5,3-2-3,0 5 3,-3-1 1,3 4 2,0 0 1,3 6-5,0 0 5,0 0-4,0 0 2,-19 12 3,13-2 6,3 1-6,0 1-3,0 4 1,0 4 2,0-2 3,3 6-2,3 1 1,0 1-2,0 4 9,3 6-2,7 3-6,-4-2 9,6 9-3,0-2-2,2 3 3,3-2 1,-3 3 1,7-4-9,-2-1-14,-1 1-20,-1-5-16,-1-1-17,-1-3-28,-3-5-37,-1 0-156,-3-3 192</inkml:trace>
  <inkml:trace contextRef="#ctx0" brushRef="#br0" timeOffset="178674.7372">6371 8057 710,'2'-13'-50,"-2"0"13,3-2 13,0 1 11,-3 2 12,3 0 7,0 0 8,0 0 5,0 2 4,0-1-2,-3-1-1,3 6-2,0 0-4,0-3-5,-3 9 3,3-7-1,-3 7-5,0 0 1,0 0 1,18 12 0,-11-3 2,-1 4 5,0 1 2,-3 5 2,3 2 3,-1 4 5,-2 0-8,3 5 0,-3-2 1,3 6-6,0 1 4,-3 3-4,0-4-3,0 5 2,1-1 0,-1-3-5,3 3 3,-6-2 0,3-6-3,0 0 1,-3-3-6,3 0 2,0-3 1,-3-2-1,0-2 0,0-4 0,3 0 1,-3 0-2,0-2 10,0-1-2,0-1-1,0-2 5,3-2 3,-3 0 2,0 1 7,0-9-8,-3 10 3,3-10 2,0 9-7,0-9-2,0 0 2,0 0-5,0 0 2,-15-23-7,12 10-1,0-4 3,3-2-6,-3-2 2,6-3 2,-3-3-10,3 0 2,0-2 6,3 3-8,0 0-1,0 0 7,3 5-8,-3-1-1,2 0 1,1 3 1,2 0-3,0 2 3,1 4-1,0-1 6,0 1-2,1 5-5,2-1-3,-4 5 1,4-2-3,0 3 4,1 3 6,-1 0-6,0 3 6,2 0-5,0 4 3,-3-2 0,1 7-2,3 0-1,-2-2 6,-1 4-2,-1-1-3,1 4 4,1-2 1,-1 4-2,-6 1-3,3 1 7,-3 2-1,-2 0-4,-1 2 4,-3 0 5,-3-1-2,0 0 6,0 0-5,-3 1 6,-3 0-1,-1-6 2,1 3 2,-6-2 1,0 2 0,-6 1-3,-4-5 0,2 1 0,-4 1-3,-4-5 0,2 0 0,0-5 0,3 1 2,-1-2-10,-1-3-11,5-5-24,2 2-22,-1-7-35,1-5-48,3-8-278,4-4 73</inkml:trace>
  <inkml:trace contextRef="#ctx0" brushRef="#br0" timeOffset="179937.5899">7897 8321 1005,'0'0'-90,"0"0"17,0-10 16,0 10 13,0 0 8,0-9 6,0 9 10,0 0 2,0 0 1,0 0 5,0 0-1,0 0 6,0 0-5,0 0 2,0 0 3,0 0 0,0 0 5,0 0 7,0 0 5,0 0 3,-15 19 0,8-8 6,1 3-1,0 5 3,-3 2-2,1 3 0,-1 6 2,3 3 3,0-1 4,0 4-5,-1-1-2,4 3 2,3 1-4,0-3 0,0-6-7,3 6 4,4 0-2,2-6 1,-3 1-3,3-5 2,2-1-1,1-5 4,4 1-9,-1-6 9,3 0-4,0-5-5,1-2 3,-2-4 0,1-4-2,4-1 0,-4-8 0,2-2-2,-2-2-2,4-5 1,-1-5-2,-3-1 1,1-4 3,-2-5-10,-2 3 4,-3 1 8,4 0-6,-4-1-4,-3 5 1,-3 1-1,0-1 0,-4 3-1,4 2 1,-6 2 4,3 0 3,-3 1-7,0 4 4,0-2-2,0 1-6,0 4 7,0-1 2,0 4-4,0 7-8,-6-12 5,6 12-3,-5-2 5,5 2 0,0 0-2,0 0 0,-15 24 5,12-8-5,0 0 4,3 6 3,0 2 3,0 2-4,3-2-3,0 0 1,0 4-2,6-2 2,-4-2 1,4 5 1,2-7 2,0 0-3,-2 4 3,6-8-2,-3 3-1,1-3 5,2-5 0,-3-2-1,2-1-1,1-2-1,1-4 4,-4-4 2,3-3-5,0-2-1,-2-3 6,2-4-4,-4 0 4,1-8-1,-3 1-4,3-2 10,-5-8-2,-1 4-4,-3-5 6,0 0 8,-3 0 0,-3 3 5,0-3-8,-6-3-4,-1 3 4,1 3-7,-3-3 1,3 9-5,-2-2-2,2 5 1,-2-1-9,3 4-9,-1-3-16,0 7-7,3 1-14,0 1-4,-3 3-1,3 2-13,-4 0-9,10 4-15,-12-3-18,12 3-38,-14 3-145,8 1 192</inkml:trace>
  <inkml:trace contextRef="#ctx0" brushRef="#br0" timeOffset="181336.1706">8606 8593 707,'3'9'-54,"-3"-9"6,0 0 4,0 0 6,18-5 7,-18 5 8,16-4 2,-16 4 4,12-6 0,-12 6 1,8-3 1,-8 3 4,0 0-3,15 0 1,-15 0 5,0 0 0,19 3 3,-13 0 1,-6-3 2,9 6 2,-9-6 2,12 6 6,-3-6 1,-9 0 3,17 0 1,-17 0 1,20-6-1,-9 3-4,4-3 0,-3-3 0,0 3 0,4-3-1,-1-5-1,-4-2-1,1-2 0,1 0 0,-4 0 1,3-5 0,-3 1 5,-3 4 0,-3-4 5,0 0 1,0 3 1,-6 1 0,3 0 1,-6 3-4,3 0 0,-3 3-5,-3 3 2,3 1-2,-3 1-1,-4 4-3,1 3 3,12 0-4,-26 8 1,14-1-2,-7 5 2,7 0 1,-3 3-1,4 4 3,-3 2 0,5 2-1,1 1 5,-1 6 1,3-3-2,3 3-1,0-1 5,3-1 0,0 2-4,3 0 2,3-3-2,0 6-2,5-6 2,1 0 0,4 0-1,-4-9 0,6 7 2,0-10 0,4 3-2,-2-7-2,1-4 2,4 1-5,-1-2 0,-2-3 1,-2-3-1,1 0 1,1-5-2,-1 0 3,-1-4-4,-1-2-4,2-3 10,-6-5-5,3-2-3,1-3 2,-5-4-3,1-1 2,0-4-4,-2 0 3,-4-3-3,0 1 2,0 3 1,-3-3 2,-1 2 6,-2 6 3,-3-3-3,0 6 0,0-1 0,-3 0 3,1 4-5,-1 2-4,-3-1 0,0 4-2,-3 6-1,0-1 2,0 0-5,-1 7 4,-2 0-1,3 4 1,9 0-5,-23 4 2,14 0 2,-1 4-1,-2 0-5,6 2 10,-3 2-7,3-2-1,3 4-2,0 1 6,3-3-2,3 0 2,-3 0 0,6 0 6,-3-2-1,6 1 3,0-2-2,0 0-5,4-2 1,-1-2 2,2 1 0,1-3 0,0 0-5,1-3 1,-1 0 1,0 0-2,2-3-1,-1 0 4,-4 1 4,0 2-10,0-4 2,0 2 0,-12 2-2,19 0-2,-10-3 4,-9 3-3,14 0-4,-14 0 2,12 3 1,-12-3 4,9 8-6,-2-2 5,-4 1-2,0 4 1,0-1 0,-3 3 1,3 0-2,-3 4 0,0-1 2,-3 0 6,3 4-2,0-2-6,-3 0 2,3 3 0,-3 0 3,3 0 1,0 1-1,-3 0-1,3 0-2,0-1 3,0-3-2,0 3 1,3-3 4,-3 1-1,3 0 3,0 0-4,3 1 4,3-4-1,-3-3 0,3 1 5,2-4-4,3 1-4,0-2 2,1-4 9,3-1-10,-2-4-3,2-4 3,2 0 0,2-2-2,-1-6-2,3-7-3,-2-1-2,-5-6 0,4-4 3,-6 1 0,1-4-6,-4-2 4,-6-1-3,0 4 2,-3 3 3,-3-1-5,-3-1 5,0 5 2,-6 0-3,-3 2-1,-4-1-2,1 9 4,0 0-3,-2 2 2,-5 6-4,4 0 0,3 5 0,-3 3 6,2 5 1,2 7-5,-1 0 2,0 3-1,5 4 2,-2 2 4,6 5-1,0 0 2,3 0 1,0 4 3,6 0-9,0 1 8,3 1 2,3 1-2,0-3 2,4-1 1,2 1 0,-1-6-2,1 1-2,1-5 3,5-2-1,0-4 2,1 0-1,1-3-4,4-2 3,-2-3-2,4-2-13,-1-4-9,-4 0-15,4-6-16,-4 2-18,-1-8-35,-1-2-67,2-8-145,-7-2 171</inkml:trace>
  <inkml:trace contextRef="#ctx0" brushRef="#br0" timeOffset="182468.0609">11186 8365 766,'0'0'-56,"3"-6"9,-3 6 8,0 0 10,3-9 9,-3 9 6,0 0 6,6-11 7,-6 7 7,0 4-1,0-9 5,0 9 3,0-10 1,-3 1-1,3 9 2,-6-10 3,3 4-2,-3 2 0,0-2-3,1 0-1,-4 0-1,3 0-3,-7 4 2,4-3-3,9 5-1,-24-4 1,12 4-1,-4 0 0,1 4 1,-2 1 2,-4 0-4,-1 1 2,-2 3 1,2 1-1,-1 1 3,2 3 1,-1 2 0,1-2 1,7 5-2,-4 2 6,-1 3-3,7 4 1,0-1-1,6-1 1,0 2-3,3 2 4,6 3 5,0-1-2,6 1-5,0 0 2,6 0 5,-3-5-8,4 1 3,4-7 0,-2 4 0,4-8 6,2-2-4,-1-1 2,-1-4-3,2-2-3,1-5 1,-1-2 2,-1-2-6,2-5 2,-1 0-5,-4-6 3,3-3-2,-6-2-2,4-5 1,-5 0 5,-1-9-6,-6 1-1,0 1 2,-4-5-6,-2 3 5,0 0 0,-3 0-6,0 0 0,3 0-1,-3 3-7,0 3-5,0 1-16,0 5-16,3-1-21,-3 4-28,-3 0-35,0-2-189,-3 7 166</inkml:trace>
  <inkml:trace contextRef="#ctx0" brushRef="#br0" timeOffset="183244.539">10740 7737 777,'0'-8'-48,"0"8"8,-3-8 9,3 8 7,-3-10 6,3 10 5,-3-10 2,3 10 3,0 0-3,-3-8 0,3 8 2,0 0-1,0 0 0,0 0 0,0 0 4,0 0-2,0 0 2,0 0 1,0 0-1,0 0 5,0 0 2,15 24-1,-15-15 2,3 2 1,0 2 2,-1 1 3,1-1-1,-3 2 2,0 1 4,3 3 4,-3-3 2,0 2 1,-3 0-2,3 3 2,-3 0 0,1 2 3,-1-1-1,0-1 2,0 0-1,0 2-2,0-2 0,3 4 2,-3-4-4,0 4-1,0-4 2,0 5-1,3-2 0,0 0 1,0 0-3,0-3-1,0 3-4,0 1 3,0-2 1,0 1-9,3 3 2,-6-3-4,3-1 2,0 3 5,0-4-5,0 2-2,0 1 3,-3-1-2,3-2 2,-3 4-1,0-4 0,-1 4-3,-2-5 3,3 3-10,0-1-9,0-1-24,0-7-18,6 1-34,-3-1-44,6-5-132,-3-5 217</inkml:trace>
  <inkml:trace contextRef="#ctx0" brushRef="#br0" timeOffset="184041.1663">11603 8234 654,'3'-8'-36,"0"2"9,-3 6 3,3-10 6,-3 10 0,0 0 3,-6-10 4,6 10 1,0 0 4,0 0 3,0 0 1,-31 15 6,22-8 2,1 5-1,2-1-1,-3 0 2,3 2 4,-4 5-1,1 0 2,3 0 4,0 1 3,0 1 3,0 2-1,3 2 2,0-3-2,3 5-1,0 0-2,0-2 0,3 1-2,0-1-2,0 4 2,0-2-4,3-1-2,0 0 3,0 0-3,0-1 5,1-3-2,2 1-3,-3-2 2,3-2 6,2-2-7,1 1 2,-3-3 5,7-1-4,-7-4-3,6 1 5,-3-5 1,-1 1-5,6-1 4,-3-5-3,-14 0 3,27-8 0,-8 2-1,-4-6 3,-1-5 0,4-1 0,-2-3 6,-1 0 0,0-4 0,-3 1 2,-4 2 5,6-3-2,-5 6 3,-4-2-1,1 1-3,0 2-5,-6 2 4,3-1-3,-3 1-5,-3 2 2,0-2-3,-3 4-6,1-6-5,-4 7 4,0-2-2,-1-4 6,-2 4-1,0-1-8,-3 1 4,3 1-3,-4-3-4,1 1 0,1 1-3,-1 1-7,-1-1-4,7 2-10,-3 1-14,3 1-10,-2-1-9,5 0-12,-5 5-15,2-2-23,4 1-33,-4 0-189,0 4 157</inkml:trace>
  <inkml:trace contextRef="#ctx0" brushRef="#br0" timeOffset="184677.3161">12050 8180 793,'9'2'-66,"-4"4"11,4 2 14,0 0 9,-3 3 5,4 0 6,-1 2 4,-3 0 6,3 4 7,0 1 2,0 0 4,-3 3 2,2 1 2,3 2 4,-5 2 0,-1-4 3,4 14-1,-3-1 0,0 1 2,0 3 3,-3-3-3,3 3 2,-3 0 2,-3-5-2,3 0 5,-6-2 1,3 0-5,-3-2 5,0-5 0,0 1 1,0-2 12,0-6 7,0 1 1,-3-5 13,0-4-17,0-2 4,-2-2-3,2-3-9,6-3 3,-19-15 1,10 3-7,0-5 1,3-7-2,3-6-4,0-9 2,3-1-8,3-4-4,0 4 1,3-10-6,3 2-3,2-1 2,3 3 0,-5 2-2,2 6-4,1 3 4,-3 3-3,0-1 0,0 9-8,-2 0 1,2 0-10,-3 3-11,0 3-7,2 0-5,1 6-11,0-6-11,4 8-17,-1 0-21,0 0-44,3 1-156,-3-3 185</inkml:trace>
  <inkml:trace contextRef="#ctx0" brushRef="#br0" timeOffset="185398.4197">12476 8206 760,'0'0'-42,"0"0"2,8 6 9,-8-6 0,12 6 1,-6-4 3,0 4 2,3-2 5,0 2 6,0 3 4,1 2 5,-1 2 3,0 5 3,2-3 5,-2 6 0,-3 4 5,3 2 0,-2 6 3,-1-1 0,3 4-1,-6 3 2,3 0-4,-3 0 4,-3-1-2,3 0-2,-3-3 1,-3-5 0,0 0-3,3-2 1,-3 1 1,0-8 2,0 1 6,0-3 13,0-5 3,-3-2 0,0 0 0,-1-4-5,1-5-4,6-3 3,0 0-4,-21-11 2,18-1-2,-2 0-8,2-7-1,0-2 1,3-5-5,-3-1 4,6 0-1,3 0-8,-3-4-2,2 5 4,7-7-3,-3 6-2,0-4-1,4 2-8,2-1-1,0 2 4,-4 4-4,9-2-5,-9 4 6,4 3 1,0-1-2,1 5 0,-1-2-7,0 4 5,-4 0 0,4 2 3,1-1-3,-1 6 0,-3 0-1,3 2 3,-2 2 0,-1 2-3,-12 0 3,23 6-3,-11-5 1,1 4 1,-4 4 2,3 0 2,-3 2 1,0 5 0,-1 0 2,-5 4 3,0 1-1,0 3 3,-3 3 0,0 3-3,-3 0 7,0 3-1,3 1-1,-6 2 3,3 0-6,-2-6 3,2-1-4,0-2 4,0 0-1,0 1 0,3-3 7,-3-2-9,3 0-3,0-5 4,0 1-8,0 1-4,0-2-10,3 0-16,0-6-18,0 1-18,3 2-29,-1-7-172,4-1 212</inkml:trace>
  <inkml:trace contextRef="#ctx0" brushRef="#br0" timeOffset="186002.3935">14129 8378 690,'6'-9'-30,"0"2"2,0-5 5,-3 4 8,0 1 9,-1-5 7,-2 5 7,-2-4 0,-4 3 2,0-2 0,-3 4 0,0-3-1,-7 3 2,4 1-3,-3 0 1,-2 1 1,-3 3 0,3 1-3,-4 0 2,3 1 1,-4 3-1,2 1-1,-5 3 1,4 1 2,-3 4-2,2-2 0,-1 8 1,2-1-3,-4 8 2,7-2 0,4 6 2,-1 0 3,5 6-1,1-6-3,0 6 2,6 0-1,0-3-2,6-3 6,0 4-6,6 0 1,0-4 2,4-4 0,5 1-1,-1-6 0,5-1-1,5-4 2,-3-5-1,3-2 4,3-4-5,-2-5 1,1-2-5,5-10-2,-1 0 5,-2-5 7,-5-2-1,-1-2 7,2-5 6,-7 2 3,0-3 6,-3 3 0,-8-1 5,0 4 0,-3-1-6,-6 3-5,-3 0-3,-3-1-4,0 1 1,-6 1-4,1 3 2,-3-1-12,5 2-5,-2-1-28,2 4-26,0 1-26,0-2-28,3 2-55,-1-3-227,1 1 104</inkml:trace>
  <inkml:trace contextRef="#ctx0" brushRef="#br0" timeOffset="186673.562">14555 8178 1024,'0'0'-40,"15"0"1,-15 0 5,0 0 3,20 2 0,-20-2 7,12 2-1,-6 4 1,4 0 4,-4 0 1,0 0 2,3 3 4,0 2 2,-3 2 5,2-1 5,1 3 3,2 6 0,-6-3 5,1 0 3,3 7-2,-3-4-1,-3 4 7,3 1-3,-3 0-3,0-2 5,0 3-2,-3-3 6,0-2 3,-3 1 1,-3-5 6,0 0 1,0 0-4,-3-2 3,0 1 6,1-7-3,-3 1 3,0-2 1,2-3-3,-3-6-1,3 0-2,9 0-5,-25-5-5,16-2 5,3-7-4,-3-2-1,4 0-4,2-7-1,0 2 1,6-3 0,2 2-5,1-4 2,3 2-8,6-2 0,1-1 3,2 2-2,2 1-2,3 0-2,-3 1 0,4 4 3,-2 1-3,-2 4-2,1 4 4,4-2-8,-4 4 2,-1 3 0,0 5 5,-6-4-6,4 8-2,-3 1 6,1 3-3,-1 4 2,-4 0-1,1 7 1,-3 1-1,-6 1 4,1 6 1,-4 3 0,0 3 1,-4 3 0,-2 0-2,0 0 1,-3 0 5,4-1-5,-4-3-1,3 3 1,0-5-1,0-1 2,3-3-4,-4 0 3,4-5-7,3 3-17,0-8-13,0 4-12,6-4-16,1 0-25,-1-6-56,3 2-179,3-8 161</inkml:trace>
  <inkml:trace contextRef="#ctx0" brushRef="#br0" timeOffset="187539.2689">15828 8144 559,'0'0'-48,"0"0"10,0 0 10,0 0 10,-6 14 13,6-14 8,3 13 6,0-2-1,0 1 2,0-2 1,0 4 1,0-2 2,0 6-1,0-3 1,0 0 0,0-2-1,2 1 3,4-2 1,5 3 0,0-5 0,4-2-1,3-2 1,7 0-6,-2-3-1,8-6-8,1-3-6,2-4-5,3-4-8,1-2-8,5-9-7,0 0-11,2-7-5,-1-6-7,-1-3-93,-6-1 51</inkml:trace>
  <inkml:trace contextRef="#ctx0" brushRef="#br0" timeOffset="187196.0927">15996 7840 898,'4'-13'-18,"-1"4"-1,0-1 0,-3 0 1,3 4 1,-3 6 0,3-15 5,-3 10-2,0 5 6,0-8-3,0 8-1,3-8 1,-3 8 2,0 0 3,0 0-2,0 0 1,-12 24 0,9-10 3,-1 2-1,-2 2 5,3 8 1,-3-1 0,3 5 4,0-4 0,-3 10 5,1 1 1,2 2 2,0-2 5,-3 4-2,-3-1 3,3 10-2,-4-2 0,1 1 2,0 4-1,0 1-2,0 3-5,1 0 2,2-3 0,-5-3-2,8 0 0,0-9-1,0-2-4,3 1 6,3-5-2,0-1-4,3-5 0,2-4 3,0 0-3,1-1 2,3-5 3,3-1-5,1-5-1,2-1 0,2-2-10,1-5-6,4-2-5,-1-4-10,4-1-1,-5-2-13,4-5-15,4-2-12,-5-5-25,2-3-140,2 0 79</inkml:trace>
  <inkml:trace contextRef="#ctx0" brushRef="#br0" timeOffset="188487.7205">16597 7915 383,'21'-42'-2,"-8"3"10,-7 9 6,-3 3 4,-3 3 7,-3 4 0,0 4-1,0 4-2,-4-2-4,1 4-4,0 4 0,0 0 0,-6 6 2,12 0 0,-17 13 3,3 1 4,3 6 0,-1 1 0,3 9 5,-3 1-4,0 5 6,-4 9-7,4 0 8,1 2-5,-1 2-3,3-1 2,-1-3-2,1 3 0,0 1 0,3-7-6,0 11 2,0-12-3,3 2 3,0-4-4,-3-2-2,6-2-2,-3-5 0,1-3-1,-1-2-1,0-5-2,3 0 6,-5-1-2,5-2 0,-3-4 1,3-1-1,0-2-2,-3-4-2,3-6 4,0 0-6,0 0 3,0 0 2,0 0-7,0 0 3,-3-30-3,3 15 0,3 2 14,0-4-11,0 1-1,5 1-5,-3-5-6,1 1 3,3 1 2,3-3-2,-3 3 1,3 2 0,-2 2 0,2-1-3,0 1 1,-4 4-2,1-2-1,3 4 2,-2-1 4,-1 2-5,0 1 0,3 4 0,-3-2-1,-9 4 5,17 0-5,-17 0 5,17 12-5,-9-6 6,-5 4-2,3 1 3,-3 3 4,0-1 2,0 4-2,-6 1 4,3 1 4,0 2-7,0 4 7,-3-4-1,3 2-9,0-5 12,0 2-7,0 2-3,3-3 7,-3 1-4,0-5-2,3 4 8,0-2-9,0-5 7,0 3-3,3-2 0,-3-2-1,4-1 0,2-1 7,0-1-8,3-4 4,2 0-2,1-2-5,4-2 0,2-2 4,-1-3-2,3-4-3,0-2-1,5-2-15,-1-4 4,-4-4 1,5-1-5,-1 1 7,-2-6-1,-5 1-3,4 0 5,1 0-4,-4-4-3,-4 1-1,3 1 3,-9 4-6,1 0 7,-6 3 2,0 3-1,-3-2-2,0 4-1,-6 2 5,3-2 5,-6 4-12,0 1 13,0 4-11,0-2 9,-5 3-4,2 5-4,-2-3 4,11 4 0,-26 9 5,14-4 1,0 4-1,2 2 4,-2 2 6,0 6-7,4 1 7,2 1 3,0 0 0,3 4 3,0 1 0,3-2-2,3 2 3,0-1 5,0-1-6,3-2 1,2-1-1,4-1 1,0-4-4,1-1 3,-1 0 1,3-1 1,0-4-7,4-2-13,-2-5-11,1-3-13,0-3-21,7-3-11,-2-5-46,5-4-61,-1-7-156,4-8 161</inkml:trace>
  <inkml:trace contextRef="#ctx0" brushRef="#br0" timeOffset="189639.9233">18339 8215 785,'9'-5'-61,"-9"5"4,12-4 8,-4-2 5,-8 6 14,9-4 7,-3 2 12,-6 2 10,6-6 3,-6 6 4,0 0 4,7-8-1,-7 8 1,-2-9-4,2 9-1,0 0 2,0 0-4,-17-7 0,17 7-1,-14 0 2,14 0-2,-24 1-3,8 5 4,-2-3 0,-3 3 2,-4 2 4,2 0 1,2 0-1,-4 0 3,-1 2-1,2 2 1,-4 2-1,2 1 3,0 0-2,6-2-1,2 3 0,-1-2 0,1 2-2,7 0 4,-4-1-1,5 1 2,1-1-3,3-1-1,0 1 0,3 0 0,0-2-1,0-2-1,6 3 3,-3-4-1,3 2 2,0-4-7,3 2 1,0-4 3,0 3-3,1-4 0,5-3 0,0-2-1,-1 6 0,4-9 6,1 3-11,-1 0 4,3-3-1,-1 3 2,2 0-6,-1-2 3,-3 2-4,4 2 1,-1-2 0,-1 3-1,-2 0 1,1 2-1,2 7 0,0-2 0,-6 1 4,1-1-3,-1 7-1,-4 0 1,-2-1 3,0 2-2,-3 1 6,-3-2 1,0 5 3,-3-4 5,-3 5-2,0-5 11,-2 1 2,-1-2 4,-5 0 5,3-1 8,-4-3 0,0 1-6,-4-4 1,1 1-1,-2-1 1,-2-1-1,-2 0-8,0-7 4,2 4-6,-1-2 1,2-4-4,-1 0 4,1 0-13,4-1 6,-5-2-17,1-3-12,3-2-13,-1-4-28,4 0-12,1-2-22,-1-5-18,3 0-33,-1 0-244,1-3 110</inkml:trace>
  <inkml:trace contextRef="#ctx0" brushRef="#br0" timeOffset="190634.103">18887 8263 926,'0'0'-70,"3"-11"15,0 7 12,-3-5 5,4 0 10,-4 9 13,0-12 9,-4 6 15,4 6 4,0-12 1,0 12-3,-3-10 3,0 5-2,3 5-3,-9-7 0,9 7 0,-14-8-3,5 8 2,9 0-1,-15-5 2,15 5-6,-19 0 5,19 0-1,-21 5-1,12-1 2,1 0 5,-1 3-5,-5-2 5,3 5 1,-1 0-1,0 0 2,-3 4 0,2 0-7,1 1 7,-2 3-3,-1 0-1,3 0-1,-1 4 0,1 4-1,0 3 2,0 1-1,1 1 4,3-1-1,2 0 0,0-4 0,4 0 4,2 4-6,-3-5 2,6 3-4,-1-4-1,1-3 10,3 2-4,2-4 0,1-1-6,-4-3 1,7 1-1,0-2-1,0-4 2,1-2 7,2-4-12,-3 0 10,2-4-9,-2 0 5,4-4-3,-4-3-4,3-2 0,-3-1-1,-1-6 2,6 0-3,-6-4 1,-2-1 1,3-1-1,-3 1-2,0-5-4,1 0 4,-1 0-4,-3 2 1,3 0 1,-1 0 1,-2-1 1,0 5 0,3-6-2,1 7 3,-4-2-4,0 1 3,-3 1 5,3 1-2,0 4 0,-3-2 1,3 1 4,-3 5-8,0-4 1,0 3 4,0 1-3,-1-1-6,1 2 10,2 2-3,-2 1-3,-3-3-4,3 5 1,-3 4-3,3-8 6,-3 8 0,0 0-6,0 0 2,0 0 1,0 0 0,0 0 2,0 0 1,3 24 2,-3-10-1,-3-1-3,0 5 2,0 0 2,-5 3 2,5 3-3,-2 6 0,2 0 2,-3 3-4,3 0 4,0 2-3,0 3 3,0-5 5,0 2-7,3-5-4,0 3-11,0-4-11,0-1-14,3-1-11,-3-3-19,0 0-27,0-8-49,3 1-150,-3-4 187</inkml:trace>
  <inkml:trace contextRef="#ctx0" brushRef="#br0" timeOffset="192027.8668">19244 8164 710,'0'0'-62,"0"10"9,0-2 10,-3 0 6,3 2 9,0 0 8,3 0 7,-3 0 7,0 8 6,3-5 3,0 4 3,-3 2 0,3 0 2,-3 2 6,3 7 1,-3-4 4,0 6-2,0 0 1,0 2-2,0 2 2,0 2-1,0 0-2,-3 1 1,3-1-1,-3-3 2,3-3-5,0-1 4,0-1-2,-3-4 1,-3 0 1,6-1 3,-3-7 0,0 4 4,0-8 4,3 2 14,-3-4-4,0 2-9,-3-8 2,6-4-4,0 0-3,0 0-4,-22-16 1,19 2-5,0-2 5,0-5-11,3-6 5,0-3-3,0 1-1,3-5 0,3 0 0,-3-1-7,3-1-2,4 3 1,-1-3-4,0 4-3,0 1 1,3 2-2,-1-1-3,3 8 5,-3-2-6,1 3-1,3 0 0,0 1 1,1 1 3,-1 2-2,2 4-1,2 1 3,-1 0 6,0 3-9,-3 1 0,4 2 2,-5 6 0,4-1-1,-3 2 2,1 3 0,-1 3 0,0 2 0,-1 1 4,3 5 1,-6 0-2,-2 5 3,3-2-3,-6 7 7,3-2 3,-6 3-3,4-1 2,-4-1 2,0 0 1,-3 0-4,0 1 4,0-5 0,-3-2 1,3 0 2,-3 0 1,-4-2 1,1-2 9,0-1-4,0-2 5,-3-1 4,3-1 2,0-3-1,0-1 1,-2 0 0,8-5-5,-17 0-4,17 0 8,-11-10-4,5 4-1,0 2-6,3-8 0,-3 4-1,6-3-3,-3-3 0,0 1-7,3-1 1,3-1 3,0 3 2,0-5-7,0-2-1,6 1-2,-3-3-6,2 1-2,4-2-9,4 4-5,-1-8-2,0 5 5,7-1-9,-4 1 2,-4 2 2,4 2 6,-2 0-4,2 2 5,-3 5-1,-1-5 2,3 4 0,-6 2 2,1 2 2,3 1-5,-3 3 1,1 1 0,-13 2 3,21 0 3,-13 2-2,1 1 3,-3 6 4,3-1 2,-2-1 4,-4 5-1,3 0-3,-3 0 3,0 5 2,0-1-3,0 0 1,-3 4-2,3-2 4,-3 0-2,0 6 4,0 0-3,0-3 0,0 6 3,3-2-4,-3-1-2,0 0 7,0 5-3,0-7-2,0 4 0,3-5 3,-3 3-2,3-1 6,0-4-2,0-1-2,0-2-3,3 1 6,-1-4-1,3 1 0,4-3 3,-4-1-1,4-1-5,3-6-1,1 0 2,2-3 0,0-3 1,2 0-4,5-7 2,-1-3 1,4-5-2,-2 0 4,-2-7-3,4 1-4,-4-4 2,-2-1-3,-2 2 4,1-4-5,-6 2 6,-2-1-5,-1 3 0,-3-2-1,-4 7-4,-2-4 6,0 5-6,-3 2 4,0-1-3,-3 5 1,0 0-1,-2 2 0,-1 3 1,0 1 3,-3 1-7,0 5 6,-4 0-6,13 3 3,-24 9 1,9-2 0,-1 4 2,4 7 0,-2 0 0,-1 6 5,0 4 6,5 4-4,-2 1 1,3 0 8,3-2-4,1 4 0,2-6 2,6 0-1,-1 0 5,1-4-1,6 1-4,0-2-1,7-6 4,-4 1-1,3-2-4,5 0-1,0-7-11,3-3-13,-2-2-22,4-4-16,-2-2-26,-2-5-33,1-5-70,-4-7-138,0 0 164</inkml:trace>
  <inkml:trace contextRef="#ctx0" brushRef="#br0" timeOffset="194132.2224">21470 8663 821,'0'0'-36,"0"0"7,0 0 10,22-10 5,-19 4 7,0-3 3,-3 2 10,0 7 3,0-17 2,0 9 5,-3-2 1,0-2-6,-2 4 5,-1-2-4,-5-2-4,5 1 2,-5 1-4,2 2 2,-3-2-3,0 2 4,-1 1-3,1 2-3,0-1 5,1 2 1,-1 0-5,-4 2 0,16 2-3,-24 6 0,9-5 2,4 4 1,-6 7 2,3 0-2,2 3 0,0 4-1,0-1 0,2 5 6,1 1-5,3 0 10,0 3-5,0-3-3,6 5 2,0-3 5,6-3-2,-3 1 0,6-3-1,0-2-2,1-2-2,2-4 3,0 1-2,3-2 0,-4-8 4,6 2-3,-3-6-6,4-6 5,0-2-2,-2-6 0,2-3-3,2-7 1,2-3-1,-4-4 2,3-8-6,-2-3 3,-2-3 0,1-2-3,3-4-1,-2 2-3,-1-2 4,-1-9 2,2 9-1,-4-2-2,0 5-1,-3 2 2,-3 7-3,1 3 2,-4 0 4,3 3-3,-6 5 0,2 2 1,-5 2 3,3 2 3,-3 2 1,3 5-2,-6-1 0,3 2-1,-3-1 1,-2 5-5,-1 2 0,-3-1 3,-2 6-4,0 1 1,11 2 2,-27 0 3,12 5-1,-1 4 1,-1-1 8,-1 5-6,3 0-5,-1 2 6,1-1-3,0 7 1,4 0 3,-3 0 2,6 3 3,2 2-5,0 2 4,0-1 2,3 3 1,0-2-2,3 2 0,3 5-2,0-1 6,3 1-8,-3 3 1,3-3-5,-1 1 7,4-1-6,-1 1 3,1 0-1,-1-2 1,4-2-4,0-1 3,0 1 0,7-5 2,-1 1-3,5-4-1,2-3 10,2 2-9,4-5 1,-2-2-4,17 4 1,-11-10 1,8 1-1,3-5-6,2-2-6,-4-4-7,2-1-10,3-2 0,-8-9-2,8 2-3,-1-6 2,-5-6 0,-5 1-2,-1-7 2,-4 2 1,-2-4 5,-5-1 6,-4 5-1,-7-4-5,-6-3 7,-3 0 2,-6 3 4,-3 0 10,-6-2-6,-6 2 7,-1 0 1,-2 3 6,-2 3 2,2-1-2,-4 5-5,4 4 2,-3 2-6,2 2-1,2 2 3,-1 10 3,-4-4-5,7 4 3,-3 4-2,1 6 5,-2 0-5,1 4 2,3 3 3,-4 7 2,1 0-6,7 3 9,-4 3-7,3 0 1,2 3 5,4 0 0,3-6-4,0-1 5,3 2-5,3-4-1,0 1-1,3-5 2,1 0 3,2-4-1,3-1 0,2-5 1,4-2-5,4-5-2,-1-3-3,2-3-7,2-5-5,-1-2-3,1-7-3,2-2-2,-7-1 2,5-1 2,-7-4-4,0 1 2,1 2 3,-4 2 6,-4 0 7,-2 4 6,0-4 11,4 7-4,-7 1 4,3-3 1,-6 4-5,6 1-3,-3 1 0,-3 0-3,0 5 0,-3 4 1,0 0-7,0 0 11,0 0-1,0 0 5,6 19 4,-6-9-9,0 7-1,0-1 5,2 0-6,-2 9 5,3-4 5,3 4-10,-3-5 2,5 2-3,0 4 1,-2-7 7,6-4-7,-3 2 0,3 0 5,1-10-11,-1 2 2,3-6-6,-1-6-10,1-3 6,4-2-1,-1-3 1,0-5 3,1-6-8,1-5-5,-2 3 2,1-4 2,-1 4 3,-3-1 14,-4 3 0,-2 4 14,5 0 7,-6-2 3,1 7-6,-3-2-3,0 4-10,0 1 1,-3 4 0,0 0 1,-3 6 0,0 0 1,0 0 2,0 0-2,-15 31-2,12-14-3,-3 4 2,0 3 3,-3 4-2,4-1-1,0-1 2,2 4 2,-3 0-6,6-3 2,0 1-2,0-3 3,3-2 1,0 0-3,5-5 4,0 0-2,7-6-3,3-3-3,-3-3-5,4-6-4,1-3-2,-2-6-1,7-5 1,-4-1-4,-1-10-6,2 1 4,-1-4-8,-3-1-2,1 2 5,-7-3 3,-3 5-3,-1 0 2,4 6-1,-6-2 5,1 4 1,-1 1 0,0 7 1,0-6 2,-3 6-7,0 4 3,-3 5 1,0 0 7,0 0 0,0 0 2,0 0 2,-9 23-5,6-11 5,3 2 1,-3 5-1,0 3 2,0 2 0,0 2 3,-1 0 0,-2 6-2,3 1-2,0 2 0,-3 4 0,3-5 6,0 4-2,-2 1 4,-1-2-4,3 2 1,-3-1-1,3 2 1,-3-1-1,-4 2 2,4-4-5,0 2 2,-3-4 3,0 1-3,0-2 2,-2-1 0,5-3 4,-8 0 4,6-6 7,-1-1 2,-3 1 6,0-6-1,-1 4 1,1-5 2,0-1 0,-2-2-5,-4-2 1,-1-2-4,-2 0 1,-2-2-3,-3-2-3,-3-4-4,-2-2-10,-4-2-17,-5-2-26,0-4-32,-10-4-34,-2-9-50,-11-6-121,0-6-134,-12-12 79</inkml:trace>
  <inkml:trace contextRef="#ctx0" brushRef="#br0" timeOffset="233379.223">23526 8584 672,'0'0'-44,"0"0"13,-15-11 6,15 11 8,0 0 5,0 0 6,0 0 7,0 0-2,0 0 1,0 0 1,0 0-1,0 0 2,0 0 1,0 0 0,-17 9-3,17-9 3,-11 8-3,11-8 0,-6 7 2,1-2-1,5-5 2,-6 10 0,3-5 4,0 2 1,3-7 1,-3 14-3,0-8 1,3 3 1,-3-2-5,3-7 4,-3 14-2,3-5 1,0-9-2,0 12 5,0-6-4,0-6-1,6 8 1,-3-3 3,-3-5-3,6 5 1,-6-5-1,9 4 1,-9-4 4,0 0-3,0 0-4,17-14 0,-12 9 1,-2 0-1,0-5 0,-1 4 0,-2-3 2,0 9 2,-2-16-5,-1 8 2,-5 2 2,5-2-2,-3 3-1,6 5-1,-11-9-2,11 9 0,-9-5 2,9 5 3,0 0 3,0 0-1,-18 7 1,18-7-1,-9 9 2,6-4-1,3-5 1,0 15 1,0-10-4,0 2 2,0-7 3,3 15-10,0-11-20,0 1-37,-3-5-110,0 0-41,0 0 70</inkml:trace>
  <inkml:trace contextRef="#ctx0" brushRef="#br0" timeOffset="215089.5675">3244 10776 38,'-12'-4'26,"12"4"-3,0 0 0,0 0-6,0 0 4,0 0-5,0 0 2,0 0-1,0 0-1,0 0 0,0 0 2,0 0 0,0 0 2,0 0-1,0 0 3,0 0-4,0 0 1,0 0 2,0 0-1,-16 0 2,16 0-2,0 0-1,0 0 0,0 0 3,0 0-1,0 0 0,-9-4 2,9 4-3,0 0 1,0 0-1,0 0-5,-9-2 0,9 2 2,0 0-1,0 0 1,-12-6-4,12 6-3,0 0 0,0 0 1,-9-6-2,9 6 0,0 0-2,-9-4 1,9 4-3,-8-4-3,8 4 6,-14-5-6,8 0 3,-2 2 1,8 3-3,-12-6-4,0 3 6,3 0-2,9 3-2,-19-7 2,10 4 1,0-1 1,9 4-5,-14-4 0,8 1 2,6 3-2,-14-3 1,14 3 0,-11-6-1,11 6 4,-9-1-4,9 1 2,-9-5 5,9 5-7,0 0 0,-12 0-2,12 0-3,0 0 3,0 0 0,-12-4 1,12 4 0,0 0-2,-16 4 0,16-4 2,-15 10 1,7-5-1,2-2 1,-3 1 0,0 5 4,-1-4-7,4 1 3,-3 3 0,0-4-3,3 4 1,0-5 4,0 5-1,1 0 1,2 1 0,-3 4 3,3-4 3,-5 4-3,5-1 2,3 1 2,-3 2-7,1-2 7,2 2-6,0 2 4,0-1-2,0 2 1,0 0 6,2 3-7,1 0 3,0-1-3,0 1 9,5 3-6,-5-4-2,3 2-1,-4-6-1,4 3 6,-3-1-3,0-5 1,0 2 0,0-2-1,3-1-2,-3 1 6,3-1-8,-3-2 1,0 1 6,3-6-6,1 6 4,-1-3-2,-3-1 6,3-3-9,3 0 5,-3 1-1,2-3-1,1 0 2,0-2-3,-9-1 1,19 3-1,-19-3 7,18-3-9,-9 2 4,-9 1-4,14-3 10,-3-3-6,-11 6-4,12-6-2,-4 1 6,-2 3 0,0-6-1,0 2-4,0 1 2,0-1-2,0-3 2,1 4-4,-1-3 11,0 0-9,-3-1-1,3 2 0,0-1-1,-3-3 5,2 0-3,-2 0-2,3-3 2,-3 4 2,0-6-3,0 2 4,0-1-7,2-1 2,-3 2 0,-2-2 2,3 1 3,-3-2 0,3 1-3,-3 2-1,0-2-2,0 1 4,-3-3 0,3 6-3,0-6 0,0 6 3,0-5 0,3 3-2,-3 0 5,0-2-6,3 4-3,-3-1 3,0 0 2,0 3 0,0-1 0,0-1-2,0 6 8,0-4-6,0 2 4,0 8 0,0-12-5,0 6-1,0 6 5,3-9-7,-3 9 0,0-7 3,0 7-1,0-9-2,0 9 2,0 0-4,0-8 2,0 8 2,0 0-1,0 0-2,0 0 0,0 0-1,0 0 2,0 0 2,0 0 0,0 0-3,0 0 3,6 24 3,-3-15-3,0-3 6,-3 6 0,3 2-1,0-1 5,0 4 1,0-1 3,0 0 4,0 3-1,3 3-6,-3-4 5,-3 4-5,5 1-1,0-5 1,-2 5 3,3-4-3,-3-4 0,0 4 1,3-2 1,-4-5-6,1 6 3,0-5 5,0 1-11,3-1 2,-3-2 1,0 1-3,0-2-2,0 1-9,0-4-12,-3 2-13,3-1-25,1-2-17,-1 0-21,-3-1-35,0-5-253,-3 5 104</inkml:trace>
  <inkml:trace contextRef="#ctx0" brushRef="#br0" timeOffset="199215.7827">2417 10806 1148,'0'-8'-98,"0"8"15,-3-8 12,3 8 13,-3-8 9,3 8 12,0-10 8,0 10 8,-3-6 8,3 6 3,0 0 7,-3-12 3,3 12 3,-3-8 7,3 8 1,-4-7-1,4 7 1,0 0-3,-6-6 0,6 6-1,-3-9-1,3 9-1,-9-8-1,9 8 0,-6-9 0,6 9 0,-9-4 1,6-2-2,3 6 3,-9-7-5,4 2 5,-1-1-5,6 6 0,-17-12 5,12 6-1,-1 4-3,-3-6 6,0 3 0,3-1-5,-3-1 1,-1 0 2,1 3 2,-3-5-6,3 4 0,-2-5 7,-1 6-7,-1-4 2,1 0 0,0 4-1,0-2-2,1 0 2,-6-3 3,6 4 1,-1 3-8,0-5 2,0 6-2,-4-2 3,4-3 0,-3 3-2,4 0 2,-4 1-4,2-2 0,-2 3 2,0 1 0,3-3 3,-7 3-1,4 0-6,-2 0 1,-1-2 5,-1 2-3,1-4 2,1 4 2,-3 0-1,6 4 3,-4-8 6,3 4-9,-1 0 0,1 0 2,1 0-3,14 0 2,-28 0-3,13 0 1,0 4 0,3-4 0,-2 0-1,0 2 0,0 1 1,2-2 0,0 3-1,0-4-1,-4 2 1,4 1 0,0 0 5,1 3-5,-1-3 4,-1-2-3,-2 3-2,0-1 1,0 1 0,-4 2-2,4 0 4,-5 1-2,-5 2 0,1-1 0,-5 0 0,4 1-3,-2 1 2,2-1 5,2-2-1,-1 1-2,2 1 1,1-4 3,7 0 1,-3 0 1,3 1 3,-1-3 1,6 3-3,-3-3 6,-1 3-4,4-6 3,0 5 0,0-4-3,9-1-4,-14 9 1,5-6-3,-1-1 0,4 4 2,-3-1-1,-3 0-2,6 4-2,-6-3-1,3 1 0,-1 2 2,1 2-2,0-2 2,1 1 4,-1 0-4,3 4 7,-3-3-1,-1 3 3,4-1 3,-3 2 4,3-3-6,0 1-2,0 4 1,0-4 1,3 4 0,1-3 3,-4 2-6,6-1 1,-3-1 0,3 2 1,-3 2 0,3-5-3,3 3 19,-3 0-21,3 2 5,-3-3-4,3 1 1,2 1-5,-2-2 1,0 0-3,3 0 3,-3 1 2,6-2-6,-3 2 8,-3-1-3,3-1-4,-3-2 1,4 6 5,-1-8-8,-3 4 5,3-1 2,0 1-6,-3-1 3,6-2-2,-7 1-4,4 0 5,-3-2 6,3-1-9,-3 2 2,0 1 1,4-5-2,-4 1 0,3 1 7,-3 0-2,3-3-7,0 4 6,-3-4-4,3 3 7,0-4-5,0 4 2,0-2 6,1-1-12,-1 3 4,3-4-2,-3 4 0,2-3 3,-2-2 1,0 2-6,3 0 1,-3-1 6,1 0-5,-1 0 0,0-2-2,3 3 2,-3 2 2,3-5 1,-3 1-1,5 2 3,-5-1 1,5 1-4,0-3-4,-2 3 6,3 0-1,0-5 0,1 5 1,2-3 3,-3 2-5,2-4 1,1 7 6,-2-7-7,2 4-2,0-4 5,-3 4-5,4-1 3,-4 1-6,2-2 1,-2-1 4,0 3-4,1 0 4,-4-5-6,0 4 7,3-2-2,-4 4 0,-8-6-2,18 3 6,-11 0-8,2 0 4,0-2 1,3 2-1,-3 0 0,-9-3 1,17 3-1,-6 0 1,1-1-1,-1 1 4,-2 0-8,3 0 7,1-3-6,-1 3 2,0 0 2,0-2-2,-12-1 2,20 3 2,-9-3-8,-3 3 9,4-3-1,-3 3-2,-9-3 2,21 2 2,-11-2-4,-10 0 3,18 0 1,-18 0-2,20 0-3,-11-2 3,-9 2-1,25-3-5,-16 3 4,3-3-2,0 3 0,2 0 1,0-3 5,0 2-9,1-2 8,3 0-5,1 0 5,2 0-4,-1-2 3,2-1-5,2 0 2,-1 2-1,3-2-3,-3-2 12,2 4-8,-4-6 1,-1 5-2,3-4 4,-3 3 0,-2 0-3,1-3-4,-7 4 5,2-1 1,-2 2 2,0-2-7,1-3 4,-4 3 2,0 0 3,0-3-4,0 0-2,0-2 1,-4 4-4,6-5 1,-5 1 8,0 1-6,-1-1 0,4 0 1,-3-3-7,0 3 3,-3-2 3,3-1-5,0 4 2,0-4 2,-2 4-1,-1-5 0,3 1 3,-3 4-2,0-2-4,0-2 3,0 4 0,0-1 2,3 1-1,-3-1-4,-3 1 13,2 1-5,-2-3-4,3 6-3,0-6 1,-3 1 8,3 1-5,0-1-2,-3 0 0,3 0 0,-3 0-4,3-1 4,0 0 2,-3 2-5,3-2 3,-3 0-3,0 1 2,4 1 0,-4-1 4,0 1-1,0-5-3,-4 5-1,4 0 3,-3-2 3,3 2 1,-3-2-5,0 1 2,0 1 3,0-2-8,0 2 4,0 0 0,0 0-3,1-5 4,2 4 1,-3-2-7,0 1 10,3-2-5,-3 1-2,3-1-1,-3 1 3,3 2-2,-3-5 0,3 3 3,0 2 2,0-3-3,0 0-4,-3 0 2,3 4-6,0-1-11,-3 4-8,3-4-17,0 2-19,-3 0-23,0 2-29,-3-2-51,-4 4-204,-5 0 117</inkml:trace>
  <inkml:trace contextRef="#ctx0" brushRef="#br0" timeOffset="197117.0945">1967 10763 67,'0'0'31,"0"0"-2,0 0 3,0 0-2,0 0-2,0 0 3,0 0-1,0 0-2,0 0 1,0 0-1,0 0-3,0 0-1,-13-9-4,13 9 2,0 0 1,0 0-6,-6-4 0,6 4 3,0 0 0,-6-9-2,6 9-1,0 0-2,-6-5 1,6 5-2,0 0-4,-8-6 4,8 6-4,-6-6 1,6 6-4,0 0 1,-12-4 0,12 4 1,-9-4-4,9 4-1,-13-5 0,13 5-1,-15 0 1,15 0-3,-18-4 1,18 4 0,-17 0-1,6-2 0,11 2 1,-17 0-1,17 0 2,-18 0-4,9 2 1,9-2 1,-19 0 2,19 0-3,-18 0 0,7 0 1,2 4-1,9-4 3,-15 0-1,15 0-4,-16 0 4,16 0-3,-15 3 2,15-3 0,-15 0-1,15 0-2,0 0 3,-22 0-1,16 2-3,6-2 6,-11 4-1,2-3-4,9-1-4,-12 3 5,3 0 0,9-3-1,-16 6 3,4-3-3,3 0 2,0-1 0,1 3 2,-4-1-3,3 0 1,-4-1-1,13-3 5,-15 6-4,6-1 2,0-5 3,9 0 1,-15 4-4,8 0 0,7-4-2,-12 6-2,12-6 4,-9 5 0,4 0 0,-1 1 0,0-2 0,0 2-2,0 0 3,0 3-3,-1-1 0,4-1 4,-3 2-4,3-2-2,-3 2 4,3-1 2,-3 4-2,3-2 6,0 1-4,-3-1 3,4-1 3,-1 5-2,0-4 0,0-2 1,0 3 0,3-1-1,-3 2 5,3-4-1,-5 2-3,5 2 6,0-4-5,5 3 1,-2 0 7,0-1-5,0-1 0,0 2-1,2-2 5,-2 3-7,3-3 3,0 1-3,0 1 1,-3-1 6,3-1-11,0 2 3,0-2 3,1 1-5,-1-2 4,0 0 1,-3 3-3,6-3-2,-3 1 6,-1 1-9,1-1 6,-3-1 3,6-1-6,-2 2 1,-1-1 0,0-2-4,0 1 8,3 2-4,-3-1 2,0 1 5,3-1 0,-3-3-2,4 3 1,-1 1 4,0-5 1,-1 4-4,1-2 3,0 2-1,0-3 4,1 0-6,-1 5 6,3-5-7,-3 0 2,2 0 3,1 0-1,2 1 3,-3 0 2,1-3-3,0 0-1,0 1 2,4-4-2,-1 3 4,-1 0-1,4-3-4,-2-3 0,2 3 4,3-3-5,-2 2-1,1-2 0,1-3-2,4 3 0,-4-2 2,-1 0-1,-1 1-6,2-5 1,-3 5-1,-3-4-1,1 4 1,-2-1-1,-2 0 1,0 0-5,-3 0 3,1 1-6,-1-1-9,0 2-20,-3-1-32,0-2-34,-6 6-34,3-11-58,-6 2-290,-3 2 18</inkml:trace>
  <inkml:trace contextRef="#ctx0" brushRef="#br0" timeOffset="217139.0724">3793 10768 964,'0'0'-47,"0"0"3,0 0 4,0 0 3,0 0 3,0 0 1,0 0 6,0 0 6,0 0 6,0 0 2,0 0 5,0 0 4,0 0 4,0 0 1,0 0 3,24 14 0,-24-14 0,9 2 4,-1 1-2,-8-3 0,20 5 5,-12-5 0,1 4 3,3-4-2,-12 0 3,24 0-4,-11 0 5,-1-4 1,-12 4-4,23-2 3,-11-4-1,1 4-5,2-8 5,-3 6-6,3-7-3,-4 0 4,6-5-2,-6 0-4,1-3 2,3-9-3,-3-2 4,-2-4-8,2-5 1,-3-2 1,-3-5-8,-1-2 2,-2 1 1,3 2 1,-6 1-4,3-2 4,-3 1 1,-3 3 10,0 1-11,0 3 1,0 0 6,-2 2-4,-1 9 2,0 0 5,0 3-3,3 2-2,-3 2 0,3 4-3,-4 4-2,1 0-1,0 7 7,-3 2-4,9 3 1,0 0 0,-21 8 0,13 4 2,-1-2 5,-2 8-3,3 2-1,-1 2 5,-3 2 2,3 6 2,0 5 5,3 6-3,-4 9 5,4-2-2,0 3 1,0 4 3,3 0-8,0-3 1,1-7 1,2-2 2,0 1-7,0-7 0,2 2 0,1-4-4,-3-2-1,3-6 10,0 0-10,0-3 3,-3 2-3,3-8 1,0-2-2,-3 2 2,3-3 2,-3 1-3,3-5 5,-3 4-4,3-5 4,-3-2 3,0 4-1,3-6-2,-3 3 5,4-4 4,-4 4 2,0-9 2,3 10-1,-3-4-1,0-6 4,0 0-3,0 0 0,0 0-9,0 0 0,21-15-1,-12 3-2,3-6-4,2 0 8,3 0-6,-3-7-2,4-1 0,1 0-1,-1 2-1,-1-1-2,-2 5 1,1-2-1,-4 2 0,0 4 0,0 1-3,-3 3-3,-1 0 2,3 5-4,-2-2-3,-1 1 1,-2 6 2,3-2 3,-9 4-1,18 6 2,-11 2-4,2 1 4,-3 1 4,3 3-1,-3 4-1,3-1 7,-4 4-7,1 1 1,3 0 5,-1 1-3,-3 1 3,1-2-7,0 3 1,0-2-2,3-1 7,-3-1-5,3 1 3,0-2 2,1-2-1,-1-1 0,0 1-4,2-5 0,-2-2-2,3 0-4,1-5 0,2-1-4,3-4-8,2 0-4,2-5 3,2-5-5,1 0 3,-1-6 1,-1-1-6,2-5 1,-1 1 11,-4-4-9,5-1 4,-7-3 6,0 1-2,1-2-1,-4-3 7,-3 3-3,-4 0 9,1 6-2,2-3 2,-9 3 1,1 0 6,0-2 2,0 4-2,-6 3-3,0-1-1,-2 2 10,2 5-10,-5-4 2,2 4 3,-3 2-9,1 0 0,-1 3 5,-3 2-6,3 4 9,-4 2-1,-2 0-5,3 6 2,1-1 4,-1 5-4,-1 3 3,1 4 0,3 2-2,0 0 7,3 0 7,0 6-8,0 0 0,3-2 4,1 2-6,-3 0 2,5-1 0,0 0-1,5-1 1,-3-2-2,1 1-2,0-3 7,3-3-6,-3 0-1,3-2 3,0-4-1,0 2 3,3-4-8,3-5 6,-2-1-1,-10-2-6,23-9-3,-11 5-1,3-10 2,1 0 3,-1-2-5,0-3 3,-1 1 0,0-5 4,-3 4-4,1 1 8,-3-2-14,3 7 11,0-4 2,-5 7 4,2-5 0,-3 9 1,0-6-6,2 4-6,-5-1 2,3 4-3,-6 5 6,0 0-4,0 0 3,0 0 6,18 16-9,-15-4 5,1-1-2,2 2-4,-3 0 9,0 4-1,6-2-6,0 3 2,-3-2 1,3-6-1,-1 1 2,9 0-3,-3 1-1,4-5 5,7-3-1,-1-4-6,5-4-3,2-1-2,1-3-5,5-9-4,-3 1 5,2-11-10,-3-3-4,-3-3-4,-2-3 2,-2-9 1,-5 3 0,-2 0 4,-1-3 2,-9 11 5,0 2 2,-6 1 0,-3 5 9,-3 2-8,-3 2 3,-6 2 1,0 5 0,-4-1 1,-2 3-1,1 3 2,-1 1 1,2 5 4,1 1-4,3 3 1,0 0 0,12 0 10,-22 5-10,16 0 3,3 1 0,3-6-2,0 14-1,6-5 2,0-3 2,5 4-1,0-4-2,1 6 7,3-4-5,3 2-1,1-1 1,-5 4 0,4-2-1,1 3 2,-1 0-2,-3 0 5,-1 1 5,0 4-8,-3 4 5,-5-5-5,3 6 1,-6 1 10,3 2-2,-6 2-4,-3 0-2,0-2 5,-6 4 1,0-1-2,-2 0 8,-3-3-8,0 2-1,2-5 3,-3-2 1,3-1-3,-4-6 0,4 3 6,-2-6 0,-1 3 1,-1-4-5,1-6-5,3 0-6,-3-5-15,2 0-15,1-5-19,1-4-32,-1-4-63,0-6-166,0-1 173</inkml:trace>
  <inkml:trace contextRef="#ctx0" brushRef="#br0" timeOffset="218005.6279">6590 10007 846,'-9'-3'-10,"0"-3"1,3 5-1,6 1-4,-13-5 0,13 5 4,-9-4 1,9 4-1,0 0 6,0 0 0,0 0 0,0 0 0,0 0-2,37 6 1,-25-3 4,0 3-2,4-2 0,2-1 2,2 0-1,5 2 3,-1 1-2,0-3 1,4-2-1,1-1 2,-1 0 3,1 0-4,2-1 0,-4-6-4,4 0-5,-5-2-4,4-3-7,-2-4-8,-2-7-3,2-1-9,-1-9-10,-2 0-4,-1-4-109</inkml:trace>
  <inkml:trace contextRef="#ctx0" brushRef="#br0" timeOffset="217649.9453">6621 9427 787,'9'-3'-33,"-9"3"-1,9-6 6,-9 6 0,11-2 2,-11 2 4,0 0 13,9 11 11,-9-1 8,3 4 8,-3 2-2,3 8 6,-3 0 2,0 6-3,3 0 0,-3 9 2,-3 2 6,3-1 3,3 1-3,-3 5-1,-3 1 4,6-1-2,-3 13 6,3-1-6,-3 0-1,0 1 0,6 3-6,-3-1 2,4 0-4,-1-2 0,3-2-2,0-1-4,3-5 1,2 1 0,3-7-1,-3-3 2,7-2-5,1-5-6,5-2-8,-4-9-13,5-3-15,5-5-14,-2 1-16,1-8-28,2-9-44,-2-3-176,5-6 177</inkml:trace>
  <inkml:trace contextRef="#ctx0" brushRef="#br0" timeOffset="218646.8491">7212 9691 412,'15'-42'-4,"-7"7"4,1 7 6,-1 7 3,-5 1 1,0 7-2,-3-1-3,0 5 3,-3 3-3,0 0 4,3 6 4,-14-3-2,14 3 3,-17 14 3,8 1-2,-3 1 4,0 7 2,-1 1 1,-2 6 1,4 3 3,-4 1 3,6 5-3,-4-3 1,4 5 2,-3 5-2,6-5-1,0 2-6,0-4-1,3 9-2,1-8 1,-1 3-3,3-1-2,3-7 0,2 0-2,-5-5 3,6-3-3,3 0-3,-3-3 2,3-2 3,-3-5-7,3 1 4,-2 0-1,2-8-4,3-2 4,-4 0 2,1-6-4,3 2-3,-3-4-2,-9 0 3,22-4 0,-10 2-3,-3 0 2,2-1 1,-11 3-6,20-3 4,-15 0-3,-5 3 1,15-3 2,-15 3-4,15-2 4,-9-2-4,-6 4 0,19 0-1,-10 4 0,-9-4 2,20 5-1,-8-5 0,4 6 7,-1-1-8,0 1 0,-3-3 4,2 4-3,6-4 4,-6 3 1,4-3 0,1 0-6,-1-3 2,3 0 4,4 0-1,-2 0-2,1-6-3,4-3 7,-5 2-5,1-4 2,4-3-4,-5-5-1,5-2 2,-4-2-3,1-5 1,-4 3-2,-4-2 0,1-3-6,-2 1 5,-4 3 4,-6 1 0,0 4 0,-6 0 0,-3 3 3,0 0-2,-6-1 1,-3 5 4,-1 1 2,-5 4-5,4 4 8,-1 2-1,-4 3-3,1 3 4,3 2 7,-2 5-3,0 5 8,3 1 6,2 0 2,0 8 5,3-2-7,-1 11 2,1-3 1,3 0-6,3 3-2,0-3 1,3 0 2,0-3 0,6 3-4,0-4 0,9-1-1,4 2-2,5-4-1,4-6-7,1 3-6,5-6-14,1-4-20,-1-4-31,5 0-24,0-9-49,1-6-106,-4-4-98,3-9 146</inkml:trace>
  <inkml:trace contextRef="#ctx0" brushRef="#br0" timeOffset="219758.9193">9668 10097 824,'0'0'-69,"-17"-12"7,8 12 6,9 0 5,-19 0 8,7-4 7,12 4 9,-21 0 12,10 0 2,11 0 8,-26 0 2,15 4 7,-4-4 2,-1 4 5,1 1 1,0 0 2,3 1 0,-7 3 2,2-2 3,2 5-3,-3-4 2,2 5 0,-2-1-4,4 2 1,-4-4 1,2 2-6,4 3 1,-3-5-1,3 1 0,1-2-1,0-2-3,2 2 3,4-1-1,-4 0-4,3-4-2,0 2 3,3 0-1,3-6-2,-3 8 4,3-8 2,12 6-5,-12-6 1,23 0-2,-6 0 0,0 0 0,4-2 0,-3 2 0,7 2-3,1-2 0,-1 3 0,-1-2 2,-4 5 0,5 3 0,-4 0 3,0 3-4,1 3 2,-4 1-4,-1 0 2,-1 3-2,-4-3 2,-3 5 6,-3-1 2,-3 1-3,-3-1 8,0-1 3,-3 2 6,-3 0 0,-3 3 1,0-6 6,-4 0 2,1 3 13,-2-6-3,-1 5 1,0-7 2,-1 0-5,1 1 4,0-3-5,4-2 1,-6-2 1,6-1-4,-4-3-7,3-1 3,-3-2-3,2 0-8,13 0 4,-26-8-10,14 2-7,-4-2-1,1-2-14,3-2-14,-3 2-7,1-4-11,-3 4-5,3-1-4,-1-1-9,3 1-8,-1 6-4,1-3-13,3-1-16,0 4-22,3-2-162,1 1 199</inkml:trace>
  <inkml:trace contextRef="#ctx0" brushRef="#br0" timeOffset="220777.0592">10320 10184 721,'3'-4'-45,"-3"4"6,-3-9 4,0 4 3,0-1 5,-3 0 3,3 0 8,-6 2 6,3 1 7,-3-3 3,9 6 1,-16-8 2,7 5-3,1 0 0,8 3 3,-18-2-2,6 2 3,12 0-2,-22 0 1,7 2 3,3 1-1,1 3 2,-6-3 3,6-1 0,-4 7 0,-3-5 2,3 5 3,-4 1 0,2 3 5,-1-1-3,-1 2 1,1 0-2,0 1 3,-1 4-3,5 1 2,-1-1 0,0 0-2,3 3 2,2-1-7,-2 0 0,6 2 0,0-2 0,6 1 0,-3 1 1,6-7-1,0 5-3,3 0-1,3-1 1,-3-1-1,7-3 0,-4 0-3,3 0 3,3-4 5,-4 0-8,3-3-1,0-3 5,-2 0-4,6-2 0,-2-4 0,2 0 3,-4-3 1,7-4-9,-2-2 2,-1-5 7,0-2-4,1-6-4,-4-2 3,2-2-4,-2-5 0,1 1 3,-4-2-3,3 2 7,-6 0-1,2 0 6,-5 6 4,5 0-5,-6 5 4,1-4 3,-3 7 5,0-1 0,3 5-5,-3 0 0,0 0-7,-3 2-1,3 5 2,-3 5-4,0 0 3,0 0-3,0 0 6,0 0-5,0 0-2,-9 36 3,6-21 0,3 2 3,-3 8 0,6-4-1,-3 3-1,0 1 1,0 1-3,3 0 0,0 0 1,0 0-5,3 1 0,0-6 2,-3 4-4,6-3-1,-2 3-5,2-7-11,0 0-9,-1 2-15,1-4-11,3-1-16,-3-5-20,4-5-39,-4-2-185,0-3 173</inkml:trace>
  <inkml:trace contextRef="#ctx0" brushRef="#br0" timeOffset="221769.042">10564 10103 811,'3'-12'-35,"0"6"4,3-4 2,0 2 2,1 0 2,-1-1 6,0 5 5,0 1 5,-6 3 5,12-6 7,-12 6 4,0 0 3,20 12-1,-9-5 5,-5 7 1,0 1 4,2 3-2,-2 6 4,-3 0 1,3 5 0,0 2 1,0 7-4,-3-4-5,-3 5 1,3-3 0,0 2-3,-3 1 1,0-9-5,0 1 2,0-1-1,3 0-2,-6-6 0,6 0 2,-3-4-2,0-1 4,0-3 9,0 1 5,0-3 7,0-4 6,-3-3-5,3 2-6,0-9-4,-6 5-4,6-5 4,0 0-7,-9-18-1,6 5 0,0-4 2,-3-1-9,6-11 3,-3 1 0,3-2-9,0 0-1,3-3-2,0-3 7,0-2-9,3 3-1,0 3 1,3-1 3,1 0-4,2 3 3,0 3-3,2-3 1,-2 5 3,4 1-4,-4 3-1,3 4 5,0-2-2,1 3-3,-1 2 1,-1 3-3,-2 1 8,0 5-6,4-1 0,-4 3-2,3 6 7,-15-3-2,20 11 4,-9-2-2,0 3-2,-2 4 4,-3 2 7,3 3-10,-6-3 5,3 6-6,0 0 4,-3-3-2,0 3 0,1 0 0,-1-1-2,-3-2 6,0-2-1,0-3-1,3 4 2,-3-8 7,-3 0-2,3 0 6,3 0 3,-6-4 2,3 1-3,-3-2 7,3-7-3,-7 3-6,7-3 1,0 0 1,0 0-8,-9-27 0,6 14-1,6-6-5,-3-3-10,6-2-6,-3-1-1,4-5-10,2 0 2,0 1-2,3 1 2,-4 3 2,4 4 1,-3-1 5,1 3 1,2-1-3,-3 5 4,0 4-4,0-2 1,-1 4 10,3 5-4,-2-2-1,2 3 4,-11 3-3,18 3 5,-6 3-1,-3 1-1,1 2 4,-1 5 0,0-2 13,0 4-10,-1 4 4,1 2 5,0-4-7,-2 3 4,-1 8-6,0-8 3,0 6 0,-3 1 4,0-4-2,3 3 3,-3-3-1,0 0-4,0 0-1,-3-2-1,3 1 2,-3-1 1,3-2-3,0-2 2,0-2-4,-3 1 4,3-2-1,-1 0-1,3 1 6,-2-2-4,0-4 7,3 4-4,0-3 4,2-4-1,-2 2 6,6 1-9,0-4 1,1-1 4,5 1-6,-1-3-4,6-1 4,-3-2-2,1 0 3,4 0-4,-2-2-1,-2-4 5,4 0 1,-4 0-4,-1-4-1,0-4-3,0 1 2,-2-3 3,1-6-3,-1-2 3,-1-3-7,-2-1 6,1-4-11,-1-7 0,-3 3-6,-3 0 5,0-6-7,-4 3 3,3 0 1,-2 1 4,-3 3-5,0 5 3,0 0 7,-3 4-3,0 0 2,0 1 4,0 7 1,0 0-4,-3 3-1,-3 0-1,3 6 3,-3 0 0,-4 6 4,-2 3-9,12 0 3,-24 15-1,12-5 8,-4 4 0,-1 4 0,2 5 2,0 4-2,-1-2 4,4 5 6,0-2-2,3 2 4,1 4-4,5-8-3,0 5 5,3-6-3,3 4-3,3-4 5,-1-4-4,4 1 10,3-6-14,6 3 7,4-8-3,7-1-5,5-1-8,-1-3-16,1-6-12,-2 0-10,2-3-21,6-6-19,-11-1-42,5-7-92,-7-1-96,-1-6 173</inkml:trace>
  <inkml:trace contextRef="#ctx0" brushRef="#br0" timeOffset="223347.7192">13432 9551 780,'6'-16'-38,"0"4"13,0-3 15,-3 1 11,0 4 11,-1-1 6,4 2 0,-6-1-2,3 1-5,0 1 4,0 2-7,-3 6-2,3-10 0,-3 10 1,0 0 0,0 0-1,0 0 3,0 0 3,8 19 4,-13-5 3,5 1 1,0 10 2,-3-1 2,0 6 0,0 6 1,-3 2 5,3 2-3,-5 11 2,-1 5 5,-3 8-5,3 13-1,-7 29 1,1-3-8,-3 3 10,7-19-13,-3-9 2,6 1-2,-1 0-5,3-5 5,0 1-6,3-12 4,0-3-3,3-3 0,3 0-5,3-5 0,-3-10 7,3-1-7,0-2-1,2-3 0,3-5-2,-2-1-1,-1-5 3,1-6-8,3-1 1,0 0-4,1-8-3,2-4-6,0-1-2,2-5-4,0-3 2,3-3 1,4-5-14,-2-2-1,1-5 3,1-5-2,-2-1 4,-1-4 1,-1-2 4,2 2 2,-7-3 0,3-2 5,-3 1-2,-2 0 6,-4-1-2,0 0 6,-1 3-3,-5 1 2,0 1 4,-3 1-2,-3 3 5,0-6 3,-2 3 3,-4-3 0,-3 0 3,-1 0-4,-5 0 3,3 1 8,-2-2-12,-6 1 0,0-2 1,-4-1 1,-4 4-8,2-1 5,-2 1-4,1-2-2,-3 4 9,6 4-5,2 2 0,1 2 0,7 2 3,-5 2-4,7 0 3,-3 3-2,2 2-4,1-3 3,3 6-4,1-2 7,2 2-5,0-2-4,-1 4 0,4-1 1,-3 1 1,9 5 2,-15-5-2,15 5 0,-15-3 1,15 3 0,-16 0 0,16 0 2,0 0-2,0 0 5,-14 3-4,14-3 0,0 0 0,0 0 2,0 0-1,0 0 2,0 0-1,51-9 0,-27 3-8,4 1-2,4-4 1,5 3-7,0-3-4,-2 2 1,5-2-1,1 1 5,-1-4 0,3 5 0,-5 0-1,2 0 5,-3-2 0,-8 8 1,-2-5 2,-2 3 3,-2 1-2,-5-2 0,1 2 3,-1-4 4,-6 4 4,2 0 6,-3-2-9,-3 0 2,-2 0 2,-6 4 1,6-8 1,-6 8 1,6-9 2,-3 4 2,-3 5-1,0 0 0,0-11-2,0 11-2,0 0 4,3-5-3,-3 5-1,0 0-6,0 0 0,0 0-1,0 0 8,0 0-1,0 0 1,-18 21 6,12-9-3,1 7 3,-1 0 3,-5 0 5,6 5-4,2 3 2,-3 0 2,0 9-1,3 0 3,0-1-6,0-1-4,3-1 4,3 0 2,0-3-5,0 0 2,0-1-6,3-1-3,2-1 5,3-3-3,-2-2-4,2-2-15,1-2-12,0-1-10,3-7-21,-2-2-21,-1-3-41,0-5-85,-1-1-97,-2-8 187</inkml:trace>
  <inkml:trace contextRef="#ctx0" brushRef="#br0" timeOffset="223796.6369">13920 9709 748,'-9'-2'-35,"9"2"0,0 0 5,-6-6 8,6 6 7,0 0 7,0 0 6,0 0 4,-12-4-2,12 4 0,0 0 4,0 0-1,0 0 0,0 0 5,0 0-3,6 22 1,-6-22 7,9 12-5,-6-4 4,3 1-2,1-2 2,-1 2-2,3 1 0,0-2-3,-3 0 0,2 1 5,1-4-3,-3 0 1,0 0 4,4-1-2,-1-2 1,-9-2 0,0 0-3,24-6-1,-15 0 0,-3-3 0,4-2 0,-7-3-3,0-2-3,3 0 3,-6-1-3,0-1 2,-3 2-2,0 2 3,0-2-7,-5 1 4,5 4-3,-5 2-6,2 3 0,-6 2-3,0 2-8,12 2-2,-31 8-10,16 1-17,-5-2-18,1 1-34,1 3-103,3 0 68</inkml:trace>
  <inkml:trace contextRef="#ctx0" brushRef="#br0" timeOffset="224764.0493">14138 9896 632,'-6'-5'26,"6"5"-7,0 0-5,0-10-1,0 10-3,0 0 0,0 0 0,18-4-6,-18 4 1,0 0 2,25 9-1,-19-4-5,2 3 1,4 0 4,-3 8-7,0 1 3,3 2 0,1 2 4,-1 2 1,2 2-4,-2 3 2,0 1 1,-2 1 1,-1 1 1,-3-1 2,0-4-3,-3 4 8,0-1-6,-6-2 5,3-2 4,-6 1-4,0-4 2,0-3 6,-3 0 6,-1-3-1,-2-2 1,0-1 8,1-4 6,-1-4-7,-1-5 1,4 0 1,9 0-3,-21-14-5,15 3-4,0-2-3,3-5 0,0 0-3,6-6-5,3-3-5,0 3 3,3-6-1,3 0 1,0 0-7,4 3 0,-1-1 1,-1 3-6,1 3-9,-2 1 4,2 2-7,-3 3-4,0-3 1,-1 6-15,3-1 1,0-1-1,-2 5-12,3 2-8,-3 0-6,4 3-5,-1 0-6,-1 2 1,1 0-3,4 0 2,-4 0 5,3 3 5,1 0 2,-4 0 6,2-3 6,1 3 3,-2 0 6,-1-1 5,3-3 8,-4 4 8,3-5 8,-6 2 8,1-2 9,-3-1 11,0 0 16,0 0 4,1 0 4,-7-3 5,0 0-4,0 3 6,0 0-1,-3-3-9,0 9-8,-6-10 0,0 4-10,6 6 5,-16-5-4,16 5-6,0 0 0,-24 11 0,12-4-6,4 1-2,-3 2-1,2 2 0,-2 2-3,5-1 3,-3 1-5,3-1 2,3 2-2,0 1 1,0-2-4,6-2 0,0 4 2,0-2 2,3-2-8,0 1 8,3 3-7,2-2 1,1 0 6,-1-2-6,0 0 2,-2 2 3,3 2-5,0-2-1,1 5-2,-1-3 5,-3 0-4,2 3 2,-2 3 4,0-2 2,-3 4-1,1 0 1,-4-3 6,0 3 0,3 0 5,-3-2 4,-6-2 2,3-1 1,0 1 0,-6 1 2,3-6 1,-4 3 4,1 0-3,-3-3-1,-3-3-1,4 2-3,-4-5 2,3 1-3,-4-1 0,4-2-5,-3-2 2,-3-2-9,4 0-12,-3-3-17,0-6-31,2-2-26,-3-2-26,0-8-38,-1-6-84,1-4-155,1-5 112</inkml:trace>
  <inkml:trace contextRef="#ctx0" brushRef="#br0" timeOffset="225783.3227">15088 9839 687,'0'0'-15,"0"0"3,-9 3-1,9-3 4,0 0 3,0 0 10,-8 3 5,8-3 6,0 0 8,0 0 0,0 0 6,0 0-4,11 14-2,-11-14 0,15 4 0,-6-1-4,7 0-2,-1-3 0,0 2-5,2 2-5,5-4-12,2 2-13,3-2-24,1-2-32,-2 2-72,2-6-64,2 0 71</inkml:trace>
  <inkml:trace contextRef="#ctx0" brushRef="#br0" timeOffset="225245.7625">15131 9418 955,'12'-6'-41,"-12"6"9,6-2 2,-6 2 3,0 0-2,0 0 3,0 0 4,0 0 7,0 0 6,17 11 11,-17-4-1,3 2 3,0 2 5,-3 5 3,0-1 1,0 5 5,3 5 1,-3 2 4,0 0 8,3 5-2,-3 4-1,0 1 1,5 2 0,-5 3-1,0 2-1,3 0-6,-3 3 7,2 7-3,1-9-4,0 11 0,0-5 1,0-8-5,3 10 1,0-13-2,0 2 1,0-3-4,0-3 1,0 0-4,4-4 14,2-6-12,0 4-5,-1-7 10,1-2-15,4-1-8,-1-4-2,0-4-11,0 2-10,4-4-11,-2 0-6,-2-8-4,0 1-10,4-3-16,-1-3-19,-1-4-45,1-4-120,1-7 222</inkml:trace>
  <inkml:trace contextRef="#ctx0" brushRef="#br0" timeOffset="227321.2087">16168 9923 532,'0'0'-20,"6"6"5,-6-6 4,9 5 3,-1-2 9,-8-3 3,8 9 7,1-5 2,-3-1 1,0 3 1,0 2 2,0-3 2,0 3 3,0 0-3,4 2 3,-4 2 5,0 2-5,3 2 6,-4 3-2,1 1 2,3 0 0,-3 5 1,0-1-2,-3 8 2,4 2 1,-4-1 3,3 3-10,-3 0 5,0 3 3,0-3-6,-3-4-1,0-2-2,0 1 0,0-2 3,0-2 2,0-2-1,0-1 0,0-6 10,-3 1-4,0-2 5,3-4 5,-3 4 0,-3-8 0,3 1-4,-4-5 5,-2-2-7,9-3-3,0 0-7,-21-13-1,16-4-4,-1-5-3,0-5 1,6-3-4,-3-8-3,6-2-7,0-4-10,0 3-1,5-2 4,-2 3-6,3 1-1,0 1 1,4 2 0,-4 3 4,6 2-9,-3 1-4,2 3 1,3 2 11,-3 3-14,1 4 5,3 2-5,1-1 4,-4 4 8,2 2-9,4 2 9,-5 4-4,2 3 4,-3 2-8,-1 2 9,0 0-2,-3 6-3,1 2 11,0 5-6,-6 5-2,0 1 7,-3 0-1,1 7 0,-4 2 0,0 8 0,-4-1 1,4 2-4,0-3 3,-3 0 2,6 3 2,-3-7 1,7 0-1,-4-2 1,0 0 4,3-1-2,0-2-2,0-3-4,2 0 7,-2-2-4,3-1 0,0-4 0,1 2 1,2-5 0,0-2-1,0-3 6,0-2-8,4 0-12,1-5-1,-2 2-2,3-8-1,7 2-9,-4-7 4,7 1-1,1-4 4,-1-3 1,1-4 1,-2 2 1,1-4 1,-1 0 0,-2-3 2,1-1 2,-5-1 1,1 0 1,-2-4 10,-2 0-2,1 3 16,-4-3 1,-3 0 2,-3-1 4,-1 6-4,-5-2 3,2-2 7,-5 5-1,0 0 1,-5 2 3,2 1-7,-2 1-2,-1 4-2,-3 2-7,3 2 0,-6 3-4,0 2 3,-4 0-7,1 7 2,-2 0-3,-5 7 5,1 3-3,0 2-3,-4 8 3,5 2-4,-4 5-1,2 3 6,4 3-10,-2 3 9,5-1-1,-1-4-4,7 5 0,0-3 11,3 1-9,3-5-2,3-3 2,0-1 0,0-4 2,6 2-2,0-5 6,3-4-2,3 0 6,1-8-9,2 0-1,-1-2-2,4-8-5,4-2 13,-1-6-20,-3-5-4,7-2-3,-8-5-2,4-3 5,-2-3-10,-1-3 1,-4 1 3,-2-2 1,0 5 2,-2 6 7,-4-2 1,0 0 3,0 4 0,0 1-3,0 4-3,-3 6-3,3-5 7,-3 9-1,0 2-1,-3 4 1,0 0 5,0 0 0,16 14 2,-10-3 5,-3 2-4,2 8 1,-2-2 2,3 6 3,-3-1-3,3 4 0,0-1 3,0 0-7,-3 0 5,0-3-6,4 5-19,-1-7-16,-3 2-19,3-3-20,0 0-34,-3-6-75,3-3-156,3-4 144</inkml:trace>
  <inkml:trace contextRef="#ctx0" brushRef="#br0" timeOffset="231166.5371">17496 10033 849,'0'0'-54,"0"0"7,0 0 13,0 0 14,0 10 7,0-10 6,6 7 7,-6-7 6,10 14 2,-7-5 3,3-1 2,-3 2 3,3 4-1,0 0 1,-3 2-2,0 3 2,0 3 0,0 3-1,-3 1 2,0 5 10,-3-1-10,0 7 1,0-1 0,0-7-3,3 3-5,0-2 1,-3 0-1,0-1-3,3-5 5,-3-3-4,3 1 1,-3-2 1,0-5 11,3-2 13,0 1 23,-3-3-10,3-3-3,0-8-8,0 0-2,0 0 1,0 0-7,-10-35-1,14 14-6,-4-8-2,3 1-4,0-5-1,3-8-5,0 4 0,0-2-4,3 4 2,0-1-1,2 0-1,0 5 4,0 0-4,1 5-6,-3 1 0,3 3 3,0 3-6,1-1 3,2 8-6,-1-2 4,1 4 2,4 1-2,-7 2-2,6 3-1,-1 4 6,0 4-6,3 0 4,-2 8 3,1-2-2,-1 4-3,-3 2-5,-1 2 9,3 5 3,-6 1-5,-2 0 12,0 3-9,-3-1 0,0-4-1,-3 4 0,0-4 3,-3-1-3,0-3 4,-3 2-1,3-4 4,-6-2 1,3-3 7,-6 0 1,3-2 0,-3-8 3,9-1-5,0 0-2,-25-13 2,19 3-3,0-7-6,4-1 1,2-6-12,0-5-7,0 0-11,5-6-4,4-1-4,2 1 7,0 0-3,4 1 5,0 6 0,0-2 2,1 1 1,-1 7 0,-1 4 5,1 2 0,1 2 0,-1 2 3,0 6-1,-4 3 0,6 3 3,-3 0 7,-2 8 9,-3 1-8,3 3 7,-3 4-5,1 7 0,-4 0 3,0 6 3,-3-3-1,0 10 7,3 3-4,-4-5 4,1 5-2,0-3 1,0 3-5,0-1 2,0-10-1,3 0 1,-3 2 1,4-1-3,-1-5 4,3-3-1,0 1 3,0-2-4,3-4 3,2-2 0,3-4-5,-3-2 2,7 0 0,-2-6-2,-1-2-3,2-4 6,3-2-5,-6-6 2,4 0 0,4-6-5,-4 0 0,-1-3 0,2-3 3,-4-5 0,0 3-4,-1-4-2,0-2 0,-3 2 4,-2 0-4,-3-3 10,0 6-10,-6 0 4,0 0 0,1 3-1,-8-1 4,1 2-5,0 2 5,-6-1-5,0 2 0,0 5-1,-3 1 2,1 7 2,-3-5 2,3 8-3,-1-1 0,-3 4 0,-1 2-2,4 4 4,-3 2 1,4 3 0,-1 3-1,-2 3 3,6-1 4,-1 6-1,0 1 5,6 3-2,0-1 2,3 4-2,3-1 1,0 0 0,3 0-1,3 3-1,2-3 2,6-3 1,0 0-5,7 2 4,4-4 3,-2-3-7,5-4-5,-1 2-10,1-5-14,-5-6-18,2 0-17,2-6-25,1-2-22,1-6-29,-1-9-70,-4-4-190,2-2 98</inkml:trace>
  <inkml:trace contextRef="#ctx0" brushRef="#br0" timeOffset="231178.553">20505 9972 982,'-3'-10'-52,"0"1"7,-3-2 5,-2 3 13,-1-3 5,-5 4 7,0-4 13,-4 2 2,0-1 6,-1 5 1,-1-5-3,-1 5 0,-4 2 2,4 0 0,-2 3 3,-5 0-3,1 0 2,-1 6 2,2-3 3,-2 5-1,-2 1 0,-4 1 4,5 4 5,-5 2-5,1 4 2,3 1-4,-3 4 7,-4 3-1,5 2 2,-2 1-1,4 2 0,0 1-2,0 2-3,5 0 7,4-2-5,4-5-1,2 6-3,5-4 0,4-4-1,6 1 4,0-3-4,6-3 6,7-1-8,2-2 0,5 1 4,8-8-4,5 0 0,1-4-2,1-3 6,2-5-9,-2 0-3,8-2 4,0-6-2,-2-1 0,5-7 5,-4-4 2,-6 4 0,1-5-9,-8 0-1,-1-5 0,-4-1 0,-2-3-1,-5 0 5,-2-3-8,-3 5-3,-3-2 4,4-5-1,-7 11-4,3 0 5,-3 6-5,0-3 4,2 3 0,-2 2-5,-3 4 0,3-1 0,1 9 1,-4-2-3,-3 6 6,0 0-1,0 0 3,24 14 5,-18-1-7,-3 9 4,3 0 2,-3 4-4,3 3 2,-1 6-2,3-1 0,1 5-1,0-4 6,5 0-3,1 1 6,4-4 1,2 1 0,2-3-2,2-9-2,2-4-1,4-1-1,4-7-4,-4-8-8,5-1 2,3-7-14,7-9-5,-2-7 4,-1-1-4,9-10-1,-8-5 3,-2-2 0,-2-1 4,-10 6 10,-2 0 1,-8 6 10,-2 0 10,-6 3-7,-2 0 6,-7 5 5,-3 2-3,-6-1 1,-4 3 1,-8 5-3,-2-2 3,-5 4-2,1 2-4,0 5-1,-1 2 5,5 2-2,-1 0-2,2 0 1,1 2-3,1 1-1,2 3-2,4-2 2,0 2-3,2 1-1,6 0 5,0 0 2,6 2-1,3-2 1,3-1 0,-1 2-8,12 1 5,0-3-2,1 0 1,4 0-6,-4 0 2,5 2 3,-1-2-1,-1 2 2,4 3-3,-5-4 1,8 4-3,-4 3 2,-1 0 4,2 2-3,-1 0-7,-2 7 5,-2 0 4,-2 2-5,1 3 3,-4-1 2,0 3-3,-2 0 4,-4-2 10,-7 2-3,1-1-4,-3 1 7,0-3-1,-6-1 7,0-2 5,0 1 7,-5-1-1,-1-5 0,-2 1 7,-3-5-4,-4-1 0,0-3 2,-4-3-7,2-2 0,-4-3-6,-4-3 0,1-6-4,-6-5-11,0-5-26,-1 1-18,-1-14-31,1-3-34,0 0-37,5-10-65,-1 3-231,5-3 58</inkml:trace>
  <inkml:trace contextRef="#ctx0" brushRef="#br0" timeOffset="231323.7917">22380 9682 1165,'8'-5'-34,"1"-4"4,0 2 3,-3 1 2,4-3 3,-4 4-1,0-1 9,0 2 15,-6 4-6,6-9 1,-6 9-1,9-2 0,-9 2 0,0 0 6,3 15 3,0-6-1,-6 4 2,3 3 5,0 3 1,0 2 4,0 8 2,0-2-3,0 3 2,3 7 1,0 2-1,2-3 3,-2 6-3,3 2-1,2 5 2,-5 2-1,0-4-8,2-5 5,-2 4-5,0-4 3,0 2 0,-3-7-3,0 2 0,3-7 3,-6-2 1,6-4-7,-6 3 3,3-8-1,0-3 0,0 1-3,0-2 10,0-5 8,-3 3-3,0-4 0,0-2-2,-2-5-2,-6-1 0,11-3-1,0 0 5,-23-7 1,14-2 0,0 4-3,3-10 1,-3 5-10,2-10 5,1 5 1,3-5-7,0 2 0,6-4-3,0 0-2,3 1 0,4-4-2,2 3 0,6-2 2,-1 0-8,5 0-5,2 0-2,4 4 2,-1 1-1,2-1 7,-4 4-6,2 3-2,-2 2-3,1 3 8,-2 3-5,-2 0 8,-1 1-4,-1 4-3,2 0 4,-1 4 0,0 2-5,-2 3 7,-2 5-2,1-1 3,-5 7 4,-1-1 6,0 2-13,-6 3 5,0 2 1,-3 0 8,-3 0 0,0 0 3,-3 0 6,-3-1-4,-3 0 6,0-1-5,-3-4 7,-1 2-1,-2-4 0,-2-1 2,-5-1 1,1-2-4,-6-7-6,-1 2 2,2-7-13,-8 2-5,2-4-12,-2 0-20,-2-6-16,-4 3-17,4-3-19,-3-1-24,0-2-39,6 4-210,-4-4 125</inkml:trace>
  <inkml:trace contextRef="#ctx0" brushRef="#br0" timeOffset="232007.1739">23321 10258 869,'3'5'-77,"0"-3"8,3 4 13,-3-3 7,-3-3 10,6 9 9,-6-9 6,6 12 9,-3-6 8,0 0 4,-3 0 7,0 3 5,3 0 2,-3-9 0,3 10 1,-3-3 5,0-7-1,2 10 3,-2-10-2,0 8 0,0-8 0,5 8-1,-5-8 3,3 6-6,-3-6-4,0 0 0,3 10 2,0-4-6,-3-6 2,3 8 0,0-3 2,-3-5 4,3 9-11,-3-9 4,0 0 2,8 4 4,-8-4 0,6 4 5,-6-4-1,0 0 0,0 0 2,18-8-7,-12 2 4,-6 6 1,10-12 0,-4 8 1,0-4-3,0 2 2,-3 0 0,0 0 2,-3 6-2,9-9 5,-9 9-8,3-9-3,-3 9 0,0 0-6,0 0-1,0 0 4,-12-8-2,12 8 2,0 0-3,0 0-4,-21 17 0,18-12 3,0 3 1,-4 0-2,7 0-1,-3-2-1,3 2 5,0-8-5,0 16 0,3-10 6,4-1-4,-7-5-2,9 5 5,-3-2-3,-6-3 2,12 3-1,-12-3 0,0 0 3,20-7-4,-17 1 1,0-3-6,0 1-15,-3-4-15,-3 2-24,0 0-31,-5-6-71,-1-4-116,-3 1 207</inkml:trace>
  <inkml:trace contextRef="#ctx0" brushRef="#br0" timeOffset="238967.4373">2558 12424 742,'-3'-19'-27,"3"0"6,-3 1 8,0 0 4,1-2 7,-4 1 3,3-3 6,-3 0 0,3 0 6,-5 1 3,3 0-5,-1 0-2,0 1 3,0 1 2,0-1 1,0 2-1,0 0 7,3 6 0,-6-4 4,2 2-3,1-1 3,0 2-1,-3 2-4,1 1-2,-1-2 4,0 6-10,-3-3 1,-4 0-3,1 4 1,-3-2-4,-4 1-5,2 3 5,-1-3 0,-4 3 1,1 1-4,1-1 1,-2 0 1,1 3-2,2-3 0,2 3-1,-1-1-2,-1 1 6,1 0-5,4-5-2,-4 5 0,2 0-1,-2 5 9,0-5-8,2 0-4,-1 1 5,2 2-1,-7 0-1,4 0 2,1 2-1,-5-2-4,4 4 4,-4-1 3,1 0-6,1 3 7,-2-3 0,1 3-4,-2 0 6,1-1 0,-2-1-5,2 2 3,-2-1 2,4 1-1,1-2-3,-2 2 2,2-3 0,1 4-4,4-5 0,2 4 1,-4-4 0,4 2-3,-2 2 3,-3 0 0,9-1-1,-4-1-2,0 5 2,3-4 2,-1 2 4,4 2-6,-3 3 0,4 0 1,-4 0 0,3 2 8,-1-1-9,-2 7 3,3-5 2,0 6-4,0-2 2,0 2 8,4 1-1,-1 0 0,-2-2-2,-1 2-1,4-3 2,-1 2 1,3 0-2,0-2-3,0 1 1,0-2 4,0 0 0,0 4-3,6-9 4,-3 6-1,0 0-2,3 3-1,0-3 1,0 2-3,0-3 3,3 3 0,2 2 1,-2-3-8,5 2 10,-2 0-7,-1-1 0,7 3 6,-3 0-9,7-3 8,-4 5-5,2-3 0,-2-4 0,4 4-2,-1-3 4,0 4 0,-4-8-2,6 6 1,0-3 3,-5-4-5,4 4 1,-1-6 4,-3 3-2,2-3-4,-1-2 2,2 2 2,0-2-1,-1-2 1,3 0-3,0-2 5,1-1 0,4 2-2,-1-5 1,1 3-3,1-5 2,1 0 3,4-4-5,1 0-2,2 0-1,-2 0 0,2-4 1,3 4 0,-5-4-2,5-2 2,-1 0-1,-2 3 1,1-8-3,-1 2-1,-2 5 6,2-8-1,-1 6 2,-3-6 0,-3 0-1,7 0-2,-5-4-5,-1 2 6,2-6 2,-5 1-5,1-2 1,-1 0-1,-1-5 1,-3 5 6,-2 2-6,1-8 7,-2 4-7,0 0-4,-2 0 5,-4 5-3,0-5-4,2 6 7,-5-3 3,4 1-7,-4 1 7,3-2-5,-3 1 3,-3-1 1,0 2-7,0 1 4,0-6-2,-2 0 0,-1 1 0,0-2-2,0-2 1,-6-3 1,3 1 0,-3-6-3,3 2 5,0-1-5,-3-1 0,-4 0 3,7 3-2,-3 1 1,-3 1 1,6 3 5,-6 0-8,3 4 5,0-1 1,0 1-5,-3 2 1,3 4 4,-3-2 1,3 4-6,-3-2-8,3 5-17,-2-1-18,0 6-22,-1-6-26,3 0-42,-3 0-272,3-1 82</inkml:trace>
  <inkml:trace contextRef="#ctx0" brushRef="#br0" timeOffset="237768.187">2284 12371 492,'0'0'-42,"0"0"8,-22 13 11,22-13 7,0 0 8,0 0 3,0 0 4,0 0 2,0 0 2,0 0 0,0 0 1,0 0 2,0 0 0,0 0 0,-9 2 2,9-2-2,0 0 4,0 0 1,0 0-3,0 0 5,0 0 2,0 0-3,-14 4 1,14-4 1,0 0 1,-12 0 2,12 0-1,0 0-1,-22 0 2,22 0 0,-21 0-5,12 2 1,-6 1 0,-1-3-3,2 3 3,-1 4-3,-3-7-2,-1 3 5,-2 0-3,1 3 1,-2-3 4,-2-1-2,3 4 1,-1-2 1,-1-1-1,2 6-7,-1-4 7,1-1-8,4 6 3,-3-2-1,0-2-2,2 0-1,-1 6-1,-2-4 0,4 3 0,-1 3 1,-1-1-1,1 1 0,-2 1 1,-6 5-2,3-4-1,2 9 6,-4-9-3,2 6-2,1 0 2,1-4-1,3 5 1,1-7 2,0 0-4,6-2-2,-4 2 7,3-3-7,2 2 2,1-2 1,3 1-4,3-2 4,0 2 4,0 1-6,6 1 3,0-2 0,0 2 0,9-2-1,-2 2 6,2 2-4,3-4 0,-1 2 1,5-2 0,-1-1-3,3 1 2,1-4-3,-1 8 1,2-12 5,-1 3 1,2-3-2,-1 1-2,5-3 1,-4-1-1,-3-3 3,4-3-3,-2-1 2,2-3-2,-1-4 3,-1-5-4,2-2 2,-4-4-1,0-7-2,-2-2-2,-1-10-1,-1-4-1,-1 0-1,-4-4-2,0-4-1,-3 2 0,-3-3-3,0 3 5,0-3 1,-1 9-6,0 3 2,-2 0 1,0 3 2,3 0-3,-6 3-1,3 8 4,-3-2-2,3 1 4,-3 5 0,0 0-2,-3 5-3,3-1 4,-3 4 0,3-5 2,-3 6-1,0-3-2,-3 4 4,1-2-5,0 2 4,-1 1-3,0 2-1,0-2 3,-3 2-1,0 4-1,3-5 3,-3 4-5,-1-1 0,4 3 6,-3-1-6,4 4 1,-4 1 2,9 2 0,-21 0-3,21 0 4,-19 11-6,10-4 3,3 4 4,-3 2-3,3 4 4,1 2-2,-1 2 0,0 9 5,1-1 1,2 8 0,0-1 2,3 0 4,0 9-1,0-4 5,3 2-3,-3 1-3,3-1 4,5 4-3,-2 1-3,-1 1 4,1-7 0,0 0-7,3 3 6,0-9-7,0 3 2,1-3 0,-1-7 3,3 4-11,0-7-4,-1-3-16,6-2-16,-6-1-22,4-4-31,0-9-55,-3 2-141,4-9 194</inkml:trace>
  <inkml:trace contextRef="#ctx0" brushRef="#br0" timeOffset="264584.3312">3998 12126 64,'0'0'20,"0"0"-4,0 0 3,-6-9-6,6 9 1,0 0-1,0 0-1,0 0 1,-3-7 4,3 7 2,0 0 0,0 0 1,-3-9 3,3 9-1,0 0-1,0 0-1,-6-5 0,6 5-4,0 0 0,-7-9-2,7 9 2,-6-6-1,6 6 3,-6-4 4,6 4-4,-12-2 0,12 2-1,-11-4 1,5-1-4,6 5 0,-15-5-2,5 3-2,1-1-1,0-3 1,0 3-3,-3 1 0,1-4 0,-6 3-1,6-3-1,-1 5-1,-3-2-2,0 0 5,-1 0-7,-2 3 1,4 0 1,-5-3 0,1 6 0,3-6-3,-3 6 0,-1 0-2,2-3 4,-4 3 1,2 1-1,1-1-2,-3 3 2,-1 0 2,2-4 2,-1 2-1,-1 4-2,7-6 2,1 3 1,-1 0-4,0-1-1,2 1 6,1-4-8,0 3 7,3 1-4,1 1-2,-1-1-1,-2-1 4,3 1-3,2 2 0,-3-1 1,3 3 1,0 5 0,0-7-1,3 8 2,-3-3 0,-1 5-1,1-4-2,0 4 3,0-1 2,3 0-4,0 4 0,-3-8 0,3 5 0,3-1 2,-2-3 4,-1 7-1,0-5-3,3 3 1,0-3 0,0 4 1,-3-2 3,6 0-4,-3 2 2,0-4 1,3 2-3,0 2 5,-1-2-4,4-2 1,-3 1-2,3-2 5,0 2-6,0 1 2,0-1 3,4 2-5,-1-6 0,-3 0 0,3 0-2,-3 0 2,0 0 1,2 0-2,1-2 2,-1-1 1,0 2-4,1-6 3,-3 4-1,3-4-1,0 3 1,0-2 1,-3-1 0,4 1 6,-1-2-9,0-4 4,-1 3 1,-8-3-3,21 3 0,-11-3 5,-10 0-4,24-3-1,-15 0 3,3-1-2,-1 1-2,0-3 4,1-2 0,-1 2-5,1-1 0,-3-2 3,3 4-2,-2-10 0,2 9-1,-3-6 0,0 2-1,2-4 2,-5 3-1,5 1 2,-3-4-2,-2 0 0,6 0-2,-6 1 2,0 2 1,0-4-3,0 3 4,0 0-2,1 0 3,-1 0-1,0-1-4,0 2 2,-1-3-3,-2 3 2,3-3 0,-3 4 2,3-1-3,-3-4 0,3 6 4,-3-3-2,0 0-1,1 0-1,-1 2-1,0-4 0,0 2 4,0 2-3,-3-1 1,3 1 2,0-4 0,-3 2-2,3 2 0,-3-1-1,3 1 2,-3-1 1,3 1-2,-3 1 2,0-2-3,3 2-1,-3-1-1,3 2 1,-3-4-1,0 5 2,0-4-2,0 2 1,0 0 0,3 3 0,-3-6 0,0 5 3,-3-2 1,6 1-3,-3-2 3,0 10-2,-3-15-2,3 9 1,0 6 1,0-14 0,0 14-3,-3-10 7,3 10-7,0-6-1,0 6 2,0-9-1,0 9 1,0 0 1,-3-9 0,3 9-2,0 0-1,0-8 3,0 8 1,0 0-5,0 0 3,0 0 1,0 0 0,0 0-1,0 0 4,0 0-4,-3-10 1,3 10 3,0 0-4,0 0-1,0 0 2,0 0-2,0 0 2,0 0 1,0 0-1,0 0 0,0 0 7,0 0-8,0 0-1,0 0 3,0 0 0,0 0-1,0 0 3,0 0-3,3 22 2,-3-22 0,0 0-1,0 14 1,0-14 1,3 4-3,-3-4 1,3 11 3,0-4-3,-3 2 1,3 2 1,3 2 1,-4 1 2,1 5 4,3 2-1,-3 3-1,5 2 2,-5 4-1,5 5 1,-5 0 0,6 3 3,-3 5-7,3-4 10,0 6-8,4 2-18,-1-1-7,0-7-20,-1-3-30,1-2-69,0-5-58,-2-6 67</inkml:trace>
  <inkml:trace contextRef="#ctx0" brushRef="#br0" timeOffset="266785.8656">5389 12075 493,'0'0'-23,"6"-14"8,0 12 4,-6-7 7,0 9 3,3-11 5,-3 11 6,0-10 2,0 1 2,0 9 2,-3-14-2,3 14 1,-3-10-3,-3 2 0,6 8 2,-6-10 2,-3 1-4,3 4 1,-2 1-4,-3-1-3,-3-1 2,-1 5-2,0-4-2,-7 4 2,1 1 1,1 0-2,-5 1 0,-2 4-1,-1-5 2,5 4-1,-1 2-3,-4-4 1,4 4 1,4 2-2,-2-3 0,1 4 4,-1 2 2,4-1 2,3 4-3,1-1 2,-2 1-1,4 7 5,3 3-6,0-3 2,3 6 4,0-2-3,0 1-1,3 4 1,3 0 3,0 0-1,3 1-1,0 0-3,0 4 1,6-2 3,-3 0-8,3-3 1,0-4 4,0-4-4,1 1 2,2-5 3,-4 1-4,7-5 1,-6-4-1,7-1-1,-1-4-2,0-5 7,-1 0-7,6-2 1,-3-7 2,1-3-2,0 6-3,1-12 6,-4 2-6,-1-3 1,5-4 0,-4-3-1,0 2 0,-3-3 0,2 0-2,0-3-2,-5 6 1,-1 0-3,-2-1 0,3-2 1,-3 2-3,0 0 3,0 1 0,-3 0 0,4 2-1,-4 1 3,0-2-1,0 4-3,3-2 7,-3 2-4,-3 0-1,3 6 1,0-4 2,0 4-1,0-2 2,-3 5-5,3-4 1,-3 3 7,3 4-4,-1-5-1,-2 4 4,0 8-6,3-13-1,-3 7 0,0 6 2,3-8-5,-3 8 3,0 0-1,0 0 0,0 0 6,0 0-4,0 0 4,0 24 0,-3-13 2,0 2-3,1 4 6,-1 1-4,0 4 1,3 4-1,-3-1 1,0 4 1,3 1-2,0 3 2,-3-3 1,6 1 1,0-1-2,3 5 1,-1-1-2,1-1 2,0-1 1,0-8-1,4 1 0,-1-1 0,0-6-3,0 6 1,0-9 2,0-4 2,0-1-2,1-1-1,2-9 5,-4 0-7,-8 0 0,24-14 1,-14 3-2,2-4-2,-3-5 0,0-4-7,0-6 4,-3 0-2,2-3-6,-2 2 3,-1 2 2,1 3-1,-3-2 4,-1 1-1,1 3 2,0 2 0,0 4 4,0 1-2,-3 1 8,3-1-3,0 2-3,0 5-1,-3-2 1,3 3-5,-3 1 4,3-1-3,-3 9-1,3-7 4,-3 7-1,0 0 0,0 0 1,0 0-1,15 19 0,-12-8 2,1 2 4,-1 3-3,0 6 5,3 0-6,-3 2 5,0 0-3,0 2-1,0-2 0,3 0 4,-4-2-4,4 2-2,-3-1 4,0-2-2,3-5-1,-3-2 3,0 1-1,0-3 0,1 1 4,-1-4 0,0-1-1,-3-4 3,0-4-2,0 0-6,0 0-1,18-18-1,-12 5-3,3-7 0,0-4-3,2-1-1,3 1-2,0-3 6,1 1-3,0 4 1,4-4 1,-7 7-2,3 4 3,-4-2-4,1 1 0,-2 2 0,-1 4 1,0 1-1,3 3 1,-6 0 0,3 6 6,-9 0-1,19 0 2,-19 0 5,15 10-4,-10-2 4,1 5 2,0 1 0,-3 4 3,3 1-5,0 1 4,1 1-1,-1 4-3,3-3 0,3-2 1,3 9-2,2-7 2,2 2-1,2-4-2,3-2 1,1 1-3,1-5-1,5-1 0,-7-4-4,1 1-5,1-5 2,1-5 1,1 0-4,-5-5 3,5 0 1,2-9 3,-2 1-2,-5-4 2,-2-5 0,-2 1 4,-1-6 2,0-2 4,-7 3 2,-2 2 4,2-1 7,-6 3 1,1-2 0,-6-2 1,0 8-3,0 0 0,-6-4-7,-2 2 2,-6 1-4,0 4 4,-4 1-1,0 1-6,-1 4-1,-2 1 0,1 2-3,1 3 4,1 3-4,0 0 2,-1 6-3,-1-1 2,5 4-3,-3 1 2,2 4-2,4 4 5,3 2 1,3 2-6,0 3 5,4-1-3,2 2 2,0 2 4,2-4 0,1 5-5,3-7 3,0 4 0,3-5-2,0 1-4,0-5 6,4 2 1,-1-4 0,-3-6 3,2-1-4,1-6-4,4 2-3,-4-8 0,3-6-3,-3-6-1,7-10-3,-4 0-7,-4-6 0,1-3-5,3-10-3,-2-1 0,-1-5-2,0 1 3,-6-4 5,2 3-1,-5-3 1,3-1 2,-3 7 7,0 1 5,2 4 4,-5 1 3,0-2 3,3 7 5,-6 5 6,3 2 3,0 0 5,0 5 4,0 1-2,0 6-6,0 1-7,-5 4 4,5 2-6,0 6-6,0 5 4,0 0 1,0 0-4,-12 22 3,7-7 0,2 4-2,-3 8 5,0 3-4,3 6-2,0 2 1,0 5 8,3 3-8,0 9 2,3 3 1,3 4-1,3-2-10,-1 0-4,4-8-17,7 13-15,-4-14-16,6-5-31,1-5-55,-1-5-177,-1-8 169</inkml:trace>
  <inkml:trace contextRef="#ctx0" brushRef="#br0" timeOffset="267617.0804">7595 11213 773,'0'0'-55,"0"0"12,21 13 13,-18-4 10,0-1 6,0 5 10,1 4 2,-4 1 6,3 4 5,0 7 3,-6 1-1,3-2 2,0 11 2,0 2 0,0-1-2,0 4 2,0 2-2,3-2-1,0 10-1,0 3-1,3-3 2,0 0-2,-4-2-4,7 1 6,-3-5-2,0-8 1,-3 4-7,3-7 2,1-2-5,-1-1 7,-3-7-4,3-3-1,-3-2 2,0-3 6,-3-6-4,3-2-1,-3-2-1,0-4-2,0-5 2,0 0 0,0 0-3,-9-26 1,9 9 3,-3-5-5,3-4 1,0 4 3,6-7-6,-3 2-2,6-4 8,0-2-5,5 0-3,3 3 3,3 0-2,1 3 2,4 0 0,7 0 2,-4 1 0,2 8-4,1-4-3,1 7 3,-1 4-3,-1-4 0,-2 9 6,1 2-5,-2 4 3,-2 0-2,1 3-1,-1 3 3,-4 4 0,-1 1 1,3-1 1,-6 7 3,-5 1-2,0 4 4,1 2 8,-7 11-1,-3-7 8,-3 5-5,-3 3 2,-3-1 6,-7 1 2,1-2 3,-6-1 5,1-1 4,-3 2 4,3-10 0,-4 0-6,-1-1 5,1-5-3,-2-2-1,-2-5-7,-2-1-5,-1-7-6,-1 0-15,1-3-15,1-6-23,-2 2-23,-2-2-23,7-3-24,-4-1-31,5 2-212,-2 0 140</inkml:trace>
  <inkml:trace contextRef="#ctx0" brushRef="#br0" timeOffset="268984.1774">9461 12197 851,'0'0'-58,"0"0"4,0 0 6,0 0 4,20-11 5,-14 2 6,3 0 4,0-1 4,0-1 0,4-4 4,2-1 2,-4-5 0,4 1 3,1-8 0,-1 4 2,3-6 4,-6 1 0,4-2 1,-4-1 2,-1 2 4,1 0 5,-3-2 6,0-2 1,-2 4 3,-1 0 3,-3 3 1,0 2 5,0-4-1,-3 2 2,0 0-1,-3 3 1,0-4-2,0 4-2,-3 0 0,-1 3-1,1-5 5,-3 5-6,3 2 0,0 4 2,0 0-1,1 1-4,-1 1-1,0 4-5,0 4 4,-1 3-4,7 2 2,0 0 0,-24 7-4,12 5 0,3 3 0,-2 3-3,0 0 2,-1 4 1,1 5 1,2 3-1,0 2-1,0 4-1,-1-3 1,4 4-1,3 1 1,0 2 2,3-1 0,0-1-4,3 0 4,3 3-3,0-3 0,4-4 2,-4 2-1,3-3-2,0-3 2,-1-3-4,1-1 3,-3-6 2,0 2-2,1-6 5,-1-2 6,0-1-3,0-5 8,-3 2-8,3-10-5,-6 0-1,0 0 2,0 0-2,24-12 5,-21 2-8,4-2 0,2-2 4,-3 1-6,2-4 2,4-2 1,-3-1-6,3 5 5,4-4 0,-1 1-1,0 1-4,-1 4 1,2-4 6,-1 4-7,0 2 0,0 2-1,-2 2-2,-1 1 4,0 3-3,-1 1 1,-11 2 3,18 8 2,-12 1 2,4 1 1,-7 4 0,3-1 6,-3 6-3,0 6 1,3-4 7,-3 6-8,3 1-2,-3-2 5,3 2-3,2 1-4,3 1 5,0-5-2,-2-4-4,3 0-7,3 3-10,4-12-1,2 2-8,2 1-13,2-11-15,5-1-15,1-6-16,4-6-170,-1-1 228</inkml:trace>
  <inkml:trace contextRef="#ctx0" brushRef="#br0" timeOffset="270894.4935">10650 11838 692,'0'-16'-7,"0"-1"2,-8 4 11,5 1 1,-2-2 1,-4 4 4,3-2 8,-3 3-1,0-2-4,0 2 3,-1 2-2,1 2-4,-3 1-2,4 2 0,8 2-3,-27 6 4,14-1-4,1 2-1,-3 7 1,3 1 2,-2 3 3,-2 0-9,1 11 3,0-3 0,3 1 1,-1 6-1,1 0 1,3 3 0,1 0-3,2-3 1,3 3 3,3-9-4,0 0 4,0 0-4,6-4 3,-1-8-1,1 1-2,3-2-1,3-5-1,4-7-9,-1-2 0,3-2-3,-1-7-2,2-5-2,5-2 0,-6-4-4,4-2 0,-2-7 4,-2 2 0,-2 2 1,-1-7 4,0 2 1,-3 5 11,-4 2 7,3-2 7,-5 4 4,0 3 6,-1-2 0,-2 4 0,0 2-4,-3 4-2,3-2-2,-3 4-2,0 8-6,-3-9 3,3 9-3,0 0 5,0 0 0,0 0-8,-6 30 6,6-15-2,0-1-4,0 2 0,3 2 2,0 0-2,0 5-1,3 1 0,0-2 1,0 2-1,3-1 4,-2-2-3,2-2 1,3-1 1,-3 0-6,2-6 3,-2 0 1,7-4-3,-4 1-2,0-8 0,3 2-11,2-6-3,6 2-6,-3-5 5,2-5-10,2 2 2,-3-4 0,1-4 5,-5 4-5,1-5 3,0 1 4,-2-2 0,-1-1 2,-7 1 6,4 4 0,-6-5 6,0 7 7,-3-4 1,-3 4 4,4-1 3,-8 1-9,4 1 8,0 0 0,-3 0-3,6 4 1,-3-1 2,-3 2-6,3-1-1,0-1 1,0 9-6,-3-12 0,3 6 4,0 6-3,-6-9-4,3 4 4,3 5-6,0 0 2,0-10-1,0 10 2,0 0 1,-6-6-3,6 6 3,0 0 2,-11-3-3,11 3-1,0 0 1,0 0-3,-12-6 0,12 6 5,0 0-4,0 0-1,0 0 9,0 0-8,-9-1-1,9 1 7,0 0-4,0 0-6,0 0-3,0 0 6,0 0-9,0 0 8,-10-3-5,10 3 0,0 0 3,0 0 5,0 0-4,0 0-2,-15 7 6,15-7-2,0 0-2,0 0 4,-9 3-2,9-3-1,0 0 3,0 0-1,0 0 1,0 0 1,0 0 4,0 0-9,0 0 5,0 0-2,-9 3 5,9-3-7,0 0 7,0 0-4,0 0 2,0 0-4,0 0-3,0 0 0,0 0 5,0 0-5,0 0 0,0 0 3,0 0-4,0 0 2,0 0-3,0 0 4,0 0-2,0 0 0,0 0 2,0 0 2,0 0-2,0 0 2,0 0 1,0 0-5,0 0 2,0 0 1,0 0 1,0 0 0,0 0 7,0 0-9,0 0 4,-6 6 1,6-6-3,0 0-2,0 0 5,0 0-6,0 0 1,0 0 8,0 0-7,0 0 2,0 0 4,0 0-6,0 0 10,0 0-10,0 0 1,0 0 1,0 0-3,0 0-1,0 0 2,0 0-1,0 0 1,0 0 3,15 10-3,-9-5 2,0 4 4,0-1 1,4 2 7,-1 2-1,0 5 0,0-5 1,2 7 6,-2 2-5,0 2-3,1-1 5,2 8-2,3 0-4,-6-1 7,3 4-5,1-2 0,2 4 8,-4-5-10,1-2-3,3 1 9,-2-5-8,2 0-1,0-2 2,-4-4 1,4-1 7,1-4-7,-1-2-1,-3-6 3,0-1-8,1-8 10,2-1-9,-1-6 3,-2-5-3,0-5-2,4-4 10,-7-5-12,3-2 0,-6-3-2,0-1 5,-4-3-3,1-1-2,-3 2 16,0-1-20,-3 8-3,3 1 4,0-2-1,0 4 0,-2 1 5,2 5-7,0-3 11,0 6-2,0 4-3,-3-2-3,3 4 0,0-1-2,3 5-1,-3 2 7,0-1-2,0 8-7,2-6 11,-2 6-4,0 0 3,0 0-4,0 0 2,23 11-4,-15-8 0,-2 1 6,3 4-7,3-2-3,-3 3 2,0-3-3,7 1-7,2 1 8,2-2 0,5 3-1,5-5-7,4 2-6,-2-4-1,5 2 0,-2-2 4,-1-2-8,-1 0-2,0-2 2,-3-2-5,-2-1 0,-2-2 1,2-2-1,-7 1 1,3-5 3,-5-2 3,-2 4 2,-2-4 2,-3-1 2,-2-1 6,-4 1 7,-3-1 7,-3 1-2,-3 1 5,-3 1 3,-1-1 3,-5 5-4,-3-1 2,1 0 3,-4 6-6,-1 2 3,1 3 1,0 3 2,-4 2 2,5 6 5,-4 3 0,-1 4 5,4 6-2,1 1-2,-1 5 6,5 2 0,4 2-6,0 4 2,3-4 4,0 5-10,6-1 6,0 1 2,0-11-2,6 8-6,0-1 7,0-8-10,0-2-1,6-1 3,1-3-6,-1-3 5,5-3-2,1-6-2,1-1-9,2-5-17,-4-3-17,11-3-14,-1-5-19,4-5-51,1-2-183,-1-9 181</inkml:trace>
  <inkml:trace contextRef="#ctx0" brushRef="#br0" timeOffset="272667.7763">13537 11718 747,'5'-4'-55,"-5"4"10,5-6 10,-5 6 8,0 0 5,6-9 5,-6 9 9,0 0 4,0-6 4,0 6 2,0 0 0,0-10 4,0 10 6,0 0-1,-6-8 4,-1 2-4,7 6 2,-9-6 0,3 0-4,-3-2 0,0 2-2,0 0 1,0 2-3,-4-2 2,4-3-3,-5 3-2,-1 1 1,0 4-2,-1-7 1,1 7-1,0-2 2,1 0-2,-5 3-1,4 0-4,-3 0 7,3 0-5,-1 3 1,1 1 3,1-1-4,-1 6 1,-1-4-1,1 4 0,-3 1 2,4 4 0,-6 1-1,6-3 1,-1 6 1,0 0-2,-1-2 1,4 2 1,0 3 2,4-1 2,-1 3 2,0-1 2,-1-1-2,7 0 2,-3 1-1,6-4-1,0 2-1,3 2 6,0-3-3,0 0-2,7 2 2,2-2 0,-1-2 2,4-1 0,0-1-2,4-1 4,2-4-3,-1-2-3,0-4 0,-3-1 3,7 0-4,-2-3 0,1-3 1,1-1-2,1-2 4,2-3-4,-5 3 1,-2-9-4,1 1 4,-6-2-3,4-1-2,-7-2 5,-1-2-8,1-2 3,-3 2 2,-2 0-7,2-1 4,0 3 1,-3-3-2,0 4 1,0 2 2,-3-1-3,3 3 6,-3 0-3,3 2-3,-4 0 4,6 1-6,-5 4-2,0-2 3,3 3-1,-3 1 2,-3 5 3,11-6-4,-11 6 0,0 0 5,0 0 0,21 11 2,-18-2 8,4 1-4,-4 2 0,0 2 5,0 2-5,3 3 1,-3-2 1,3 6-2,0 1 2,0 0-6,3 1 8,-1 2-5,3 3-1,-2 0-7,5-3-10,-2 3-14,6-9-18,-2-1-27,2-4-53,2-2-145,-5-5 215</inkml:trace>
  <inkml:trace contextRef="#ctx0" brushRef="#br0" timeOffset="273223.6921">14982 11546 688,'0'0'-34,"-3"-15"2,3 15 3,-3-11 6,0 6 3,-3 0 8,6 5 8,-5-11 2,-1 5 4,0 2 0,6 4 1,-9-9 2,3 4-3,6 5 3,-13-4-3,13 4 3,-21 4 6,21-4 0,-23 6-2,9 2 3,-3-2 1,-1 6 0,0 1 4,-4 1 4,1 2-2,1 4 3,-2 1 4,1 0-2,1 4 3,-3 2 0,9 2 1,-4-1-5,6 2 0,-4-3-1,7 4-4,0-8 7,6 6-11,0-3 3,0 0-2,6 3-1,3-1 2,0 2 0,6 0-8,1-1 5,2-7 0,0-2 1,2 2-3,6-2 1,-3-5-5,1-5-8,7 2-6,-5-6-11,5 0-14,2-4-28,-4-2-30,2-6-73,-1-2-92,1-4 226</inkml:trace>
  <inkml:trace contextRef="#ctx0" brushRef="#br0" timeOffset="273666.5142">15560 11669 756,'0'-5'13,"0"5"0,-8-15-2,3 11 2,-1-1-9,0-1 10,-3-1-5,0 4 2,0-3 0,-3 3-2,2-2 0,-2 5 4,1-3-3,11 3-1,-21 0-1,21 0 3,-25 5 2,10-2 3,3 6 6,-2-5-2,0 8-2,0 2 8,-1-1-5,0 3 4,2 4-4,1-2-4,0 2 4,3 1-3,4 3-1,-1-1-2,0 0 4,6 6-6,0-3 1,3-1 2,3 2-7,2-2 6,4 1-7,3-2 4,4-2 1,2 1 1,-1-11 0,5 2-6,-1-3-2,1-6 4,5 1-1,-4-6-3,5 0-1,-4-6 0,6-5 0,-3 1 2,-2-5-1,-5-3 1,3 0 3,-9-8-7,-2 2 10,-3 0-4,-6-1 1,-6-2 1,-6 3-2,-3-6-3,-6 0-1,-3 6-2,-4-1-1,-1 0-3,-5 4-15,1 5-13,1-4-7,-2 7-15,1 2-24,2 1-32,2-1-49,5 2-193,2-1 137</inkml:trace>
  <inkml:trace contextRef="#ctx0" brushRef="#br0" timeOffset="274771.8113">15981 11481 838,'0'12'-72,"3"-6"11,-3 2 14,3 0 14,0 3 9,0 0 3,0 2 10,1 4 5,-1-2 7,3 4 7,0 1-1,-3 2 2,3-1 4,-3 3-1,3-1 3,-3 1 2,0 1-5,0-1-1,-3 1 3,3-2-3,-3 0 2,0-1 1,0-7-3,0 5-1,0-4 3,0-1 1,-3 2-1,3-3 6,-3-4 6,0-1 2,0-2-1,0-1 5,-6 0-4,9-6-2,0 0-2,-21-3-3,21 3-2,-13-13 5,7 1-10,3-3 1,0-2 1,0 1 0,3-8-7,0-1 5,3 0-9,0 1 0,6-5 0,-3 0 0,4 5-2,2-3-1,3 1 1,-3 4 1,2 4 0,6-5-3,0 4-1,1 5-3,1 4 3,2-1 3,-1 5-4,2 3 4,2 2 1,-2 2-5,-5 4-1,4 1 0,-2 4 4,-4 4-3,-1 1 2,0 3 4,-6 1 2,-2 2-3,0 2 4,-6 1 2,0 0 0,-3 0 1,0 1 0,-3-4 3,0 2 3,0-1 3,-3-6 10,3 0-3,-3-1 11,0-3 5,1 0-3,-3-5-1,2-1 1,0-3-8,6-3-3,0 0-4,-14-19-1,14 8-6,0-5-1,0-4-2,6-7 2,0 0-5,2-2 1,3-2-4,0-2 1,4 3-7,0 0 2,3 3 1,1 3-3,4 0-2,-2 2 0,1 4 0,-1 4-4,4 4 2,-5 1-3,-2 6-3,0 3 3,1 3 2,2 1-2,-4 7 1,2 4 1,-1 0-4,0 9 6,-4-2 3,0 4-1,-5 1 1,-1 3-2,-2-3-2,0 0-3,-3 3-7,-3 0-1,0-3-18,-6 0-9,3 0-13,-3 0-13,-2 0-15,2-3-23,-3-2-51,-1-2-224,-2-7 108</inkml:trace>
  <inkml:trace contextRef="#ctx0" brushRef="#br0" timeOffset="275447.0124">16969 11520 1033,'5'-5'-19,"-2"0"0,-3 5-12,12-6-7,-6 3 3,-6 3 2,0 0 1,0 0 6,0 0 5,13 14 1,-10-6 1,-3 0 2,3 2 3,-3 5 3,3 1 1,0 3 8,-3 2 1,3 1 6,3 2-2,-6 3 5,6 2-2,-3-2-1,0-2 1,3 5-2,0-1 2,-6-2 5,3 0-5,-1-3 3,-2 1-1,0-5 0,3-4 6,-3 2 2,0-4 13,0 2 8,0-5 7,3-1-3,-6-1-8,3-9-1,0 0 1,0 0-8,0 0-7,0 0 2,-5-36 0,5 20-8,0-8 8,5-3-6,-2-6-4,5 0-2,1-2 5,-4-1-10,4 0 1,0 2 7,3 5-3,-3-1-5,1 5-4,2 4 3,-3 0 0,3 1-7,-1 6 1,4 4 2,-2 0-2,2 8-1,3 2 3,-4 2-4,6 8 7,-3 0 6,1 4-7,-2-2 3,-1 8 3,-3-1-6,-1 2-3,1 2 6,-1-1-1,-3-1-4,-2 0 6,0 0 0,-3-1-5,0-1 3,0-2-1,0-1 6,0-2 3,0-4 8,-3 5 16,3-9-3,-6 2 2,3-8 2,0 0-12,0 0 0,0 0-6,0 0-2,0 0 4,-6-33-5,6 16-4,3-5-4,3-1 5,0 1-1,6-7 8,-2-1-15,2 3-3,2 3 2,4 0-3,1-1 2,-1 4-2,3 3 0,4 0 1,-5 6-8,4 0 5,1 4-2,-2 5-1,5 3-1,-4 3 3,3 5 2,3 4 1,-3 4 0,1-1 3,-4 6 1,-4 2-7,-1 4 2,-4 0 6,-3 3 1,-3 0-9,-6-3-8,-3 3-13,0 0-14,-6 0-20,3 0-26,-3-3-41,-3-3-89,3-2-120,0-3 151</inkml:trace>
  <inkml:trace contextRef="#ctx0" brushRef="#br0" timeOffset="276378.8206">18504 11528 882,'-15'-5'-33,"1"-3"3,-9 4 3,-3 0 7,-1-2 9,-6 4 13,3 2 9,-4-4 8,5 8-3,1-4 2,1 5 0,-1 1 1,5 1 3,-1 2-3,2 2-5,1 2 7,7 1-4,-3 2-3,6 2 6,-1-1-5,6 5 3,0-2-3,3 1-7,3-2 5,0 5-5,3-4 1,3 4 7,3-5-7,0-1-5,2 2 4,6-4 7,-3 1-7,4-5 3,4 0-10,-4 0 3,5-8-3,2 2-1,-1-6 0,-3 0-2,4-6-2,-5 2 2,1-5 3,1-2-4,-1-2 1,-7-2-1,1 3-1,1-5 8,-7-2-3,0 2 1,-3-1 2,-3 2-2,-3-1 11,0 1 5,-3 2 3,0-2 0,0 2-4,0 4 1,3-2-6,-3 1 5,0 1-3,3 1-6,0 1-4,0 8 10,0-16-9,3 7-1,6 3-2,0-3 0,0 0-4,7 3 3,-4 0-5,2 0 1,4-3 1,1 4-4,-1-1 4,0 1 0,-1 1-3,5 4 1,-1-1-1,0 2 2,1 3-1,1 1-1,-1 1 3,-4 5-2,0-1 2,-3 1 7,-2 7-9,-1-3 3,-4 1-1,1 4 1,-6-2 2,-3 1 3,0 0-3,0-3-1,-3 3 8,0-2 6,-3-4 9,3 1-2,-2-2 10,-1-2 9,-5-2 4,5-4 2,1 2 0,5-6-5,0 0-5,0 0-3,-6-18-6,9 4-6,5-5-4,6-3-12,-2-4-6,5-2 5,1 1-10,4 0-2,-1 0 3,2 5 2,2 0-7,-1 0 4,-4 9-2,3 2 3,-3 6-3,2 1 3,-4 8 0,0 1-1,-1 6 3,2 0 1,-1 9 1,-6-2 0,-3 4 3,3 2-4,-5 3 3,-1 0 4,0 2-7,-3-4 4,0 5-3,-3-3 5,3 3 0,-3-3-5,0-1-9,0-2-14,-3 0-15,0-5-23,0-1-24,-3-6-57,-3-3-150,-1-7-53,1-2 140</inkml:trace>
  <inkml:trace contextRef="#ctx0" brushRef="#br0" timeOffset="280375.2779">23508 11346 658,'6'6'-40,"-3"0"8,-3-6 5,0 14 12,-3-4 15,3 1 9,-3 4 16,3 3-1,-3 6 6,3 1 7,-3 4 6,0 1-6,3 8-1,3 2 1,-3 6-2,3 10-5,0 0-2,0 5 2,0 3-2,3 11-5,-3 2 1,0-1-6,0 4 0,-3-4-4,0-9-21,0-2 2,0-3-20,-3-4-14,3-4-15,-3-8-26,0-8-46,3-5-124,-6-9 230</inkml:trace>
  <inkml:trace contextRef="#ctx0" brushRef="#br0" timeOffset="280605.6106">23572 11517 630,'6'-22'-42,"0"7"5,-1-5 7,4 1 3,3 1 6,1-2 5,5 5 2,-3 0-1,2 2 3,6-1 0,-3 7 4,4-5-1,4 10-1,-2-1 4,2 6 1,2-1 3,-2 7 2,1 4 6,-1 2 5,-1 5 4,-4 3 5,-1-1-1,-7 5 3,0-2 3,-6 5 3,-3 0 4,-6 1-2,-3-2 3,-3 4 3,-3 0 1,-6-1 9,0-2 3,-7-3 2,-1-3 5,-1-2-2,-7-2-2,2-4 10,-2-2-7,-2-4-4,5-5-4,2-1-2,-2-4-9,1-4-7,4-1-17,-2-5-26,7-1-24,0-5-38,5-7-50,4-1-238,0 0 123</inkml:trace>
  <inkml:trace contextRef="#ctx0" brushRef="#br0" timeOffset="281579.4194">24689 11490 950,'3'-9'-45,"-3"3"1,0 6 7,-11-16 5,5 10 5,-5 3 11,2-3 8,0 3 4,-6 1 9,2 2 3,-5 2-1,4 4 5,-4 3-1,-4 0 1,1 6 0,-2 0 3,0 7-3,3 1-1,-1 1 2,2 0-3,1 3 5,4 3-3,2-2-1,2-4 0,4 3-2,3-6 1,-3 4-1,6-5 0,3-5 1,0 2 1,3-4 1,2-1-1,3-4 0,1-2-8,-1-5 2,4-1-7,1-4 0,2-2 2,0-5-3,-1-5-3,5-4 2,-1-5-2,-3 1 1,4-5 1,-4-5-2,-4 4 2,4-5 5,-5 4 6,2 1 9,-3 0 5,-3 3 1,-1 6 11,3-3-3,-5 9-11,-1-2-4,1 7-5,-3 1 4,-3 3 5,0 6 8,0 0-3,0 0 3,0 0-2,0 36 4,-3-20-8,0 4-1,3 1 1,-3 4-3,1-1-2,2 3 8,0-3-10,0 2 2,2-4 1,1-2-6,0 4 3,3-6 2,3 0-2,3-3-5,0-3 0,4-2-2,-1-2-5,2-7-1,1-1-1,7-5-6,-4-3-3,4-3-1,-2-5-3,1-5 4,1 0-3,-7-9-1,-1 0-1,0-5 5,-3 1-4,-5-2 3,-3 1 6,-3-2-4,-9 4 7,-6-2 4,-2 1 1,-6 5 14,3 1 2,2 4-3,-4 6-5,7 1 0,-3 4-5,1 1-1,2 4 3,-2 3-3,3 1 1,2 4 2,9 0 0,-12 12-3,9-4 1,0 1-1,6 1-2,3 1-8,0 4-3,6-3 3,2 6-5,3-3-9,3 4-1,4-1-2,1 2-1,-2 1 0,0 2 5,0-1-4,-2-1 7,-2 0-3,-1 3 0,-4-2 3,-2 2 2,-6-1 0,0 1 6,-3 0 2,-3 4-1,-6-4-2,3 5 2,-3-4 4,0 2 5,-3-2 1,1 0-6,2-4 3,-3 1 4,3 1-2,2-5 0,1-2 7,3 1-9,0-4 5,3-2-1,4 2-2,2-4-16,0-3-17,5-1-20,1-4-22,4 3-6,8-4-3,4-4-28,4 0-213,8-2 164</inkml:trace>
  <inkml:trace contextRef="#ctx0" brushRef="#br0" timeOffset="282060.3666">25499 11576 932,'-9'1'3,"9"-1"-2,-8 5 1,8-5-2,-9 6 0,9-6 5,-3 9-6,3-9 1,-3 9 3,3-9-2,3 9 5,3-3-3,-6-6-3,11 7 1,-2-1 4,2-3-3,-3 0 2,4 0 3,-3-1-5,6-2 2,-15 0 1,25-5-6,-13-1-1,-1-1-8,4-8 1,-6 4 5,4-4-4,-4-4 3,-3-2-4,-3-2 2,0 1 2,-3-2-2,-6 0 9,3 1-1,-3 5 9,-3-1-7,2 4 1,-2 1 2,-3 4 0,0 8 1,-2 2 9,-2 6 8,1 0-1,-3 8 4,-3 8 1,-1 4-1,5-2 2,-1 6-6,-1 1 2,4 4 0,3-1-4,4-2 4,-1 4-5,9-6 0,0-3-5,3 0 2,5 1 2,-2-8-5,6 2-14,3-2-2,4-4-9,2-5-20,2-2-11,2-6-11,2-2-5,1-2-11,-2-8-6,8-2-12,-4-8-25,-4-3-166,8-4 205</inkml:trace>
  <inkml:trace contextRef="#ctx0" brushRef="#br0" timeOffset="282731.8286">26013 11322 757,'3'-10'-15,"3"4"0,-3 3 5,-3 3 7,0 0 15,9 13 10,-9-4 6,3 5 3,0 1 8,-3 9-1,3-4 8,-6 8-4,3-1 0,0 1 1,-3 2 2,0 6-8,0-1 2,-3-2-8,3 1-4,0-2 3,0-5-4,0 0 0,1-2-10,-3-5 3,5-4-5,0 4 5,0-5-2,0-5-2,5 1 6,0-5-6,4-3-6,-9-3-7,21-9 0,-9-2-7,7-4-6,-4 0-6,5-6-1,5-3-6,-4 2-2,0-1 7,1 1-1,-2 4 0,1 1 7,-2 1-4,-1 2 1,-4 4 0,4 1-2,-5 4 6,2 5-1,-3 0 4,0 5 4,-3 4-1,-1 0-3,3 3 8,-5 6 1,-1-3-2,1 4 5,-3-1 1,3 2-4,-3-4 7,3-1-10,-3 3 5,0-6 0,0 1 6,3-3-7,0 2 3,1-8 0,5-1-3,-3-3-6,-9 0-3,26-7-9,-13-2-8,2-4-3,0-6-8,0-6-12,-1-8-9,3-2-5,-3-8-1,-2-5 5,-3-8 5,-3-1 8,-3-6 7,0 1 13,-3-5 8,-3-8 12,0-1 8,0 4 11,0 6 9,-3 4-6,3 1 8,0 3 1,0 5-2,0 11 4,0 1 2,0 5-4,0 6-3,1 4 4,-1 7-10,0 3-2,0 7 4,0 6 4,3 3 8,0 0-3,-16 28 1,7-4-4,0 5 4,0 7 7,-3 11-11,3 5 1,-4 0 1,4 7-3,0 8-3,1-7-1,2-1 3,3 4-1,0-3 0,3 0-5,0 0-3,3 1-3,3-1 7,-3 0-6,5-6-1,-2 0-6,6-6 8,1 6-3,2-12-18,0 3-25,0-10-16,7 1-20,-2-10-22,-2-1-39,7-7-235,-4-6 122</inkml:trace>
  <inkml:trace contextRef="#ctx0" brushRef="#br0" timeOffset="283187.6043">26267 11118 989,'-6'4'-7,"6"-4"5,-7 7 1,7-7 4,-6 6 10,3-2 15,3-4 2,0 0 6,0 0 0,0 0-1,12 11-6,1-5-1,8-6-3,-1 6 4,11-3-11,-1 0 4,9-1-12,4 3-8,1-2-21,-1-1-17,3-2-30,-2 0-24,-1 0-55,-1-5-184,-9 4 155</inkml:trace>
  <inkml:trace contextRef="#ctx0" brushRef="#br0" timeOffset="283859.8055">26951 11693 819,'0'0'-23,"13"6"16,-13-6 8,3 6 13,-3-6 5,3 6 6,-3-6 11,0 0-3,0 0 3,6 7-5,-6-7-3,0 0-6,0 0-1,0 9-4,0-9 2,0 0-7,0 0 6,-6 11-8,6-11-2,0 10 3,0-10-2,-3 8-2,3-8-2,0 10 3,0-10-3,0 12 1,0-12 4,0 8-6,3-2 2,-3-6 3,3 4-1,-3-4 2,12 4 1,-12-4-11,0 0-2,20-8 7,-11 6-1,1-8 0,-1 5-4,-3-5-1,0 1 4,0-2-5,-3 4 6,-3-4-4,3-1 4,-6 2-7,-3-2 2,3 4 0,-3-2-3,0 4 1,0 1 3,-3-1-6,-1 5 3,10 1 1,-15-3 4,15 3-9,-17 4 2,17-4 3,-12 9 0,6-3-4,-1 2 7,4-1-4,3 4 4,0 1 5,3-5-17,1 4-16,2 1-11,0-5-24,0 1-32,3-2-82,-3-3-104,-6-3 203</inkml:trace>
  <inkml:trace contextRef="#ctx0" brushRef="#br0" timeOffset="277597.9822">20539 11301 875,'-10'-4'-52,"10"4"4,-18-2 5,9-2 2,9 4 7,-23 4 5,6-2 6,6 2 8,-7-2 9,3 1 5,-4 3 1,1 2 3,4-1 0,-4 5 3,2-2-1,4 1-2,0 7 0,0-3 2,4 0-5,-6 6 4,8-3-1,-2 0-1,5 6 2,0-6-2,0 1 4,3 1-3,3-4-1,0-1 0,3-1 2,-1-4-2,4 1 0,5-2-1,-6-2 0,4-2-3,3-4 2,0-1-3,1-1 0,-1-5 1,-1 0-2,-2-3 1,4-5 2,-4 2-3,0-2 1,0-6 2,-6 2-1,2-1 4,0-3 4,-2 4 3,-3 2 4,3 1-1,-4 1-3,4 4 0,-3-2-3,0 4-1,0 2-2,-3 6 1,0 0-1,0 0 1,0 0 0,15 23 1,-12-11-2,0 3-1,4 0 3,-1 6-1,3-2 5,-3 2 0,3 5-3,-1-2 3,1 3 0,0 3 1,1 1 1,-1 4-1,-3-1 3,0 4 0,-3-1 1,0-1 5,-6 8-3,0-4 1,-3 4 2,-3 2 0,-4 1-2,1-1 6,-5-4-2,2 3-6,-4-4 4,-5-1 4,1-2-1,-5-3 4,1-1 2,-7-3 4,2-4-4,-5-2-2,-1-5 4,1 0-7,-3-11 1,5 1-2,-5-4-1,7-3 0,0-6-1,-3-3-8,-1-4-6,3-7-19,5-1-8,-5-12-16,5-3-7,5-1-21,-1-5-21,7 1-32,1-2-225,6 4 143</inkml:trace>
  <inkml:trace contextRef="#ctx0" brushRef="#br0" timeOffset="278309.0469">20707 11552 898,'6'-5'-35,"-6"5"3,6-13 3,1 7 1,-4 1 7,3-1 1,0 0 7,0-1 5,-6 7 6,12-9-2,-9 7 3,5-1 6,-8 3-1,17 0 7,-17 0 3,17 9-1,-8-4 6,3 2-4,0 5 3,1 2-2,2 1 4,-1 3-2,-2 0 1,3 1 0,4 8-1,-4-3 0,0 6 1,-1 0-3,0-3-1,-3 3 1,-2-5 0,-3 0-4,0 2 3,0-6-1,-3 1-1,0 1 6,-3-5 2,0 1 0,0-4 10,-3-1 5,3-2 6,-6-2 2,0-4-3,0-4-5,6-2-2,0 0-5,-23-11 3,17-2-2,-2-3-2,2-3-1,4-8-8,2 0-4,0-7 3,5-1-11,3-1 6,4 0-1,-1-3-3,7-1-3,0-1-4,4 2-10,-2 5-3,6-2-14,-6 9-10,1 0-4,1 6-14,-1-2-14,-4 7-15,1-1-16,-2 7-22,-4-2-45,3 2-154,-4 5 165</inkml:trace>
  <inkml:trace contextRef="#ctx0" brushRef="#br0" timeOffset="278918.081">21743 11489 859,'6'-9'-29,"-6"9"10,3-15 3,-6 9-4,3-3 5,-3-2 5,-3-2 13,0 1 6,0-2 11,-4 4 8,1-2 2,0 2 1,3 0 0,-2 1 1,-1-1-10,0 4-5,-1 0 0,1 1 4,-3 3-6,0 2 1,12 0 1,-31 10 1,13-1 6,1 1-7,-1 5 9,-4 5-7,-2 4 1,2 1 1,2 2 2,-1 2-5,-4 5 2,4 5 0,4-7 2,-1 7-5,2-8-2,1 2 5,6-1-7,3-1-3,0-5 6,4-1-2,4-1 1,1-1 2,6-4-5,0-4 6,6-1-7,1-2 0,5-5-4,-1-4-3,5-3 0,2-3-4,-1-4-3,8-5 0,-4-3-12,4-5 7,2-4-13,-6-7 8,-1-1 2,2-4-5,-7 2 3,-2-5 1,-4-2 3,-4 5 7,-2 5 6,-4-5 4,-2 9 7,-1 0 12,-2 3 2,3 1-3,-6 5-6,3 4-10,0 0 2,-3 8 0,0 6-3,0-6 4,0 6-6,0 0 1,0 26 1,-3-10 0,3 0-4,0 7 6,0-1-5,0 4 3,0 1-1,3 1-5,-3 2 11,3-4-7,0 2 0,0-1-13,0-1-12,3-4-1,0 1-21,0-1-9,1-4-12,-1-4-6,0-1-9,0-4-9,3-4-20,2 1-12,-2-6-234,7-3 136</inkml:trace>
  <inkml:trace contextRef="#ctx0" brushRef="#br0" timeOffset="279799.0273">22167 11504 921,'5'-14'-15,"-2"1"18,0 1 2,0 6 6,-3-6-2,3 6-5,-3 6-3,3-11 2,-3 11 2,0 0 3,0 0 2,0 0 7,0 0-1,-3 30-2,3-13-2,0-4 1,0 7 0,0 1 0,3 4-2,-3-4 4,0 3-3,0 2 0,0-5 3,0 4-11,0-5 3,-3-2 7,0 0-8,0-2 3,0-1 4,3-1 2,-3-2 10,3-3 17,-5-2-13,2 0 2,3-7-7,0 0-3,0 0-4,0 0-1,-5-25-3,8 11-3,2-5-20,6-3-9,-2 1-13,5-6-8,1 3-1,4 0 2,-1-2-1,0 10 6,-4-3-2,2 3 9,-1 1 0,-3 2-1,0 5 4,-3-1 2,1 5 0,-1 4 7,-9 0-3,0 0 5,15 10 6,-13-1 4,1 2 4,-3-1 1,0 5 4,0 0 5,0 2-7,-3-1 0,3 2 4,0 2-5,0 1 5,-2 3 4,2-3-7,2 0 1,1 4 0,3-5-3,6 2 3,4-2 6,2 1-15,3 1-3,-1-4-6,8 0-5,-4-1-2,1-5-1,-2 0-7,1-2-2,4-4-4,-4 0-6,1-4 1,-2-4 1,1-2-2,1-1 3,-2-2 4,-5-5 2,4-2 10,-7-2 9,0 1 2,1-9 9,-4 6 5,-3-5 3,-4 2 6,1 0 3,-3-1 6,0 1 9,-3-2 1,-3 4 3,3 3-4,-3 0 7,3-2-2,-3 6-6,3-1-5,-3 1-5,-2 6 4,-1-3-9,0 3-2,0 1 1,6 5-1,-22 0 0,22 0 0,-21 12-2,9-3 1,1 5 1,0 2 1,-3 1-4,2 2-1,3 1 2,0 1 1,0 3-2,2-2-1,1-4-2,0 4 3,6-6-7,-3 0 6,6 1 1,-3-5-5,6-2 1,0-2 2,4-4-1,-1 0-2,-9-4-1,24-5-1,-10-4-5,3-3 8,0-6-8,-2 0 4,3-7-3,-2-5-1,-1 1-3,-4-9 0,1-7 0,0-1 2,1-2-3,-7-5 1,0 2-2,-3 5 3,-3-4 3,-3-2 5,-3 1-1,-6-5 1,-4 5 1,-5 5-4,1 1 4,-2 3-3,1 7 3,0 4-4,-1 7-4,5 0 0,-1 10 0,2 4-4,1 4-1,3 3-4,3 6-12,9-3-10,-14 12-8,11 3-10,3-1-13,0 5-34,0-1-53,3-2-110,0 7 220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35:21.2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349 355 118,'0'0'22,"0"0"-10,0 0-5,0 0-1,0 0-1,0 0 3,-17-6 3,17 6-1,0 0 3,0 0 3,0 0-1,0 0 4,0 0 1,0 0 1,0 0-3,0 0 4,0 0-5,0 0 0,0 0-3,0 0-1,0 0-1,0 0 0,0 0-3,0 0-2,0 0-1,0 0 0,0 0-1,0 0 0,0 0 0,0 0 0,0 0 5,0 0 2,0 0-1,0 0 3,0 0 1,0 0 0,0 0 0,0 0 0,-16 6-1,16-6-3,0 0 1,0 0-2,0 0-1,0 0 1,0 0-2,0 0-1,0 0-1,0 0-4,0 0 2,0 0-2,0 0 3,0 0-3,0 0 0,0 0 0,0 0 3,0 8-2,0-8 3,0 0 4,0 0 4,0 0 5,0 0 1,0 0 0,0 0 4,0 0 4,0 0 8,0 0-4,0 0 8,0 0 0,0 0-6,0 0 4,0 0-5,0 0-3,0 0 1,0 0-3,0 0-6,-18-11 3,18 11-3,-6-9 3,6 9-7,-3-11 1,0 7-4,0-5-3,0 5 0,0-5 1,0-2-2,3 2 4,-3 3-3,0-6-5,0 0 3,3 2-6,-3-4-1,3 3 4,-4-2 0,4 3-3,0-5-2,0 5 13,4-4-13,-4 3-2,3-3 2,0 4-2,0-2 4,0 2-4,3-1 9,-3 1-12,0 1-7,3 1 4,-3 0 1,0-1-3,3 2 2,0 1 13,0 0-10,4 2-8,-4-3 8,3 6-2,-1-5 2,1 3-2,0 0-1,3 0 6,-12 3-2,22-2-6,-13 2 9,-9 0-4,23 0 1,-23 0-3,23 0 4,-15 2-2,-8-2 0,18 3 4,-9-3-6,-9 0 3,15 3 4,-9 0-5,-6-3 3,13 3-1,-13-3-1,12 4 4,-7 0-4,-2 1-4,3 0 2,-3 1 4,0 3-7,0-3 6,-3 6 2,3 0-3,-3-2 6,3 1-1,-3 3-2,0-4-7,-3 3 6,3 1-4,0 1 3,-3 0 2,0 1 1,0-2-7,0 2 6,0 1 7,-3 2-7,-2 1-2,2-2 5,-3 3 2,-1 1-3,-2 0-6,0 0 14,0-1-3,-3 7-3,-1-4 3,-1 1-8,5-6 5,-3 2 2,-1-3-6,4 2 0,-3-1-2,4 1 1,-1-4 3,-2 2-2,3-4 1,-1 2 2,6-2-1,-3-4 5,0 2 0,3-2-5,-4 1 0,4-2 17,0 0-11,0 1 9,1-5-5,-1 4-1,0-3-2,0 4 1,-3-2 1,-1 3-1,1-1-1,0 2-1,-6-2 5,3 2-6,1 2 2,-6-2-4,6-2 0,-4 4 4,6-5-2,-3 1-5,2-2-3,1 1 4,3 0 0,-3-3 7,4 0 4,-1 0-3,0-2 7,6-4 5,-9 9 8,2-6 8,7-3 2,0 0-2,-9 2-5,9-2-5,0 0-3,0 0-2,0 0-4,0 0-2,-3-18-1,6 10-2,-3 8-5,3-13 2,3 4-2,-2 1-4,-1-2 0,3 1-3,0 1-2,0-1 1,-1 2-3,1-1 0,3-2 1,0 4-1,-3-3-3,4 0 5,-4 3-2,3 0 0,0-3-6,-3 3 4,3-1-6,-1 0 1,3 3-1,1-2 3,-4 4-3,1-4 2,3 2-4,-3-1 1,-9 5-6,19-1 4,-7 1-6,-12 0 7,17 1 0,-8 4-2,0-5 3,1 6-1,-1 0 0,0 0 3,0 2 3,3 0-2,-3 3 5,-1 1-2,6-2 0,-5 0 0,-1 0 1,4 2-1,0 1 1,0 1 4,-2-1-3,2-2 4,0 4-4,-1-2 5,1-1 12,-1 0-13,0-4-13,1 6-15,0-3-28,0-3-12,0-1-16,4 2-13,-4-3-18,2 0-23,1-4-29,-2-4-252,2-4 75</inkml:trace>
  <inkml:trace contextRef="#ctx0" brushRef="#br0" timeOffset="455.7463">769 674 1004,'0'-7'-79,"3"2"15,-3-4 20,0 9 10,0-10 16,0 10 12,3-11 9,-3 11 6,0 0 3,-3-9-1,3 9 1,0 0-2,0-7-2,0 7-2,0 0 1,0 0-3,0 0 1,0 0 0,0 0-2,0 0 2,0 0-1,0 0-6,0 0 6,-19 16 2,19-16 3,-3 11-3,3-6 1,0-5 9,0 14-8,0-6 1,0 0 2,0 0-3,0-8-3,6 14 1,-6-6 6,3-3-3,-3-5 4,3 11 2,-3-11 4,4 9 11,-4-9 7,3 6 11,-3-6-10,0 0 0,0 0 2,0 0-7,0 0 0,0 0-4,0 0-4,0 0-3,0 0-3,9-23 0,-9 23-4,0-8-2,0 8 3,0 0-9,-3-14 1,3 14 2,0 0-12,0-8-10,0 8-7,0 0-6,0 0-9,0 0 0,-6-4-14,6 4-5,0 0-18,0 0-27,0 0-38,0 0-195,6-8 154</inkml:trace>
  <inkml:trace contextRef="#ctx0" brushRef="#br0" timeOffset="1218.9889">1418 21 802,'0'0'-63,"0"-8"13,0 8 8,0 0 8,0 0 3,-3-9 6,3 9 6,0 0 2,0 0 3,0 0 0,0 0 1,0 0 2,0 0 0,0 0 0,0 0 0,0 0 7,0 0 7,0 0 7,0 0 2,3 27 4,-3-16 5,-3 3 4,3 0 2,0 4 0,-3 1 3,0 3 0,0 3-3,0-1 6,0 0 1,3 6-3,-3-2 0,-1-2 5,4 4-3,0 1-1,0-1 2,0 2-1,-3-2-3,3 0 3,0 3 0,0-3 3,-3 3 1,3-5 2,-3 2-10,3 0-4,-3-1 2,0-1-6,3-4 2,-3 5-5,0-8 2,0 3-1,0-2-1,3-1-5,0-1 2,-3-5-7,0 3-12,3-3-18,-3 3-19,3-8-17,-3 1-25,-2-2-63,2-5-210,3-4 129</inkml:trace>
  <inkml:trace contextRef="#ctx0" brushRef="#br0" timeOffset="2220.5859">1279-87 885,'0'0'-60,"-6"-4"7,6 4 8,0 0 8,0 0 5,0 0 7,0 0 5,0 0 4,0 0 2,-10-5-1,10 5 3,0 0 2,0 0-1,0 0 1,0 0 2,0 0 3,0 0 2,0 0 1,0 0 2,0 0 2,0 0 2,0 0 0,0 0 2,0 0 1,0 0 6,0 0-6,0 0 4,0 0 0,0 0-2,0 0 3,0 0-1,0 0 5,0 0-4,0 0 0,0 0 4,22 13 2,-22-13-3,15 3 2,-9 3-4,3-3 1,2-1-3,0 3 1,1 2-1,-1-5-2,1 6 0,0-2 2,4 0-3,-4-2-3,3 1 3,-4 1-2,1-1-1,1 1-3,-1 2 2,0-3-1,0 1 2,0 1-1,1 0-1,-1 0-3,-1-1 5,-2 3-1,3-3 0,0 2 2,1-2-1,-4 4-3,3-4 3,0 3 1,-4 0-2,6-2 6,-6 1-6,4 1 5,-3 0 0,0 1 1,3-2 3,-6 0-5,7 2 0,-7-1 1,3 2-1,-1-1-1,-2 2 0,3-3-2,-3 3 7,0 0-3,4 0 3,-4 0 1,0 0-5,0 3 2,0-2 1,0 1-1,0 2-1,-3-2 2,0 1 6,2-3-3,-2 5 2,-3-1 6,3 0-5,-3-2 10,3 2-9,-3 0 0,0 0 1,0 0-1,-3 1 0,0-1 7,3 1 1,-5-2 4,5 0-3,-3 0 3,-3 3-1,0-5 3,3 3 2,-6-2 2,3-2 0,-3 2 0,-1 1 4,1-2-11,0-2-2,0 2-1,1-2 0,-4 1 3,0-2-9,-4 1-1,1 0-2,0-1 0,-2-1-3,-3 3 2,3-6-5,-4 4-4,-4-1-8,2 0-7,-3-1-14,0 0-13,2 1-10,-4 1-17,2-1-11,1-5-9,4 5-12,1-4-11,0 1-20,3-3-64,2-3-188,0-3 110</inkml:trace>
  <inkml:trace contextRef="#ctx0" brushRef="#br0" timeOffset="3800.3499">1939 648 920,'0'0'-71,"0"0"6,3 5 8,-3-5 6,0 0 9,3 5 11,-3-5 6,9 6 6,1-3 7,-10-3 2,18 3 7,-9-1 4,0 0 4,6 2 4,-2-4 3,-1 4 1,2-3-1,1-1 1,0 0-3,1 0 1,-1 0-3,2-1 1,-2 1 0,4-4-2,-4 0 2,3 2-4,-2 0 1,5-4-1,-1 0-1,-2 0 1,1-3 1,-1 0-4,-1 1 2,3-2 2,-3-5-5,-2 5 2,0-6-1,-2 2-4,-1 0 1,0-1 2,-4 0 2,1 0-1,-3 1 0,0 0 7,1 0 6,-4 2 0,-3 0 1,0-1-4,0 2 0,-6 2-6,2-1 1,-5 2 0,3 0-2,-3 2 0,-2 2 0,2-2 1,-3 0-3,-1 6 2,1-3-1,12 3-2,-27 0 2,13 3-4,-2 3 3,-2 0 1,-3 0-1,-1 6 4,1 1 2,1 1 4,-2-1-1,1 4 3,1-1-5,0-2 2,6-2 5,-4 6-6,3-3-3,2 0 4,1-2-2,0-1-2,4 6 7,-1-6-4,3 2-2,0 1 3,1-3-2,5 6 1,0-2 4,5-4-4,-2 5 4,3 2-3,3-2 5,2-1-2,1 4 0,3-4-5,1 0 4,5 0-5,-4-1-1,8 1 2,-1 2-1,-3-2-2,7 0 0,-8-1 2,1-5-1,4 1 2,-4-2 1,1-5-1,1 2 5,1 0 4,-5-6-12,2 0 10,2-6-4,-1 0-2,-1-4-9,0-2 5,4-6 0,-5-5-5,1 1 3,-2-8-7,5-6 4,-7-3-8,0-2 4,-3 5 3,-5-1-4,3 0-3,-3-6 15,0 6-9,-2 1 1,-1 0 2,-3 0 1,0 6 4,0 0 4,-3 0-6,0 0 4,0 3-5,0-3 1,0 3 1,0 2-4,0 1 0,0-1-1,-3 3-3,3 1 6,0 6-2,0-5 1,0 4 2,-3 2-8,3-2 5,0 5 3,0-3-4,-3 3-1,3-2 1,-3 2 0,3 4 3,0-5 0,-3 4-4,3-1 8,0-1 3,-4 2-3,4-1-4,0 9-1,-3-9 3,3 9 2,-3-12-5,3 6 3,0 6-2,-3-8-2,3 8 0,0-10-2,0 10-1,-3-12 0,3 4 0,-3 1-8,3-2 1,0 0 1,0 2-2,0-4 5,3 3 0,-3-2-3,0 1-2,0 0 3,0 2-1,0-2 3,0 9-2,3-11 4,-3 4-1,0 7 2,0-9-2,0 9-1,0-11 2,0 11-4,0 0 0,0-9-2,0 9 0,0 0 1,0-6-2,0 6 0,0 0 0,0 0 0,0 0 2,0 0 0,0 0 6,3 26-2,-3-17-5,0 1 5,0 7-1,0-4 4,0 5-3,3 5 12,-3-1-3,3 5 3,-3 0-2,0 3 6,0 3 0,0-1-1,0 2-1,0 8-1,-3-3 5,0 3-4,0-1-3,0-1 5,3 5-7,0-5 1,-6 1-1,6 1-1,-3-6 1,0 3 7,3-3-10,0-5 2,0-1 0,0 1 0,0-5 0,3 1-4,0 2 2,0-9-2,0 2 7,0 0-3,3-4 1,-3 2-4,4-1 7,-1-2-7,-3-2 3,3 0 0,-3 1-6,2-2 0,1-4 2,0 4 5,0-2-9,0 0 3,0 1 1,1-2-5,-1 1-8,0-5-1,0 1-3,0 1-9,3 0-10,0-3-5,-1 0-9,9-3-9,-6 0-7,4-3-17,0 0-14,1-3-24,2-2-33,-1-4-175,1-1 157</inkml:trace>
  <inkml:trace contextRef="#ctx0" brushRef="#br0" timeOffset="4396.4599">2455 276 798,'0'0'-56,"-3"10"12,3-10 7,0 9 8,0-9 7,-3 6 10,3-6 9,0 0 7,0 0 6,-3 7-2,3-7 1,0 0 1,0 8 0,0-8 1,0 0 1,0 0 4,0 0 6,3 9-2,-3-9 1,6 6 3,-6-6 1,10 6 3,-1-5-3,0 2 5,0-1 0,3 2-4,0-2 5,7 1-6,-7 0-5,8-1-1,-2 2 1,1-2-3,-1 2 0,2-4-2,-1 0-3,2 0 1,-3 4-1,1-4-2,-1 0 6,-1 0-4,1 0-6,-2-4 16,2 4-10,-3 0-5,-1 0 2,3-4 2,-3-2-7,1 4-2,0-1-12,1-2-9,2 1-8,-4 2-12,4-1-8,-2-3-12,-1 6-11,0-4-20,0 4-26,-2-3-147,2 0 219</inkml:trace>
  <inkml:trace contextRef="#ctx0" brushRef="#br0" timeOffset="5070.7139">3077 601 651,'6'12'-40,"-6"-6"9,0-6 6,9 7 8,-5-5 7,2 4 6,-6-6 5,15 9 4,-9-6-1,5-3 5,-2 2-3,3 2 1,1-4-1,2 0-1,0 0 1,-15 0-3,28-4 3,-13 2-5,2-1 4,-2-3-5,4-3 1,-4 3-2,6-6-3,-7-2 1,5 4-2,-1-6-1,-3-1-1,1 0-1,-4-2 3,3-2-1,-4 3 0,1-2 1,1-2 3,-7 4-1,0-4 5,0-1 0,-3 7 2,0-3 2,-6 3 1,0 0 1,0-1-2,-3 4 0,-7-1 3,1 2-2,-3 0 3,1 4 2,-4-1 3,-1 5 1,4 1-3,-3 0 0,-1 6 0,2-3 1,-1 6-2,3-2-3,-4 4 2,1 4-3,4 0 2,-1 2-1,-1 5 5,1 0 5,3 1-2,3 1 1,-2 1 0,0 0 2,5 3-1,0-4-1,3 4 2,1-5 1,2 5 0,0-2-5,2-2 4,1 1-2,3-1-1,3-1 0,-1-2-1,3 1 0,1-2 4,0-1-5,3 1 2,1-4-3,-1 1-5,2-1-1,-2-2 3,4-1-1,-1 1-1,2-2-1,0-2 2,-3 2-1,1-4-2,3 4-5,1-6 5,-2 1 0,-2 2-12,1-3-9,-1-1-6,0-2-13,1 4-19,-5-8-21,1 2-34,0-2-211,1-8 166</inkml:trace>
  <inkml:trace contextRef="#ctx0" brushRef="#br0" timeOffset="5721.223">3624 251 780,'-15'0'-45,"15"0"3,-13 3 6,13-3 5,0 0 6,-15 2 10,15-2 8,0 0 5,-9 4 2,9-4 1,0 0 7,0 0-1,0 0 2,0 0-1,0 0-1,34 8 2,-25-6-3,0 0 1,0 2 1,2 0-2,1 2 2,1 3 0,-1-3 3,3 4-2,0 4-1,4-2 1,-1 0-1,-4 6-3,4-3 3,4 4-1,-1-1 0,-4 5 3,3-1-4,0 2 1,-2 1 2,1-3-3,-4 0 1,-4 1 3,4-2-1,-6 1 5,-3 1 3,1-5-5,-4 1 1,-3-2 6,0 2-1,-6-4 0,-1 5 8,-2-5 1,0 3 7,-2-5 6,2-2 6,-6-1 1,2-1 8,1-1 0,-3-5-1,3-2-5,-2-1 0,0 0-1,0-4-7,2-4-7,0-1 0,3-4-7,2-4-1,1-1-4,3-1 3,6-5-10,3-2-3,1-4-6,8-1-8,0-2-8,5-6-9,2 3-4,5 0-6,-2-3-5,-1 2-12,2 3-2,-1 2-16,-1 6-12,-4 1-19,2 3-29,-4 3-47,3-2-151,-2 5 161</inkml:trace>
  <inkml:trace contextRef="#ctx0" brushRef="#br0" timeOffset="7103.5508">4148 367 802,'0'0'-48,"0"0"3,0 0 5,28 4 6,-28-4 10,12 2 6,-6 2 4,0 1 6,3 0 9,-3 1 0,2 2 2,0 3 7,1 2-1,0 4 7,-4-1-1,4 4 3,-3 1-2,0 3 4,-3 0 4,0 4-6,0-2 4,0 1-4,-3 3-3,4-2 0,-4-1 3,3-1-6,-3-2-1,0-3 7,0 0-9,3-5 0,-3 1 4,0-4-7,0 2 9,0-3 12,0 0 4,0-4 0,0 1 7,0-9-8,-3 10-1,3-10 3,0 0-10,0 0 1,0 0-4,0 0 2,-19-22-18,16 12 8,0-1-7,0-1-1,3 0 0,-3-6-6,0 6 6,3-5-3,3 1-3,-3-2 8,3 0-3,3-3-6,-3 1 1,6 1 1,-2-2 2,2-1 1,3 0-5,-3 3 3,5-2 0,-2 0 1,4 3-2,-1 0-3,0 2 3,0-1-3,4 4-1,-4-1 3,2-1 0,-2 9-3,1-3 1,-1 0-3,0 7 0,-4-1 1,3 3 3,-14 0 0,23 5 0,-11 4-2,-6 1 4,6 5 4,-5 4 2,2 0 5,-3 2-1,0 3 4,0 4 1,-3-3-1,3 1 5,-4 1-5,4-2-3,-3 0 6,0-1 2,0 0-6,0-6 1,0 3 2,2-6-5,-3 0 9,1-3 10,-3 2 7,0-4 5,0 0-6,-3-2-1,1-4-5,2-4-1,-14 3-1,14-3-3,0 0-4,-20-10-6,14 5 4,-3-5-4,3 0-1,0 0-6,-1 0-3,1-5-7,3 4-2,0-5-5,0 1-1,6 0-2,-3 0-4,3-3 3,0 1-8,0-1-2,7-1 2,-4 4-1,6-5-3,-3 1 2,2-1 7,4 4-1,-2 0 2,2 0 2,0 3-2,0 1 3,-2-2 7,5 4-8,-7 2 3,1 3 2,0-4-4,1 7-1,-1-4 11,0 6-5,-12 0-2,20 0 5,-11 3-5,-9-3 3,16 9 3,-7-8-1,-3 4-2,0 1 6,0 0 0,0 3-1,-3-1 0,3-1-3,-3 2 3,0 1 2,0 2-3,1-2 1,-4 4 5,3-2-4,-3 2-4,0 1 8,3 1-4,0-2 2,-3 2 3,3 0 0,-3 0 0,3-2-1,-3 2-5,3-1 4,-3-3-2,3 1 1,-3-2 1,3 1 0,2-1 3,-2-1 0,3-1 4,-3 0-4,6-3-1,-3 0 1,4-3 1,-10-3-3,21 0-5,-21 0-4,26-9-2,-12 4-4,0-2-4,4-5 1,-3 2-5,1-4 2,-4-1 2,3 0 0,-4 0 3,1 0 2,-2-5 3,-1 4 9,-3 0 5,0 2 1,0 2-5,-3-2 7,0 1-4,0 1 2,0 1-1,-3 1 0,0 1-3,0 2 3,0-2 1,0 9-7,0 0-4,-6-8 8,6 8-5,0 0 1,0 0-1,0 0 1,-18 27-3,15-16 4,0 2 1,0 5 4,0-3 3,3 1 5,0 3-1,-3 0 1,3 0 0,0 1 2,0 1-3,3-3 4,0 4-6,0-2 4,3-1 2,0 1-2,3-4-1,0-4 0,0 5-10,2-5-12,3-2-13,-3-5-20,7 1-24,-3-3-33,4-3-61,2-6-144,-1-5 179</inkml:trace>
  <inkml:trace contextRef="#ctx0" brushRef="#br0" timeOffset="7512.5878">5268 40 776,'0'0'-45,"-12"2"5,12-2 4,-11 4 14,11-4 9,-14 1 6,14-1 4,-5 5 2,5-5-1,-9 4-1,9-4 2,-6 8 3,6-8-2,0 12 2,0-12 1,0 12-2,3-6 2,-3 2 1,0-8-2,6 10 2,0-1-1,-1-3 1,-5-6 1,11 7 2,-5-3 5,0-3 9,-6-1-4,0 0 5,14 0-1,-14 0 1,9-6 5,-9 6 5,6-15-5,-3 9 0,0-4 0,-3 2-8,-3-4-3,3 6 0,-3-6-2,-3 4 0,0-1-4,0 2-7,0-2-13,1 6-13,5 3-10,-15-2-9,15 2-7,-16 8-14,10 0-18,-6 2-154,6-2 80</inkml:trace>
  <inkml:trace contextRef="#ctx0" brushRef="#br0" timeOffset="8564.8657">5539 355 588,'0'0'-32,"-3"8"1,3-8 4,-2 8 6,2-8 11,2 8 6,-2-8 4,6 14 9,-3-9 6,5 3-2,-5 1 2,2 1 2,1 1 1,0 1 1,0 0-1,-3 6 1,3-3 1,-3 1 2,3 4 0,-3 2-3,0-3 0,3 2-3,-6 1 2,4-3-2,-4 1 1,0-2 0,-4-2-5,4 2 11,0-1-6,-3 1 2,0-6-4,-3 1 8,3 2-5,-6-4-1,3-1-3,-3-2 2,3 1 0,-2-5-1,-3 2 2,2-3 0,9-3-1,0 0-6,-23-9 3,17 2-6,3-4-2,0-2-4,0-4-5,3 1-1,6-8-3,-3-1 0,3 0-7,3 0-2,5-5 3,0 3 3,0-3-2,-2 6 0,3 0 3,-3 3-2,4-2 2,-4 8 5,2-1-6,-2-2 1,0 7 6,1 4-8,-1-2 5,0 4 3,0 0 1,-1 5-2,-11 0 2,26 5-1,-15-2 2,1 5-1,-3 1 1,3 1 1,1 1 2,-4-1-1,3 5-2,-4-1 4,1 1-3,0-2 6,1 4 3,-4-1-2,0 1 4,-3 2 1,0-1 6,3 2-9,-6-1 7,0 1-6,3-2 4,-3 6-1,0-5 0,0 7 2,0-6 2,0 0-1,0-1-1,0 0-4,0 0 8,3 1-5,-3-5-2,0 0-5,3 0 8,0-2-1,0 1-8,3-4 7,0 1-4,-1-2 4,6 0-5,1-5-5,2-2-3,1 2-2,4-8-4,-1 2 2,3-2-3,4-5-2,-5 0-2,4 1 7,-2-2-6,-1-2 7,-1 0-3,2-3 1,-4-1 9,0 0-1,1-2 2,-4 2 15,-4-2-10,1 0 4,-3-3 7,0 1-8,-2 1-2,-1-3 3,-6 0-4,3-2 0,-3 5 2,0-5 0,-3 1-7,-3 4-2,2-2 0,-2 1 0,0 1 2,3 7-7,-3-3 1,0 3-1,0 0-4,-3 4 5,1 4 2,2-1-7,6 5 2,-22 0 1,10 5-1,3 5 3,-3-2 2,0 4 4,-1 6 5,1 0-1,4 3 9,-4 3 2,3-3 4,3 3 4,-1-2 2,4 2-6,0 2 5,3-4 3,3 1-4,0 1 1,4-2 1,-1-4-1,3 5 0,3-5-3,-1-4-1,1 2 0,4-2-2,2-4-4,0-1 4,4 0-6,-2-2 0,4-4 1,4 0-6,1-3-13,2 0-16,-1-6-21,1 3-19,-5-1-30,1-5-40,-2-1-84,-4-1-207,1-3 71</inkml:trace>
  <inkml:trace contextRef="#ctx0" brushRef="#br0" timeOffset="10257.7003">7312 439 1016,'3'-9'-90,"-3"9"15,0-11 13,0 11 10,0-10 12,0 10 9,3-8 8,-3 8 2,0-12 9,3 8 7,-3 4 8,0-12 2,3 6 9,-3 6-6,0-6 6,0 6-3,3-9 4,-3 9-1,0 0 4,3-9-3,-3 9 0,0 0 2,0-6-6,0 6-2,0 0-1,0 0 0,0 0 0,0 0-4,0 0-1,0 0 5,0 0-7,0 0 4,-22 12-1,16-6-4,6-6 3,-6 12 1,3 0 0,-3-2 4,3 4 0,-3 1 1,3 1-2,-3-1 2,6 2 2,-3 5 0,0-4 4,3 8-5,3-5 7,0 3-8,0-1 2,0-1-5,3-1 6,0 0-2,3-2 0,0-2-2,4-1 3,2 1-1,-3-5-3,2 0-2,5 0 6,-4-6-1,0 0-1,0 0 3,1-6-4,2 0 0,-4-3-5,4-2 2,-2-5-3,-1 0 6,0-4-13,-1 2-2,-2-8-6,-2 1 3,2-3-3,-3 2-1,0-4 3,-3 3 0,0 1 3,0 3 2,0 3-2,-2-3 4,-1 4 7,3 2-3,-3 1 1,-3-2-2,3 3 3,0 3-3,-3 6 1,-3-12-3,3 12 3,0 0 2,0 0-3,0 0 1,0 0 2,-22 13 5,16-2-4,3-2 1,0 1 1,0 4 6,0-1-2,3 2-5,0-1 4,3-2 6,3 7-6,3-2 0,1 2-1,2-3 4,-1 0-5,4 2 3,3-6-2,1 2-1,-1-1 0,2-1 0,2-5-1,2 2 7,-3-4-13,4-2 11,-2-1-2,-1-2-1,-1 0 1,0-5-2,-2 0-2,-1-4-1,-1-1 0,-5-4 2,0 1-5,-2-7 2,-4 4 0,-6-3-2,-3-3 3,-6 0-2,-1 1-3,-5-1 7,0 0-6,-2 0 3,1 4 1,1 2 0,0-1 0,3 5-4,3 0-11,-4 4-4,7-3-10,-3 3 3,4 2 0,-1 0-14,6 6-5,-9-7-6,9 7-10,-6-3-12,6 3-20,0 0-180,-6-8 212</inkml:trace>
  <inkml:trace contextRef="#ctx0" brushRef="#br0" timeOffset="11080.675">8108-233 681,'0'-6'-43,"0"6"8,3-12 12,-3 4 10,0 8 11,0-10 6,0 10 9,-3-12 6,6 6 3,-3 6-6,0 0-5,0-7-1,0 7-3,0 0 4,0 0-8,0 0 2,0 0 2,0 0 7,12 25-1,-12-13 6,3 2 3,-3 5 4,0 5 4,0 6-3,0 0 6,-3 10 3,3 3 3,-3-3 1,0 5-4,0 3 1,3 0 5,0-3-8,-3 0-7,3 1-3,0-5 0,3 1-1,0-3-3,0-2 2,3-2-6,-4 1 2,6-9 4,-2 1-7,-3-3 5,3-4-4,-3-2-1,-1-1 2,1-3 12,0-5-6,-3 1-1,3-3-2,0 2-2,-3-6 0,0-4 3,0 0-2,0 0 1,0 0-2,0 0-2,0 0 2,0 0-2,0 0-1,-17-22 1,14 14-2,0 0 0,3 0-6,-3-4 0,3 3 1,0-6-3,3 2 3,3-3-3,2-2 3,1-3-8,3 2 5,1-2-6,5-1-2,3 2 0,-4 0 0,5-2-4,-1 3-2,0-1-1,-2 4 3,1 0 0,-5 6-1,1-5-2,-1 7 1,-3 1-4,3 4 7,-4 0-1,3 3-2,-14 0 5,20 7-2,-11-1-1,-3 2 5,3 4-4,-6 1 1,0 3 3,0 0 3,0 4-2,-3-1 0,0 3 2,-3 2 4,3-3-2,0 5 2,-3-5 1,3 4-4,0-5 0,0 0 4,0 2 4,0-3-6,3 1 2,-3-5-7,3 4-2,7-2-5,-4-1-7,0-2-17,3-4-19,2 4-17,1-7-9,4 2-19,-4-3-22,3-4-24,0 1-247,-1-6 99</inkml:trace>
  <inkml:trace contextRef="#ctx0" brushRef="#br0" timeOffset="11896.2144">8772 575 1038,'0'0'-22,"-2"-10"5,-1 2 0,3 8 2,-3-6 1,3 6 3,-3-6-3,3 6-1,0 0 2,0 0 3,0 0 8,0 0 0,0 0 2,0 0 2,0 0 4,9 20-3,-4-15 2,1 0-2,-6-5 4,15 8 0,-9-5 2,3-2 3,-9-1-5,22 0-2,-13 0-2,3-4 3,-1-2 2,1-1-9,1-6-7,-4 1-3,3-4-2,0 0-12,-3-7-1,-1 2 0,3-4-2,-8 0 3,0 2 5,3 0 0,-6-1-1,0 6 8,0-2-1,-3 1-1,-3 3 5,3 2 1,-5 2 0,0 0 4,-1 4 4,0 2 0,-3 6 8,12 0 5,-25 4 0,13 0-1,0 5 3,1 0 2,-4 1 3,2 2-3,-2 5 1,6 0 7,0 2-1,0-1-2,4 2 0,-1 2 3,-2-1-6,5 1-1,3-1 2,0-1 0,3 4 0,2-2 0,1-1-4,-1 4-1,4-3 0,-3-4-4,3 4-1,-3-2 3,3-5-3,0 1 2,4-2 2,-4-2-5,3-4-2,-1 0 4,7-5-6,-2 2 1,2-5 2,-3-3-3,4-2 0,-2-3-2,4-6-13,0-6 0,1-2-3,-5-4 1,1-7 1,4-3 2,-1-6 0,-6-4-3,1-4 2,-4 2 3,2-4 6,-5 1 4,0 0 0,-3 2 11,4-4-1,-7 10 9,0 2 0,0 1-1,-3-1-9,0 5 12,0 5-9,0 0 4,-3 5 5,0 0-12,3 2 1,0 5-4,-3 3-3,3 0 2,-4 1-6,4 3-10,0 0 10,-3 5 0,0 2 4,3 5-8,0 0 3,0 0-1,0 0-3,-15 21 3,12-6 4,0 2-6,-3 2 4,1 6 6,-1 0 4,0 6-2,0 8 6,-2-1 5,6 3 3,-1-1-2,0 6 4,3-1-5,0 3 2,3-3 0,0 7-5,4-1 5,-1 2-4,3-5-2,2 2 0,1-1 1,3-6-6,1-1 2,2 1-2,2-6 4,3 0 0,-3-7-6,1-1-1,4-5-12,-2 0-12,1-5-17,1-2-15,-1-4-17,1-5-14,-2-4-24,-2-4-35,4-1-260,-1-10 91</inkml:trace>
  <inkml:trace contextRef="#ctx0" brushRef="#br0" timeOffset="13345.8482">9309 221 1039,'-12'3'-33,"12"-3"6,-21 4 4,13-4 4,-3 2 6,11-2 6,-12 5 5,12-5-3,-11 6 4,11-6 5,-6 3-8,6-3 2,0 7-2,0-7 2,6 9 0,0-4 5,-1 0-5,4 1 1,5-2 1,-3 0 1,4-2 2,0-2 1,0 0-9,1 0 1,1-2-4,1-2-5,1-4-4,-1-2-3,0-2-1,-1-6-1,3 3 2,-3-4 3,-2-10 1,4-1 1,-4 2 1,-3-7 2,-1-1 0,1 3 9,-1-3 6,-6 1 4,1 3 5,-3-4 11,0 4 6,3 5 6,-6 3 4,3 0-7,-3 4 3,3 4-12,-3 0-4,-3 5-5,3 2 1,-3 4 1,3 5-1,0 0 0,0 0 1,-18 32 3,15-9 0,-7 4 1,4 3-2,-3 7 1,4 4 2,-1-1 2,0 5 6,3-3-4,-3 3-4,3-3-2,3 3 4,-3-5-4,3 1-4,0-1 4,3-2-1,0-2-5,3-1-1,0-2 1,0-6 0,-3-2 0,2-1-3,-2-3 7,0-1-11,3-4 2,-3-4 2,0 3 2,-3-1-5,5-4 5,-3-3-8,-2 2 5,0-4-1,0-5-5,0 0-1,0 0 6,0 0-6,0 0-5,0 0-1,-7-30-14,12 15-4,-3-2-2,4-2-3,3 4 7,0-7 0,0 3-1,0-1 3,0 4 1,1 0-2,-4 2 2,3 3 7,-1 1-6,-2 0 2,0 0 5,3 2-3,-3 2-1,3 1 4,1 4-3,-10 1 5,15 0-4,-15 0 2,15 10 4,-7-2-1,-2 4 1,0 3 9,5 1-9,-6 4 4,1 1 2,0 0 2,0 3-4,3 1 11,-3 2-6,3-2 0,0 1 4,4 0-2,2 1 0,-1-3 2,7-2 2,1-4-2,2 2-1,4-4 0,-5-5 0,4-3-1,1-3 0,-2 0-3,2-5-11,-1-5 2,1-2-3,1-7-10,-1-2 2,-4-8 4,2-7-7,-1-1 3,-4-7 2,-3-5-1,-2 2 2,-4-1 0,-6 1 1,-1 5 1,-2-4 1,-6 0 9,-5 6 4,-1 3 10,0-1 4,-4 3-2,4 8-3,0 2-2,0 8 0,-3 0-6,4 9 2,-6 2 6,14 1-8,-20 13 3,8 2 1,0 5-1,-1 8 0,1 5 1,0-2 5,3 7 2,3-2 1,1 2 16,-1-3-18,6 3-4,0-5 0,0-3 4,6-3 10,-3 0-18,5 0 11,1-6-7,0 0 3,3-3-3,4-5 2,2 1 5,-1-7-11,3 1 4,-3-7 1,4-1 0,-3-1-8,4-7-7,1 1-3,-2-4 5,1 1 1,-1-8-1,1 3-1,-5-2 0,1 1 0,-3 1-1,1-3 12,-1 6-9,-6-6 3,-1 6 2,1-3-6,-3 3-1,-3-2 6,0 4-4,-3-2 0,0-2-2,0 4 2,-3 1-3,0-2 2,0 2 2,-3 2-1,3-2-1,-3 3-2,4 2-2,2 4 5,-9-8-4,3 5-2,6 3 3,-6-5-1,6 5 2,0 0 8,0 0-12,0 0 7,0 0-8,0 0 4,0 0-1,-9 14-7,9-14 1,0 0-8,15 16 1,-6-11 1,-1 2-5,4 0 8,0 0-1,1-1-3,2 3 0,0-2 4,0 4-1,1 1 3,-4-6-2,2 6 8,-2 0-6,3-2 2,-2 4 3,-7-3 17,3 2 4,-3 0 13,-3 1 9,0 3 12,0-4 7,-6 4 0,3-4 6,-3 2-8,3 3-5,-6-6-3,6 4-6,-3-2 0,3 2-2,-3 1-6,6-4-1,0 4 0,3-4 0,5 4 0,7 0-2,7-1-1,5-4-6,4 0 2,1 0-9,8-2-14,-1-2-23,4-2-31,1-2-36,2-1-46,-3-6-101,-2-1-210,-4-4 45</inkml:trace>
  <inkml:trace contextRef="#ctx0" brushRef="#br0" timeOffset="14193.9195">11917-156 1096,'-3'-11'-71,"0"0"14,3 6 9,-3-3 10,-1-1 7,4 9 6,-3-13 5,3 13 1,0-8 5,0 8-1,-3-8 1,3 8-1,0 0 6,0 0 5,0 0 5,0 0 4,0 0 5,0 0 8,3 32 7,-3-18-6,0 2 2,0-1 4,0 5 0,-3 5 7,0 5 6,0 6 3,-3 0-2,-3 6 6,3 7 5,-2 3 0,-4-1-3,1 4-1,6-1 2,-4 0-1,3 0-4,3 4 1,0-5-4,3-5-1,6 3-3,0-9-2,6 8-2,1-7 1,4-3-6,1-1 2,4-9-1,2-4-5,-1-1-2,8-2-10,-1-4-16,4-5-18,1-4-22,5-5-21,-8-2-18,2-6-25,0-6-35,-2-5-64,-4-7-168,-7 0 112</inkml:trace>
  <inkml:trace contextRef="#ctx0" brushRef="#br0" timeOffset="15193.0445">11606 338 953,'-12'-1'-53,"12"1"5,0 0 4,-16 0 9,16 0 8,0 0 8,0 0 8,0 0 2,0 0 3,37 6 3,-16-6 1,4 4 0,1-4 0,8 0 1,-1 0 1,3 0 1,3-4-3,0 2 0,1-2 1,-1-2-3,-3-3 1,0-2-1,1-2-4,-5-5-3,2 0-3,-8-3-1,5-6-4,-4-6-8,1-3-4,-7-5-6,-4 1-4,-1-7 5,-4 1 6,0-2 2,-3 8 5,-3-1 6,-3 2 8,3 3 7,-3 8 9,-1-1 6,1 5-2,2 2 0,-5 3-4,3 3-1,-3 2-1,0 7 3,0 7 2,0 0 5,0 0 7,0 0 2,-16 27 0,13-4 2,-3-1 2,0 14-2,0 5 0,-3 11 4,0-1-4,3 3 4,-4 1 1,4 2-3,0-2-1,3-2 4,-3 2-2,6-9-4,-3-1-2,3 0 1,0-3 0,0-11-3,0 1-2,0-4 0,3-2-5,-6-1 6,6-5 11,-3-4 3,0 0 0,0-6 0,0-4-4,0 0-5,0-6-1,0 0-7,0 0-1,0 0 0,3-30-5,-3 13-5,0 1 1,3-2-4,0-5 5,0 2-7,0-1-3,7 1-6,-4-1-5,0 2 3,3-1 1,3 6-6,0-3-3,-1 1 3,6 4-2,-8 4 2,2-1 6,1 5-5,0 2 2,-2 3 1,-10 0-1,18 8 2,-12 2 6,0 5 0,-3 1 5,-3 5 8,-3 4 10,3 3-8,-3 2-3,0-1 2,0 1 3,3 1-6,-3-4 4,3 2 4,3-3-8,0 0 4,3-2 1,0-3-1,2 3 10,4-6-9,1-5 1,5 1 1,-3-2-5,6-8 1,-5-2 1,4-2-5,1-5-5,1-2 2,2-7-7,-1-5 7,2-3-1,-7-3-5,4-2-4,-7 1 7,0-4-6,-4-1 2,1-2 0,-2 5-1,-4-6 3,0 5 2,-3 1 9,-3 2-12,3 3 6,-3 1 0,0 4-1,0 0-1,0 0-3,-3 6 3,3-3-2,-3 8 0,0-1-2,3 8-2,0 0 3,0 0-2,0 0 3,-28 24 7,19-8 2,1 4-2,-1 6 5,0 5 2,3-1 1,-4 1 3,4 5-1,0-4 3,6-5-3,0 3-2,0-2 3,6-4 3,3 1-3,4-3 0,5-1 1,-1-2-2,-2-3-6,7-6-9,-1 2-16,4-8-26,1 2-20,1-6-24,4-6-33,-5 2-69,5-13-180,-1-2 120</inkml:trace>
  <inkml:trace contextRef="#ctx0" brushRef="#br0" timeOffset="16653.0111">13616 604 917,'-9'12'-55,"2"-2"2,-2 1 8,3-2 3,0 1 5,0 1 5,1 0 4,2-3 10,0 3 9,3-4 9,0 2 5,6-1 5,-1 1 0,1-5-1,6 2 0,4-3 0,2-1-2,3-2 1,7-2-3,-2-2 0,4-5-4,6 0 6,1-4-2,-1-4 1,3-7-4,-3 0 2,1-6 2,-1-3-4,-6-6 0,4-6-2,-5-7 2,-5-3 0,-2 4 0,-10-1 1,0 1-4,-7-1 0,-7 7 2,-7-5 1,-6 9 0,-7 1 0,1 2 0,-5 5 1,1 6 0,1 2-4,0 4 1,5 6-2,-1 6-1,5 3 5,-4 0-3,4 6-2,0 3 2,1 0 0,0 6 3,3 1-2,-1 1 1,3 4 3,0 3-1,0-1-5,3 1 4,-1 1-1,4-4 3,3 5 0,0-4 1,3 0-1,1 1-2,5 1 2,3-4-2,3 2 4,2-1-1,6-5-1,0 1 0,8 0-1,1-1-3,-1-1 0,-1 0 3,4-3-1,-5 0-1,-1 3 2,-1-4-4,-4 4 0,2 1 2,-4-1 0,-3 1 2,1 1-7,-4 1 1,-4-2 0,-2 4 2,-3-2 5,-3 6 5,-3-1-4,-3 0 9,-3 3 0,0 1-3,0 4 1,1 0 5,-4 1-4,3 3 1,0-2 0,3-3 1,3 3-3,-4 0 4,8 0-5,5-3 1,0 0-6,5 4 3,1-6-1,7-3-1,2-1 0,-4-4 2,6-4-5,-3-4 0,5 0-6,-4-6 0,2-2-5,2-8 0,2 0-4,1-9-6,-5-2 0,2-10-6,-1-4 5,-7-2 0,2-8 5,-7 0-3,-3-2 4,-3-2 1,-6 6 3,-3 3 1,0 1 2,-3 7 5,0 2 3,0 4-4,-3 4-6,3-1 7,0 11 6,-3 0-9,0 6 4,6 6-1,0 0 5,0 0 1,-31 28 4,25-9 3,-2 6 4,-4 4 0,0 5 0,3 2 6,-1 5-1,1 0-3,0 0-1,6-1-1,0 1 3,6 0 3,0-2-8,6-2 3,3-4 0,1-6 0,5-3 1,2-2-6,5-6 3,-1-6-3,3-4-2,3-2-3,0-8-8,4-2-5,-2-9-7,5-6-13,-3-8-1,-2-5-6,-1-8 0,-1-9-4,-2-6-6,-2-5 2,-11-7 2,0-1 3,-2 1 6,-10-8-3,-6 1 7,-3 3 4,-7 2 5,1 1 11,-3 6 5,4 11 2,-1 0-2,2 8 2,1 5-2,0 1-2,0 3 3,3 7 6,-3 1 2,3 4 3,0 3-4,2 1-1,1 4-5,0-1-4,0 7 4,0 5-2,0-1 7,3 6-2,0 0 6,0 0 3,-17 27 10,11-6 0,-6 10 2,2 4 6,-2 11-1,0 6 1,0 4-1,0 12-2,1 4-1,-3 1 0,6 5 0,5-1 4,0-9-7,9 8 0,-3-5 0,5-4-1,9-1-5,-3-4 3,4-11-6,3-2 3,1-2-3,-2-4-2,5-3 4,2-2-7,-1-5-10,2-3-4,-4-5-7,1-4-7,-1-1-10,-4-10-7,2 1-13,-1-2-6,-3-9-7,1 0-6,2-8-7,-4 2-8,1-9-14,7-1-197,-4-8 191</inkml:trace>
  <inkml:trace contextRef="#ctx0" brushRef="#br0" timeOffset="17640.1315">15538 499 709,'17'-39'-38,"-3"7"14,-3 5 15,-5 3 14,0-1 6,-3 4 10,-3 1 1,0 4 4,-3-3 1,3 3-1,-3 0 7,0 2 1,3 1-10,-3 1-3,0 5-2,-2-2-5,-1 7-7,6 2 3,0 0 1,-25 7 3,16 7 2,-3-1-4,0 10 6,-7 1-2,4 6 6,-2 3-1,-1 3 1,-1 3-2,7-3 1,-3 0-2,3-5 3,4-1-8,-3-4 4,5 0 8,1-4-13,2-1 3,3-3-4,3-6 6,-1-2-6,4-1-6,0-6-6,-6-3-15,25-8-8,-10-6-4,0-4-2,4-6-9,-1-7 3,2-4 7,2-4-5,-7 6 7,3 3 8,-6-1 7,1 4 13,-4 4-2,-1 2-4,1 6-2,-3 0 1,-3 8 1,-3 3 6,0 4 4,0 0 3,0 0 5,-3 30-4,3-14 4,-3 6 2,6 0-3,-3 5 0,0-1 4,3-2-7,3 0 3,0-3-5,0 3 5,4-6 7,-1 3-11,3-6 3,3 0-1,-1-5-1,0-4-4,3-1 2,-2-5-3,3-3-12,4-8-4,-2-2-15,1-6-6,4-7-9,-4-10-7,-1-5-5,2-8-7,-1-11 0,0-4 1,1-7 5,-7 2 0,2-4 6,-1 5 1,-4-1 2,-3 0 6,-3 9 4,0 0 6,-3 3 10,0 2 8,0 10 8,-3-2 4,0 4 2,-3 2 4,3-1 2,-3 3 0,3 5 5,-3 2 3,3 5 0,-3 3-2,3 2-5,0 2 2,0 5-5,-3 3-1,0 4-3,0 1 4,3 7-1,0 0 6,0 0 5,-25 14 3,19-4 7,-3 8 1,-3 8 6,4 1 2,-4 6 1,0 6 7,-1 8-4,1 5 2,0 5-1,0 7-6,4 5-1,-6 1 1,5 4 0,7 3-5,-4-5-2,3-1-4,0-6-1,0-2-2,3 0 1,3-4-4,-3-4 2,3-1-2,3-3 1,-1-4-1,1-7-4,5-2 1,-2 1-9,2-7-2,1-2-7,0-4-7,7-1 3,-4-8-9,0-4-3,5-5-11,-4-2-2,5-6 0,-3-6-7,4-2-1,-2-8-4,1-7 2,1-7-1,-1-7 4,-4-4 6,-2-4 6,1 0 11,-4 3 11,-3 3 9,0 3 6,-3 4 3,0 6 1,0-3-5,-3 7 1,4 2-3,-4 4-5,0 0 3,0 2-7,-3 5 0,0 9 8,3-3-3,-3 3-1,0 0 7,-3 28 0,0-8 13,0 0-6,0 5 2,-2 5 1,3 0 4,-1 0 0,3 4-2,-3 1-2,3-5-1,0 3 2,0 1-4,3-8 0,0 4 4,-1-3 0,3-3-9,4 1-10,-3-5-11,5-4-13,-2-2-22,6-7-22,-2-2-30,2-7-53,0-2-163,-1-8 172</inkml:trace>
  <inkml:trace contextRef="#ctx0" brushRef="#br0" timeOffset="20012.1177">15647-311 650,'0'11'-46,"0"-11"12,0 9 10,0-9 6,6 7 7,0-4 3,-6-3 8,11 6 3,-11-6 2,22 2 2,-13 2 4,6-4 4,0 0-3,-1 0 3,6 0-4,-3 0-2,4-4 1,4 4-3,-1-2 1,4-1-2,-5 0 0,4 0 3,-2 0-7,-2 0-1,2-1-2,-1 1-10,-6 0-7,1 1-15,-2-4-22,-2 3-43,3-2-49,-2 0 50</inkml:trace>
  <inkml:trace contextRef="#ctx0" brushRef="#br0" timeOffset="19545.9539">16193-117 622,'0'0'-41,"6"-5"7,-6 5 5,0 0 4,0 0 2,0 0 5,0 0 1,0 0 5,0 0 5,0 0 5,3 15 4,-3-15 1,-3 11 3,3-2 2,0-9 2,0 16 1,0-9 2,0 2 3,0 1-1,0 0-1,0 2 1,0 2 0,0-1-1,3 0-1,-3 1 3,3 1-2,0-1 1,0 2-1,0-6-1,0 4 0,3-2-1,0 0 0,0-3-1,3-3 1,1 3-2,-1 0 1,3-7-1,-1 2-1,1-4 0,-12 0 5,22-4-5,-10-1-1,0-1-1,-3-4 3,-1-1-2,1-4 4,2-3-3,-3 0 2,-5-2 1,3 1 1,-3-2 1,0-1 7,-3 2-4,3 1-4,-3 0 4,0 3-2,-3 3-3,3-1 2,-3-1-7,0 3-1,0 4-5,0-2 4,-3 6-5,6 4 0,-13-2 5,13 2-8,0 0 2,-23 10 0,14-2 3,0 4-2,0 0 2,0 4 3,-1 1 7,-2 2-6,3 0 1,1 0-3,2 1 4,0-4-3,0 2 1,-2 0 4,6-4 1,-1-4 0,3 1 3,0-1-2,0-1 0,3-5 2,-3-4-4,16 3 3,-16-3 1,0 0-1,26-10-6,-14-1 7,1 1-10,-4-4-8,3-6-7,-3 4-9,-3-3-12,3-3-9,-7 2-7,1 2-5,0 2-9,-6 2-15,0-3-20,-2 7-167,-4 3 216</inkml:trace>
  <inkml:trace contextRef="#ctx0" brushRef="#br0" timeOffset="17825.5304">16465-229 810,'-9'-4'-16,"9"4"1,-15-6 3,15 6 1,-13-4-1,7 2 5,0-4 6,6 6 0,-15-6-1,15 6 1,-9-2-1,9 2-6,-8-5-12,8 5-18,-6-4-23,6 4-25,0 0-90,-11-1 60</inkml:trace>
  <inkml:trace contextRef="#ctx0" brushRef="#br0" timeOffset="18657.1421">16758 157 494,'15'0'12,"-15"0"2,0 0 8,14-6 3,-11 0 8,-3 6-3,-3-12 4,3 12-1,-6-15 3,1 9 3,-1-2-3,0 4-1,0-2-7,6 6-4,-13-8 1,13 8-3,-15 0-4,15 0-3,-27 8 1,11 2-2,1 7 4,-2 0 2,-1 8-3,-1 1 5,-2 13-2,1-2 2,-3 4 0,6 5-2,-1-2-1,3 2 5,5-9-4,4 4-1,3-4 2,3-1-2,6-1 1,3-5-2,4 0 2,8-5-4,-1-4 0,6-1 6,0-10-2,2-1-2,-1-3-4,-1-6-3,2-6-4,2-4 1,1-8-9,-8-3 3,2-6-4,-1-6-5,-4-3 2,0-1 4,-3-3-1,-2 6 10,-6 1-5,3 3 1,-2 6-2,-1 6 0,0-5 2,-4 7-10,1 4-3,3 0 3,-3 4 2,3 5 0,4 3-2,-13 0 5,27 11-3,-13-3 9,6 2-4,-3 2 4,1 2-3,4-1-2,-1 6-1,-4-2 0,1 5-1,1-3 2,-4 0-3,0-1 2,-4 3-1,0-1 6,-2-1-3,-3 1 2,-1-1-3,-2-4 3,0 3 4,0-6-7,-3 2 4,0-1-1,-3-4 6,0 1 0,0-4 1,0-1 1,3-5 2,0 0-2,0 0-2,0 0-4,-8-21-5,11 7-11,0-8-12,2-2-18,7-9-6,0-3-3,4 0 4,2-6 9,0 3-2,2 3 3,5 0 4,-7 6 1,3 3 5,1 3 1,1 3 1,-2 6 2,1 4 2,-1 7 1,-7 4 4,6 1 0,-3 10 10,-2 7 6,-3 3 1,1 9 4,-7 2 4,-3 8 3,-3 1-1,0-1-4,-3 8 4,-3 3 0,-1-2-4,1 1 3,-3-8-11,0-2-9,0-1-15,0-4-15,-2 1-16,-3-6-32,-3-3-46,2-9-117,-3-4 230</inkml:trace>
  <inkml:trace contextRef="#ctx0" brushRef="#br0" timeOffset="20912.2391">18438-257 381,'0'0'-11,"0"-7"0,0 7-1,0 0 5,0 0 0,0 0 2,0 0 4,0 0 2,0 0 11,0 0 7,12 19 3,-12-13 5,2 4 2,3 4 6,-2-2-2,-3 6-2,3-6 5,0 9-5,-3-3 0,3 3 0,0 5 1,-3 0 0,0 4-5,3 0 0,-3-1 4,0 7-1,3 2 1,-6 3-3,3 3 0,-3-1 0,0-1 4,0 5-1,0 5-1,-3 0-1,-4-1-4,4 4 1,-3-7-3,3-3-5,0-5 13,0 1-16,0-5-1,3-2 0,-3 1 0,1-7-5,5-2-16,-5-3-14,2 0-17,0-6-19,0-1-22,-3-4-56,0-7-183,-2-4 167</inkml:trace>
  <inkml:trace contextRef="#ctx0" brushRef="#br0" timeOffset="22043.2907">18342-239 809,'3'-9'-42,"-3"9"3,0-11 6,3 2 14,-3 2 9,3-2 6,0-1 5,-3-4 0,6 2 7,-3 0 0,2-6 1,4 3 4,-3 2-4,0-4 0,4-1-1,-1 0-1,3 2 1,-3 0-5,3 0 4,-1 0-3,6-1-2,0 1-1,-2 2-1,0 2 1,4-3 0,-1 4-1,-1 1 0,3 1-1,0-3 0,4 8-1,1-4 0,-2 4 1,5-4 0,-4 7-1,2-4 2,2 5 1,-1 0 0,1 5-1,-4-4-2,-1 3 1,2 4-2,-4-2 1,-1 5 2,0-1-2,-3 1 2,1 5 1,-2-1-3,-1 5 4,0 5-2,-4-1 3,1 6-2,-1 0 0,-9 3 0,1-1 2,-3 2 1,-3 2 1,-5 3 1,-3-1 0,0 5 1,-7-1 5,0 0 0,-1-3-2,-2-1 5,-2-1 0,-2-3-1,-2-2-3,5-5 3,-1 0-1,-1-2-2,-4-4 1,4 2-2,-1-5 3,2-2-6,2-2 3,-1 1-3,1-6 1,4 0 1,-1-1-1,2-3 0,4 0 1,0-2-1,0 0 3,1 3 3,-3-6-1,3 3 1,2-2-1,9-1 1,-15 0 3,15 0-5,-19 0 5,19 0 1,-12 5-5,12-5 2,0 0 0,-15 1-4,15-1-3,0 0 1,0 0 1,-8 3-3,8-3 6,0 0-6,0 0 1,0 0-2,0 0-3,0 0 3,0 0 1,0 0-6,29-9 2,-29 9 7,22-1-10,-10 1 0,-12 0-2,26 1 1,-12-1 2,0 5-3,1-1-1,0-2 0,0 4 5,-2 2-2,5 2 0,-1-4 4,-2 3 3,1-2-5,-1 5 0,0-1 4,-1 0 3,3 0-1,-3 3 2,1 2-4,-3-2 0,4-2 3,-4 4 2,3 1-2,-7-1 4,4 1 0,1 2 0,-4-3 2,3 0 2,-3 3-1,0-2 4,3-4-4,-4 3-3,0 0 5,1-1-11,-3-2 4,2-2 3,-2 2-3,0-2-1,3 2-4,0-2-1,-2 4 3,2-5 1,-3 1-5,0 4 5,3-5-8,-3 0 0,2 0 12,-2 2-11,5-2-1,-5 2-1,-1-1 1,4-1 3,0-2 2,0 1-4,-3 1 3,6-5-1,-2 5 0,-1-5 2,3 0-1,2 0 1,-2 0-2,1-5 1,2 4 1,0-8 5,0 2-6,-1-2 4,0-5 4,0 0 1,1-3 5,0-6-6,-2 3-4,2-4 3,-3-4-5,-4 3-2,1-2-7,0 0-15,1-1-12,-4 2-19,0 0-21,0 1-17,-3 4-31,-3-3-62,-3 3-259,-3-3 52</inkml:trace>
  <inkml:trace contextRef="#ctx0" brushRef="#br0" timeOffset="37436.7138">20333 483 80,'0'0'47,"13"-5"-13,-13 5-16,0 0 3,9-9-12,-9 9-2,9-5-1,-3-1-1,0 2-2,-1-2 2,-5 6 0,12-9 2,-3 4-1,-2-1 2,-1 3 5,0-3-3,-6 6 3,9-4-3,-3 1 1,-6 3 3,6-6 3,-6 6 4,0 0 6,9-5 1,-9 5 3,3-5 5,-3 5-5,0 0 0,6-9 1,-6 9-8,2-8 3,-2 8 6,0-8-11,0 8-2,3-8 4,-3 8-8,0-11 2,0 11-1,0-14 0,-3 8 2,3 6-1,0-10-4,0 10 0,-2-11-4,2 11 1,-3-10 2,3 10-3,-3-15 0,0 9-1,3 6-5,-6-10 0,3 5 6,-3 0-5,0-1-3,6 6 1,-12-8-1,6 3 2,-4-1-1,1 1-4,0 3 2,1-5 2,-1 6-3,0-5 0,0 3 2,9 3-1,-19-6-2,10 3 1,0 0 2,9 3-3,-18-5 2,13 3 0,5 2-6,-20-3 4,12 1 2,8 2 2,-18 0-3,18 0 2,-21 0-1,8 0-3,13 0 3,-21 2-2,10 1 0,-4-1 1,2 2-2,1-3 3,0 5-3,0 0 0,0 0 4,-1-2-5,1 3 3,1-3-1,-1 2-1,3 0-1,0 1 1,-4 2 4,4-1-3,0 0-2,0-4 3,3 5 1,-2 0 1,2-1-5,0 1 3,-2-2 2,3 2 2,-1 1-3,0 1 4,3 0-2,-3 3-2,3 2 9,0 0-3,3 0-4,-3 3 7,3 1 4,3 0-7,0 2 2,3 4 12,0-5-8,3 1-1,4-1-4,-4 2 3,2-5 3,4 1-5,0-3-2,1 0 4,-1-1-6,3-5 2,2 1 5,-1-2-5,2-8 0,3 4 1,-2-5-1,1-6 1,2-3-2,-1-2-3,-1-5-2,5-3 4,-4-1 0,-6-4-4,4 3 6,-4-5-6,-4 4 2,-2-4 1,-2 4 2,-1 1-4,0-3 1,0 1-2,-3 2 6,0-1-2,0 3 0,-1 3 0,3 2-2,-5 0-1,3 3-2,0-2-1,-3 2-1,2 1 4,-2-4 3,0 2-8,3 5 3,0-4 1,0 1 2,-3-2-5,6 1 3,-2 4-2,-1-5-1,0 2 4,0-1 5,0-1-7,0 6 3,2-6-2,-2 4-4,0-1 3,0 2-4,1-2 2,2 3 0,0 1 2,0 2-6,0-1 6,0 1 4,-9 3-11,25 0 5,-13 3-2,-1 1 0,1 3 2,0 0-4,1 8-2,2-3 9,-3 2-3,-3 2 0,2 3 2,-5 1-3,5 1 5,-6 0 1,1 3-3,-3-3 4,0-3 2,-3 1-3,0 4 5,-3-5 5,0 4-5,-3-5 8,3-1 9,1-2 4,-4-2 10,-2 0 5,-1-1 0,4-4 0,-1 2-2,-3-3 0,3-5-2,6-1-2,-15 3-1,15-3-2,0 0-7,-19-10-3,16 1-3,0 2-2,0-7-6,3-1-4,0 0 0,3-1-1,3-4-1,0-4 2,4 2-5,2 2-4,-3-6 2,6 4-2,-4 1 1,9-1-4,0 4-2,-2-2 0,4 4 0,-1-3 0,-1 5 1,2 3-1,-1 1 0,0 1-6,1 4 1,-8 5 1,7 0-1,-6 0-3,4 9 2,-4-3 2,2 3 1,-2 6 1,-2 0 3,-1-1-1,0 5-2,-3 0-1,0 1 5,-3 0-2,-4 5 2,3-4-2,-2 4 4,0 1 0,-3-6-2,-3 5 0,3-1 0,-3 0 4,-2 0-1,3 5 1,-4-7-1,6-1 1,-3 0-1,0-2 0,3-2-2,-3-2 0,3 0-10,0-2 1,0 1-6,0-2-8,0-3-5,6 3-15,-3-5-18,5-4-14,6 0-23,0-3-11,7-3 4,16-6-25,1-1-234,20-10 121</inkml:trace>
  <inkml:trace contextRef="#ctx0" brushRef="#br0" timeOffset="37977.4635">22108-233 883,'-7'-12'-79,"1"-4"17,3 4 7,-3-2 7,0 1 6,4 2 8,-4-2 5,3 1 7,-3 6 1,3-7 6,-3 6 5,3-2 3,3 2 2,-3 0 3,-4 0 4,7 7 4,-3-15 5,3 11 2,0 4 1,-3-8 5,3 8 0,-3-9 2,3 9 0,0-9 2,0 9 0,0 0 1,-3-6-4,3 6 1,0 0 0,0 0-5,-3-9-1,3 9-3,0 0 0,0 0-6,0 0-2,0 0 2,-12 15 0,6-6 6,0 6 2,0 3 9,-2 5-3,-3 7 6,2 4 3,-2 10-1,-1 5 5,-3 2-2,-1 3 5,7 3-5,0 0 6,3 3-3,3-3 4,3 3-5,3-6-4,3 0 2,6-2 1,4-4-8,2-1-2,3-5 2,4-3 0,1-3 1,1-6-8,7 0 3,-1-3-6,-3-9-11,-1-4-15,5 0-18,0-9-22,-4-2-18,4-3-26,1-6-34,-1-8-240,-2-4 117</inkml:trace>
  <inkml:trace contextRef="#ctx0" brushRef="#br0" timeOffset="39014.3877">21752-142 912,'-12'5'-72,"6"-2"9,0 3 13,6-6 11,-10 6 13,10 0 11,0-6 9,0 0 6,6 12 1,4-10 2,2 4-1,0-3 3,5-3-3,6 2 1,3-2 2,5-2-5,-2 2 1,1-3 0,4-1-1,6 0-1,-5-5-5,2 0-1,1-3-3,-4-6-2,1 3 3,-4-3-6,6-7-1,-7-4 2,-4-1 1,2-1 5,-7 1 1,-2 0-1,-4 3 7,2 1 2,-2-2 3,-3 1 4,1 6 8,-4-2 0,0 5 1,-3 2 2,0 2-5,0-1-1,-1 2-4,1 2-2,-3 5-4,2 0 1,-5 6 2,0 0 3,0 0 5,-17 26-1,9-7 4,-1 11 5,-6 2-2,3 13 4,-4-3 2,1 7-2,1-1 3,-1 8-2,2-1-1,1 2 6,3-5-4,3 3-6,0 0 1,3-9 4,0-2-7,3-5-1,3 3 0,0-6 2,3-2-8,-3-5 7,3-3-5,3-1 4,-3-7 0,4 0 1,-1-6-1,0-6-4,2-4 3,1-4 2,0-4-10,4-6 2,-4-3-5,0-6-2,0-2 3,2-1-1,-3 0-3,0 2-1,1 1 0,-3-2-3,0 2 2,3 2 2,-5-1-6,2 4 5,-3 2-3,0 4-2,0-2 8,-3 2-11,2 2-1,1 4 0,0-4 9,-6 8-12,0 0 5,0 0 3,22 12 2,-16 0-2,-3 0 1,3 2 1,3 5 5,-3 3 0,3-2 0,-1 4 1,6-3-3,-2 3 1,2 0 1,1 0 1,4-3 1,-1-3-3,0 0 6,2-6-6,2 0 1,2-6 8,1 4-9,-2-10 2,1 0-2,1-6 0,-1-4-3,4-4 4,-5-8-5,1-1 4,1-3-6,-2-9-1,-2-1 7,-2-1-8,-4 2 7,-3-1-1,0 1 3,-7-1-3,3 1 13,-8 3-13,0 4 4,-8 1 0,5 1 1,-2 2-21,-4 6 5,0 1-6,-3 4 2,0 4 1,-1 8-2,1 1 4,12 0 4,-29 16 2,17-1 3,-4 6 0,1 3-4,3 2 7,1 7-1,2 1 3,-2-4 1,8 6-3,0-3 7,1-3-9,4 3 7,-2-3 1,3-4 2,3-1 1,5-1-1,-3-2-1,4 0 3,0-6-5,3 0-6,1-5-14,2-2-8,2-5-20,-1 1-21,2-5-33,0-6-65,4-3-160,-5-5 163</inkml:trace>
  <inkml:trace contextRef="#ctx0" brushRef="#br0" timeOffset="39871.9156">24591-80 796,'3'-13'-51,"3"2"10,-3-2 11,-3 2 13,3-1 1,-3 0 9,-3-3 2,3 1 4,-6-2 4,0 3 3,-5-4 0,-1 1 2,-7 2-1,1-2 5,0-1-6,-4 7 5,2-4-2,-4 4 0,-1 2 4,4 0-1,-2 2-4,-2 1 0,1 1-4,2 4 7,1 0-4,1 4 0,-5 1-4,7 1 4,-3-2 0,4 2-1,-2 4-1,1-1 2,3 2-2,-1-2 3,4 4-6,0-3 3,1 4-2,2-3 2,0 3-2,-1-4 1,4 5 0,0-2 0,0 0 0,3 1-2,0-2 2,0 3-1,3-4 0,0 2 1,0-2 3,3 0-3,3 3 1,0-3 2,3 0-5,1-1 3,2 0 0,2-1 0,1 2-2,4-1 6,2 2-6,0-3 1,1-1-2,1 2 0,4-2-2,-2 2 4,1 0-4,-1 0 1,2 0 0,-3-1 2,1 2-2,-2 2-3,-2-1 5,1 0-5,-1 3 0,-4-1 8,-1 1 3,-1 4-2,-3-1 3,-3 0 3,-3 0-1,0 2 2,-3-1 2,1 1 3,-4-4 3,-4 2 0,4 0 3,-3-3 4,-3-1-1,3 2 3,-3-3 6,0-2-5,-3 1 2,-3-2-2,4-2 1,-9-2-5,0-4 1,-1 2-4,-4-8-4,1 2-2,-5-4-3,-2 0 1,1 0-2,-4-6-5,2-2-1,-5 4-12,-2-7-3,6 3-8,0 4-4,-1-4-7,8 6-7,-1-4-11,2 6-14,4 0-15,3-3-15,-1 6-11,4-1-12,4-3-21,2 0-164,6 1 187</inkml:trace>
  <inkml:trace contextRef="#ctx0" brushRef="#br0" timeOffset="40893.4491">24698 40 737,'0'0'-42,"0"0"3,0 0 4,0 0 4,-6 12 4,6-12 4,-8 8 0,5-4-1,3-4 4,-3 8 3,0-4 7,3-4 2,0 12 4,0-12 1,0 14 11,-3-9 1,6 3 2,-3-8 7,3 14 10,-3-9-5,3 0 2,5 1 2,-5 0 1,5 0 2,-2 0-1,3-6-1,0 5-3,0-4 1,3 3-3,4-4-6,-16 0 3,26-4-2,-8 3-4,-2-4-4,2-1 0,3-3 1,1-1 0,-2-1-4,4-9 2,-2 1-4,2-3 1,-7 2 3,2-5-4,-4-2 1,0-2-1,-6 9-7,-3-5 8,3 1-2,-5 2-3,-1 0-4,-6 6 1,3-1 0,-4 1-6,-2 4 7,-3 2-4,0 2 4,-3 2 0,0 6 0,-4 0 5,1 6 2,1 0-6,-4 6 7,-1 3 5,1 1 0,0 6 7,1 2 9,-2 4-11,4 5 4,0-1 6,3 1-4,-1 4 2,4-2 1,0 3 4,1 1-2,5-1-2,-3 1-2,6-3-2,0-3 2,0-3-2,3-2-1,0 2-4,5-6-3,4-2 7,3-3-4,4-7-7,8 6 9,1-11-10,1-2 3,2-5-8,10-1-14,2-8-13,6-5-13,-2-4-8,7-12 6,-2-3-10,-3-5-9,-1-2 6,-4-7 4,-1 1 3,-6-3 10,-5 2 7,-7 5 11,-4-4 9,-3-1 1,-6 4 9,1-4 8,-10 8 3,0 0-4,-3-3 1,-3 6 2,0-3-3,-5 5 5,0-2-2,2 3-2,0 7 2,-3 0 2,3 1-9,0 4 5,0 2-3,0 3-6,3 0 5,1 1-10,-6 2 1,5 2-1,0 4 3,-3-2-4,3 3 5,3 6-2,-11-5-6,11 5 6,-15 3-3,15-3 4,-19 12 3,10 0 6,-3 2-5,0-1 4,-2 10 5,2 1 9,-4 6 5,1 6-6,3 6 6,-3 7 1,2 5-4,4 1 2,0 1 0,4 1 0,2 2-7,3-7 1,3 4 5,-1-1-9,4-4 2,3 0 3,3-5 0,4 0-6,-1-1 2,3-3-2,1-3-2,1-1 1,-2-8-5,4-1-12,-4-2-3,5-2-9,0-5-4,0 1-8,-2-6-11,1-3-10,1-2-11,-2-1-13,7-7-21,-7-2-19,2-6-33,5 0-187,-1-12 153</inkml:trace>
  <inkml:trace contextRef="#ctx0" brushRef="#br0" timeOffset="41229.2288">25563 88 842,'0'0'-38,"-15"-6"10,15 6 7,-12-1 7,12 1 15,-12-5 0,12 5 10,0 0 4,-12 0-5,12 0 2,0 0-5,0 0 1,0 0-6,-16 0 4,16 0-1,0 0 6,0 0 1,0 0-9,0 0 4,0 0 1,43 0-5,-25-4-7,1 2-3,-2 2-12,7-6-13,1 2-11,-1-4-20,2 2-29,5-6-114,2 2 71</inkml:trace>
  <inkml:trace contextRef="#ctx0" brushRef="#br0" timeOffset="42343.466">26708 280 507,'5'-24'-28,"-5"18"12,-3-3 12,3-2 8,-2 1 8,-1-2-3,0 2 1,-8-5 2,2 1-1,-2 2 1,-4-2 1,0 0 4,-4 3 0,-2 0-1,4 4-3,-5 1 1,-2 0-2,3 6 0,-1 0-1,-1 6 0,-2 0 0,1 6 3,1 3-7,-3 3 6,6 5-3,-1 1 1,2 4-1,7-2-3,1 0 5,-1 0-3,6-2 0,3-3 0,3 3 0,0-6 3,6-2 1,0-2 0,3-4-4,5 1 5,-2-5-3,4-4-1,2-2-2,-3-2-2,7-6 1,-2-1 1,1-7-4,4-4 4,-1-2-4,-4-8 3,5-5 1,-1-2 5,-6 0-3,4-4 9,-5-3 6,4 3 3,-2-1 3,-1-5 9,-3 3-7,5 1 7,-4-5 1,2 6-6,-3-3-2,0 3-4,4 2-1,-5-5-5,-2 10 6,0-1-12,4 2-1,-4 2-4,3-1 0,-3 3-1,-1 0-3,6 3-2,-9 5 7,4 1-7,-3 1-2,0 1-6,-3 5 1,4 1 0,-4-1-2,0 4-5,3 2 4,-3 2-4,2 2 1,1 4 0,-9 0-1,22 6 6,-13 0 0,0 4 0,0 2-1,0 5-2,-3 1 1,3 4 2,-4 5 11,3 6-9,-2 6-2,-6-3 3,3 6 0,-6 1 4,0 1-7,-3 9 7,-4 5 2,4-1-6,-9 12 2,3-4 2,-3 5 5,-1-1-9,-4-3 4,5-1-1,3 2-5,-7-2 3,7-13 4,3 4-5,-3-7 2,9-4 1,-2-5 3,-1 3 1,3-6-1,3-4 3,3-3-6,0 0 2,5-6 1,1 1-1,3-1-5,6-1 5,1-8-3,-1 0 0,2-5-6,5-2 7,-1-6-5,2-2-1,2 0 0,-1-5 2,1-4-2,-5-2-2,8-4 3,-4-4-2,-3 0 4,1-6 10,-8 3 1,1-5 5,-2 0-6,-4 0 3,-6 0-3,-3 0-5,-3-3-2,-9 0 3,-3-3-4,-7 0-3,-5 3 2,-9-5-2,-6 3 1,-9 0 0,5 3 6,2 3-5,1 0-6,10 11 3,-1-4 1,8 5-11,1 2 5,4 0 0,3 2-1,1-1-3,5-1 2,4 5-5,5-4-3,8-1-1,3 0 3,4-3-9,6-1 10,4 0-4,4 0-1,2-2 1,2 0-14,4 5-7,-2-4-10,-1 2-12,-2 3-12,2 0-28,-10 0-48,1 4-181,-8-3 157</inkml:trace>
  <inkml:trace contextRef="#ctx0" brushRef="#br0" timeOffset="45586.7109">1372 1862 815,'-6'-4'-57,"6"4"10,-9-8 6,3 7 10,6 1 6,-8-5 5,8 5 2,-14-6 1,14 6 2,-14-3 5,8 0 4,6 3 4,-15-4 0,9 0 2,6 4 3,-15-2 0,15 2 3,-13-6-2,13 6 4,-15-2-3,7-2-1,8 4-1,-21-2 0,12 2 1,9 0 1,-25 0 2,10 0 0,1 0-4,-6 2 2,6 2 1,-4-2-1,0 1-2,2 2 1,-5 0 2,4 4-4,-5-3 0,4 0 1,0 6 0,-1-4 0,1 2 0,1 2 0,-1-2 0,-1 4 1,1-3-1,3 3-5,-2-4 3,4 5 0,-2 0-1,3 0 0,0 1 0,3 2 1,-1 0 0,1 0 3,0 0-2,3 2 0,-2-1 3,2 1 0,3-2-3,0 1 4,0-4 2,0 3-4,3-1 0,0-5 2,0 4-5,3-2 0,0-1 3,0 2 1,3-4-2,3-1 0,-1-2 1,4-3-1,1 0 0,2 1 2,0-6-1,3 3-1,1-3-2,-2 0 1,1-3 4,3 1-3,-2-2 3,-1-1-6,2 0 2,-1 0 0,2-4-1,-3 2 1,1-4-2,1-1 1,-2 2 0,4-4-1,-1 1 1,0-1-1,4-3-3,-2 0 2,-2 0 1,1-2 2,-1 2-4,-4-1 3,-1 2-3,2-4-1,-3 1 0,0-1 0,1-1 0,-4 2-1,-4 1 0,1-5 2,0 1 3,-3 2 0,3-2-3,-6 2 5,4 1-2,-4 3 1,0 0 1,-3 2 1,0-2 2,3 1-3,-3 5-1,0-1 2,0 1 0,3-1-4,-3 3-2,0 8 4,0-14-1,0 6 2,0 8-2,0-10-1,3 4 1,-3 6-1,-3-11 0,3 11-2,0 0 0,3-9 0,-3 9 1,0-9-1,0 9 2,0 0-2,0 0 1,0 0-1,3-6 2,-3 6-3,0 0 2,0 0 1,0 0 0,0 0 0,0 0 0,0 0 2,0 0-1,0 0 3,0 0-2,0 0 1,0 0 2,0 0 0,0 0 2,0 0-4,-9-6 1,9 6 1,0 0-1,0 0-3,0 0 0,0 0-1,0 0-1,-16-4 1,16 4-1,0 0-1,0 0 1,0 0-1,0 0-1,-18 4 3,18-4 1,0 0-4,-9 8 3,9-8-3,-6 4 1,6-4-2,-6 9 1,6-9 4,-5 9-1,2-1-2,0 1 4,-3 1-4,-2 1 3,5 0 1,-2 5-1,-1-3 3,0 7 5,0-2-1,0 4-2,0 0 0,0 3-1,3-2 2,-3 6 2,3-3 0,-4 2-3,7-4 3,-3 0 1,0 0-1,0-3 0,0 2-2,3-4 2,0 0 1,0-3-4,0-1 5,0 0-5,3 0 1,0-2-1,0-4 0,-3 3-2,3 0 5,0-6-5,4 6 0,-4-6 2,6-1-4,-3 1 6,0-5-3,-6-1-1,18 6 2,-10-6-1,-8 0-3,26-6 0,-15 5-2,-2-2 10,3-3-8,0 4 1,1-4-3,2 0 1,-4 0-2,1 0 4,2 0-3,-3 0 3,1 2-3,3-5 2,-3 1-3,4-1 5,-1-4-1,-1 2-2,1-5 1,1-1-1,-1-1-3,3-7 4,-1-1-7,3 1 2,-3-5-2,-2-3-2,6-6 0,-2 3 0,-5-6 2,1 1-4,-3 2 3,1-3 6,-4 2-4,0 1-3,-3 1 3,0-1 0,-3 3 1,-3 2-2,0 2 4,0 1 6,-3 2-5,3 2 5,-3 0 0,0 3 0,0 0 0,3 3 2,-3 5-7,0 0 11,0 0-9,3 2-4,-3 4 4,0-2-5,3 2-2,-3 4 0,3 6-2,0-8 4,0 8-4,0 0 5,0 0-3,-13 21 4,10-6 1,-3 5-3,0 5 4,-3 8 3,1 2 4,-4 4-5,3 1 1,-1 8 1,1-1 2,3 2 1,0-6-1,3 0-3,3 2 4,0-3-2,3 3 4,0-5-5,3-2 0,6 1 1,1-3-2,2-5 1,2-1-1,8-3 4,-1-6-2,8-1 7,2-7-11,3-1-2,1-2 0,-1-5 4,-1-2-10,-3-6 2,0 2-2,-2-5-5,-2-2-4,2-7 1,-4 3-2,-2-7-2,-5-1 1,-2-1-2,-6-4-1,1-1 5,-4-4-6,-3-6 0,-3 3 0,0-7 2,0 1 2,-3-1 1,0 2 4,3-3-1,-3 2 0,3 2 5,-3-2-6,3 4 5,0 5 3,-3 3-1,2 3 8,-2-1 2,0 7-3,3-2 0,-3 5 1,0-1 0,0 2-3,0 5 0,0 2 12,-3 1-10,3 6 4,0 0-1,0 0 5,0 0 2,-29 22 3,17-8 4,-1 7-7,-2 0 1,3 6 1,-2 1 0,-1-2-1,2 5 4,1 5 2,3-4 2,0 1 0,3 4 4,3 2-3,3-2 4,3 3-10,0-1 6,3 3-7,3-2 2,3 7-3,3-1 2,-2-1-3,4-3 3,-2 0-4,3-3-1,1-7 1,-1 1 0,-1-6 4,6 0-14,0-5-11,1-4-10,1-2-23,1-5-26,-1-8-43,2-6-200,-4-1 171</inkml:trace>
  <inkml:trace contextRef="#ctx0" brushRef="#br0" timeOffset="46087.613">3454 1775 792,'3'-6'-26,"-3"6"2,6-6-1,-6 6 1,0 0 1,0 0 3,10-1 2,-10 1 4,0 0 7,3 21 8,-3-6 5,0 1 2,0 8 5,0 2-1,0 8 4,-3 5 1,3 9-2,0 5 6,0 8-1,0-1 1,3 2 2,-3 5-3,3 8 1,0-3 2,0 1 0,3 1-6,-3-2 2,0 0-5,3-9 9,0-4-9,0-3 1,-3-1-6,3-3-1,-1-8-11,-2-4-3,-3-2-12,5 1-14,-10-13-22,2 1-34,-2-8-181,-1-3 213</inkml:trace>
  <inkml:trace contextRef="#ctx0" brushRef="#br0" timeOffset="46515.5392">3537 1981 670,'-11'-26'-49,"3"2"4,-4-1 7,6 5 9,-3 2 6,3-1 5,0-1 5,3 5 2,0-1 7,-1-4 4,4 4 6,-3 1 3,3 0-1,3-2 2,1 4 1,-1-1 5,3 1 2,0-2 2,3 6 2,-3-2 1,6 2-1,-1 2 1,3-2-3,-2 6 0,5 3 2,-2 0-2,4 3-5,2 6-1,2 1 1,2 2 1,2 8 1,1 5 0,-5-4 0,7 12-2,-2-3-3,-2 3-2,2-1 3,-7-2 2,-3 0 0,-2-3 3,-1 1 2,-6-4 2,-1 0 9,-2-1-6,-6-1 4,-3 2 4,-3-6-2,-5 5-4,-4-1 1,-7-4-4,-5 0 1,-1 2-8,-1-4 5,-5-2-6,2-1 4,1-1-5,1-2 0,7-2-9,-3-2-11,6 2-14,-2-4-19,4 2-16,6-3-30,0 0-34,1-3-225,11 0 143</inkml:trace>
  <inkml:trace contextRef="#ctx0" brushRef="#br0" timeOffset="47109.8829">4185 2036 865,'0'0'-38,"9"2"5,-3 4 4,-6-6 3,15 4 1,-7 1 8,6-4-4,-5 2 2,-1 0 6,1 3 3,3-6 2,-3 2 0,-9-2 2,22 4 2,-10-4 0,3-4 1,-4 2 1,6-1 2,0-6 0,4 3-2,-2-6 2,-1 2-2,-1-4 2,1-1-1,-2-1-2,-1-4-3,0 4-1,-3-4 3,-4 1-1,3-1-1,-2-4 6,-4 2-6,-5 1 2,0 1 2,0 4 0,-5-5 6,-1 4 2,0 4 1,-5-1 1,3 1-4,-1 4 3,-3-2-1,-3 7-1,-1-1 0,4 4 3,-5 1 3,2 6 4,-4-2 1,4 5 1,-3 2 3,3 2 1,2 7 4,-2-1 1,1 5 1,2 3-3,0 5 6,2 4-6,-2-2 3,3 5 4,3-1-7,0 1-3,3-2 8,3 1-1,-2-8-5,4 0 4,-2 0 1,6 0-2,3 0-5,3-3 3,1-1-4,5-1 3,0-1-4,5-2 1,2-3-7,-1-2-4,4-3-10,-2-1-5,2-5-14,-1 1-13,-1-8-18,2 3-23,2-4-25,-5-4-50,1-2-139,2-4 195</inkml:trace>
  <inkml:trace contextRef="#ctx0" brushRef="#br0" timeOffset="47601.7705">5162 1783 768,'0'-8'-25,"-6"0"1,3 3 3,-3 0 4,1-1 6,-7 0 8,3 4 3,9 2 0,-19-2 5,19 2 5,-18 0-2,6 4 7,3 2 6,1 2 1,-1 0 6,-5 8-2,6 0 5,-4 4-3,3-1 4,0 2-3,3 0 3,-1 8-2,1-2-5,0-2 7,3 4 5,3 0-13,-3 0 3,6 1 5,3 5-3,0-3-4,7-3-5,-1 4 6,3-6-9,-1 3-2,9-6 7,-3 1-3,4-5-2,4-2-7,-2-1 4,2-1 0,5-6 1,-5-2-1,-2-5-1,5 0 2,-4-3 1,-1-6 0,2-2-4,-4 1-1,1-11-2,-2-3 2,-5 0-4,-2-6 6,-4-7 0,-3 2 2,-3-2 8,-3-2 3,-6-3 0,-3 4-3,-3-1 0,-3 5-7,-4 1 1,-4 3-3,-1-2-5,-4 8 0,-5 5-4,2-1-1,-1 4-6,1 7-9,4 0-12,4 2-10,-2 0-18,4 4-11,3 4-16,0 0-14,5-3-19,-2 2-27,3-1-258,9-2 93</inkml:trace>
  <inkml:trace contextRef="#ctx0" brushRef="#br0" timeOffset="48411.3774">6005 1685 1009,'0'0'-61,"0"0"0,0 0 1,0 0 6,0 0 5,0 0 6,0 0 7,0 0 11,0 22 8,0-11 8,0 4 5,-3 5 9,3 5 1,-3-1 7,0 9 7,0 2 1,-4 5 6,7 7-3,-3-1 4,-3 8-1,6 2-1,-3 1-1,0-1 2,3 3 2,-3 1-3,0-3-1,0 3-2,0-3-5,3 0 2,-3-1-1,0-4 1,1-5-3,-1-4-2,0-1-4,0-6 0,0 3 3,3-9-1,-3-2 1,0-4-2,0-6 4,3-1-5,-7-4-8,4-4-13,0-3-10,3-6-4,0 0-10,-21-15-7,12 5-6,0-10-2,-2-2-1,-6-2 5,6-8 5,-1 0 4,0-1 16,0-2 7,-1 2 12,1-6 6,3 4 7,-3-2 6,7 0 3,-1-2 1,3 1 3,0-2-2,6 1 8,0 1-13,6-2-3,-1 1 0,7-5 0,3 4 0,4-1-6,-1 2-1,7 3 1,-2 0 1,6 3-5,2 0 1,0 6-2,-1 0 1,-2 5 0,-2 7-7,2-2 6,-4 4-5,-4 4 0,2 1 2,-4 8 0,-1 0-2,-3 6-2,3 0-1,-5 4 4,0 4 2,-2-2-1,-4 6-1,-3 0 3,0 2 1,-3-5 0,-3 4 6,-3-2 1,0 2 2,0-3 4,-6 6 8,0-6-6,-4 2 6,-2 0-6,0-1 0,1-1-3,-6-1-1,3 0-2,-1-3-5,-4 2 7,1-1 0,4-4-7,-4-1 4,2 1-10,1-2-1,3-4-11,-1 3-7,4-4-10,-2 2-19,2-4-17,3 0-23,-3-4-41,-1 2-185,4-4 171</inkml:trace>
  <inkml:trace contextRef="#ctx0" brushRef="#br0" timeOffset="49130.1132">6696 1339 803,'0'-9'-30,"0"9"7,0 0 9,0-9 6,0 9 9,0 0 13,-3-8-3,3 8-1,0 0-5,0 0 1,0 0 2,0 0-4,0 0 6,0 0 1,-13 23-1,7-14 4,3 6 2,0 4-1,-3-1 4,0 7 3,0 1 4,4 8 3,-4 4 7,3 1-2,0 6 1,0 6 2,-3 6-1,3 3-3,3 3-4,-3 0-1,-1 0-1,1-5 0,0 0-2,3 0-9,0-13 2,0 1 2,3-6 5,-3-2-5,3 1-3,4-7 0,-4-5 4,3 1-5,3-8-3,2-2 3,4-5-2,1-2 3,-1-5-5,3-3 1,-1-6-3,3-6-8,0-1-1,4-7-2,1-1 3,-2-6-2,-5 2 2,4-7-4,-1 5 3,-3 0-4,-2-3 1,-1-1 0,-1 4 8,-5-1-5,0 3 2,-3-2 6,1 3-6,-1 0 1,-6-1-1,0 2 2,-3 1-5,-3-1 3,-1 2 0,-2 0-2,-3 2 1,0 1 0,4 4-2,-4 2-3,-1 3-1,1 2-1,0 2 5,12 2-3,-27 8-1,11 1 0,4 6 2,-2 4 1,-1 9 3,2 1 1,1 4 2,0 0 3,3 5 0,3 1 0,6-5 4,0 4 1,6-2 0,6-5-2,3 2 2,7-6-1,7 4 2,5-6 0,5-4-1,6-2 1,1-6-3,-5-4-7,5-1-16,-6-2-18,1-6-31,-4 0-33,-8-6-44,5-4-97,-13-4-172,1-8 82</inkml:trace>
  <inkml:trace contextRef="#ctx0" brushRef="#br0" timeOffset="49645.9936">8021 1640 1011,'0'0'-50,"15"-4"13,-9 2 4,-6 2 1,0 0-3,14-3 7,-14 3 3,0 0 7,14 11 13,-12-7 8,-2 10 7,0 1 9,3 4-5,-3-1 9,0 13 9,0-2-9,0 4 3,0 8 3,3-1-3,0 5-1,0-6-2,0 5 1,0-4-5,3 2 1,0-3-5,0-3 6,3 0-4,0-3-3,1-1-3,2-4-3,-4-4-10,1-3-16,3-3-13,0 3-24,-2-11-41,2-2-93,-3-5-70,0-6 223</inkml:trace>
  <inkml:trace contextRef="#ctx0" brushRef="#br0" timeOffset="50087.0783">8123 1325 585,'-6'2'-36,"6"-2"8,-9 9 7,3-5 2,3 1 5,0 5 8,3-4 5,-3 3 4,3 2 2,3-1 4,-3 2 0,6 2 3,0-1-3,0-1 4,6 3 1,1-4-4,2-1-1,-1 2 2,4-4 1,1-2-2,-4 3 4,3-9-1,1 0 1,-5-5 3,4 1-3,0-2 2,-2-8 7,2 4-2,-7-4 0,-2-2 2,3-2-2,-6-2 2,-2 4 3,-8-4-6,1 1 3,-3-1-6,-3 5 0,0-1-1,-5-1-3,-1 7-2,-4-1-3,1 1 0,0 1 1,-1 6-1,5 1-4,-4 2 5,3 2 1,-1 1-3,4 6-3,3-3 5,0 6-10,7-2-11,-1 2-3,3-1-11,3 2-14,2-2-16,4 1-25,6-2-43,4-2-104,2 0 77</inkml:trace>
  <inkml:trace contextRef="#ctx0" brushRef="#br0" timeOffset="49806.3047">8142 1319 683</inkml:trace>
  <inkml:trace contextRef="#ctx0" brushRef="#br0" timeOffset="50500.8955">8747 1537 626,'14'6'13,"-5"-5"6,-1 2 5,-8-3 2,12 0 1,-12 0 4,0 0 3,0 0 6,0 0-1,0 0-9,0 0-3,0 0-4,-34-13 0,22 13-4,12 0 0,-26 0-4,14 5 1,-4 0-4,4 0 0,-3 7-1,4 0-3,-4 0 0,2 1-1,1 4 0,3-1 3,3 4-7,0-1 2,3-4 12,0 2-14,6-1 1,0-1 1,6 5 0,0-4 2,3-2-1,4 2 1,-1-1-1,2-1-4,4-2 2,-2 2 0,-1 0-1,-1-2-3,0 3 0,-3 0-1,-2 2 4,0 1-8,-3-2 5,0 4 2,-6 2 3,-3-2-7,-3 5 3,-3-1-1,-3 0 5,-3 3 5,0-3 3,-2 3-1,-6-1 7,3-5 2,2-2 4,0-3-4,-1 0 5,1 0-2,4-2-4,-4-3 1,2 0 2,4-6-7,-3-1-15,3-4-23,9 0-28,-15-15-30,12-1-33,0-8-75,-4-6-157,1-8 140</inkml:trace>
  <inkml:trace contextRef="#ctx0" brushRef="#br0" timeOffset="53148.2016">9352 2231 869,'-3'11'-44,"0"-2"4,3-2 3,3 1 6,3 1 5,-4-3 7,4 1 8,3 2 6,3-4 4,-2 1 3,5-3 5,0 1 1,0-1 2,4 0-3,-2 0 1,4-3 3,4 0-1,-1-3 1,-1-3 1,5 2-1,-1-7-1,4-4 7,-5 2 0,5-8 0,-1 1-7,1-7 6,-2-3-3,-2-1 0,1-3-3,-5-3-2,-1-2 1,-1-4 4,-3-1-6,-7 0-4,3 0 1,-6 0 3,-5 2-2,-3 2 3,0 2 0,-3 2 1,-5 3 0,2 2-1,-8 2-1,6 7 2,-7-1 0,3 7-1,-3-1-2,-4 7-4,-1 1 6,-1 3-4,2 6 0,-5 4 1,1 4-1,-2 2 0,4 2-3,-4 5 2,4-1-1,1 8 1,-2-3 0,7 3-2,0 2 5,3-4-5,6 4 2,0-2 10,4 1-8,4 1-1,4-1 3,3-4-4,3 2-2,6-1 6,7-6-3,4 0-1,5-6 5,1-1-8,8-6 6,0-3-10,-2 0-3,2-6 2,0-1 2,-2-4-3,-1 1-1,-5-4 8,2-1-8,-6 2 5,-2 2 2,-2-2 0,-5-1 0,-4 5 5,-1-1 3,0 2-4,-3 2-4,-2 2 0,-3 1 0,-3-3-1,-6 6 2,0 0 1,0 0-4,0 0 8,0 0-6,-12 27 2,3-17 0,0 4 6,-5 2-4,3-1 3,-1 0-1,1 2-1,5 1 2,-3-2 0,6 2 4,0-1-5,6-1 2,3 2 1,3-1-1,5 2 6,1-1-7,10 2 3,-1-1 1,4-4-4,4 2 0,2-7 1,4 2-5,2-4-5,0-5 0,-2 3-3,5-10 0,-5 2 0,2-4-2,-6-2 2,-2-7 3,-1 3-5,-4-6 1,-1-4 5,-3-4-6,-6-1 3,-2-1-1,-2-7 0,-7 1 1,-3 2 1,-3 2 3,-3-1 6,-3 5 2,-7-4-3,4 5 3,-3 4 2,1 4-9,2 4 1,-5 4-2,3 7 3,-1 4 2,0 2 1,-3 10 1,2 7-1,-2 3 2,4 9 5,-1 4-7,3 7 7,0 5-2,2-1-1,1-3 8,3-6-10,3 3-1,3-6 3,7 0 4,2 0-5,6-9 1,2 0-3,8-9 0,-1 0 11,10-7-10,-5-10-7,5-1 0,6-6-4,4-10-14,7-13-7,1-7-10,-4-4-4,13-19-8,-7-7-9,-2-3-7,-17 2 3,-4 8 6,-8-1 4,-3-3 5,-3 5 6,-8 7 11,-3-2 11,-6 7 4,0 5 8,-6-1 5,0 6 3,-6-3 4,3 3 6,-6 4 7,-2 6-8,3-3 14,2 7-12,4 2 3,-4 4-4,0-4-3,3 7-1,0-1 0,0 6-5,0 0 0,-4 5 1,10 3-2,0 0 5,-27 16-1,16 1 2,-6 2 3,3 11-1,-4 11 1,-3 5 1,-7 10-1,2 10 8,-8 30 0,-1 3-2,1 12 8,4 4-10,5 2 2,2-1-1,5-1-2,5-2 2,4-22-3,6-13 1,-3-3-3,9 2 2,-3-12-1,6-3-2,6 7 0,1-5-4,2-13 2,2 2-1,1-7 1,4-5-6,-4-11 5,5 0-9,-3-6 4,3-5-1,-2-8-4,7-2-3,-5-3-6,8-6-3,-4 0-6,4-6 3,-2-3-2,2 0-2,-4-3 1,1-3 2,-2-3 4,-2-1-1,-2-4 1,-4 2 1,-4-6-1,-2 0 3,-2-6 3,-7 3 3,-6-2 4,-1-7 0,-8-7 0,-3-2-2,-11-7 2,-8 0-2,-15-21 1,-5 7 1,7 11 1,4 5 2,-3 8 1,8-1 5,4 11 4,5-1-4,4 9 2,4 3-4,3 3 1,2 1-4,4 1-1,3 3-1,4 2 1,2 2-2,0-3-2,6 5-2,2-1-1,1-1-2,6 5 0,1-1 0,5-1 3,6-1-6,4 1 6,4-2-5,5 1 1,-2 1 4,8-3 2,3-1-4,5 0 4,-4-3-2,2 1 4,3-3-5,-4 2 1,-1-3 0,-1-5 3,-3 0-4,-5-6 5,2-3-4,-6-1 1,-5-1 1,-2-2-2,-5 2 3,-4 2-2,-7 0-4,1 2 5,1 2-2,-7 5 0,0 0-3,0 5 6,-3-1-4,0 1 1,3 7-1,-6-3 1,3 4-1,-6 1-7,3 1 6,0-2 3,-3 6 1,3 5-4,-6-10 4,6 10-3,-6-6-1,6 6 0,0 0-1,0 0 3,-20 16 2,9-6 3,2 5-4,-2 1 9,-1 4-1,-3 7 7,-1-2-2,1 10-3,-5 2 7,2 4-6,-4 2 4,4 4-2,0 1 3,-1 0 1,4 3 1,1 0 4,2 1-8,3-4 5,-1 0-8,7-3 3,0-4-3,3-4 1,0 2 0,3-4-3,3-3 7,4 0-6,-1-2 5,6-5-5,2 1 3,2-3 4,5-7-5,3 1-7,1-4-2,-2-5-5,2-3-2,-1-1-1,1-4-3,-2-5-2,1-4-1,1-7 7,-2-4-15,-1-2-2,-4-2 5,-3-5-2,1-4 5,-7 0-1,-1 0 0,-2 2 4,-6 1 5,0 3-6,0-2 4,-3 2 5,-3 3-3,3 3 6,-3 2-5,0-1 5,0 7-4,0-2-1,0 1-2,0 2 1,0 4 2,-2 3-2,-4 2 3,9 3 0,0 0 1,-25 16 6,16-4-3,-3 6 2,6 3 3,-3 5 1,-1 2 0,4 5 2,0 3-4,6 2 7,-3 1-1,6-5-3,0 4 3,6-6-1,1 2 1,2-4 2,3-3-4,5-1 0,3-3 0,3-5-1,5-4-4,-2-1-11,-1-7-11,-1 0-6,-3-6-10,4-3-19,-5-6-21,2-4-20,-4-7-32,-1-1-168,-5-6 187</inkml:trace>
  <inkml:trace contextRef="#ctx0" brushRef="#br0" timeOffset="53386.2978">12551 1816 810,'0'0'-8,"0"-11"-2,0 5 1,0 6-2,0 0-1,3-7 4,-3 7 8,0 0 10,0 0 5,0 0 2,0 0-1,23 18 7,-11-6-4,-3 1-1,7 2 0,-1 5-2,3 5 1,1 2 0,4 0-2,1 5 0,1 4-5,1-5 3,2 5 1,-1 0-3,-3-1-2,4-3 5,-8-3-15,5-3-9,-1-2-9,-4-2-8,3 1-8,-3-1-14,-5-10-12,3 2-23,-5-5-49,2-8-78,-4-1 71</inkml:trace>
  <inkml:trace contextRef="#ctx0" brushRef="#br0" timeOffset="53625.3228">13130 1792 557,'0'0'-18,"0"-9"5,0 9 0,0 0 3,0 0 5,0 0 3,0 0 6,-28 25 9,16-11 3,0-1 4,-5 6 7,-1 6-6,-7-2 0,-2 12 1,-4 1 1,-4 8 1,-2 5-4,-3-2-5,2-5 2,1 4-2,8-7-2,-2-4-2,7 1 0,-4-4-3,11-6-17,-1-1-12,6-3-15,0-3-21,2-4-45,4 0-93,0-6 66</inkml:trace>
  <inkml:trace contextRef="#ctx0" brushRef="#br0" timeOffset="53901.0285">13145 1955 511,'5'-6'-10,"-5"6"3,12-8 1,-4 8 0,-8 0 1,0 0 10,0 0 4,20 10 4,-17 0 5,0-1 0,0 6 0,0 0 2,0 8 1,0-2 4,-3 7 0,3-1-5,-3-1-2,0 4 3,0-2-7,0 2 3,0-6-8,0 3-3,0-3-11,3-1-15,-3-5-18,3-2-17,-3-2-32,0-4-100,0-4 63</inkml:trace>
  <inkml:trace contextRef="#ctx0" brushRef="#br0" timeOffset="54083.4056">13148 1636 603,'-6'-12'40,"3"0"2,0 4-7,0-1-1,0 2-7,0-2-3,3 9-2,-3-11 1,3 11-1,-3-9 0,0 3-5,3 6 4,0 0-10,-3-10-14,3 10-15,0-6-14,0 6-21,0 0-33,0 0-170,-3-8 225</inkml:trace>
  <inkml:trace contextRef="#ctx0" brushRef="#br0" timeOffset="54781.5248">13383 1646 693,'3'6'-10,"3"0"-5,-3 0 2,-3-6-2,3 8 1,0-4 0,-3-4 5,3 12 7,0-4 4,-3 1 4,0 1 6,3 2 4,-3 4 3,0 0-5,3 8 7,-3 1 1,3 2 4,-3 6-2,4 5 2,-4 1 0,3-3-5,0 2-1,0 0 6,3 1-5,0-6-7,-3-3 0,3-4-3,-3 2 0,0-7 3,2 1 8,1-6 3,0-6 3,0 2-2,4-9-1,2-3-6,0-9-4,0-1 1,0-7 0,7-7-4,-5-6-4,1 0 3,3-4-1,-2 0-6,-1-1 3,3 5-3,-4-2-2,0 5 2,-3-1 2,1 7-5,-3 0 6,0 1-5,0 4-1,1-1-3,-1 4-1,-3 2 4,5 1-1,-2 1-1,3 0 0,4 4-1,-1-1-3,3 5 2,-4-4-1,6 5-3,-3 0-2,1 5-1,4-5 4,2 4-10,-4-1 0,2 2 11,2-1-10,-3-2 0,4 1-4,-8 0 1,4-3-1,1-3-1,-1 0 2,-4-3-1,5-2 0,-4-2 2,0-4 4,-3-1-4,1-1 1,-4-2 3,-4 0 1,-2-5 0,0 1 2,-6 2 1,-3-2-2,-3-1 9,0 1-2,1 7 1,-1-2-4,-3 4 2,0 2-4,-1 2 4,-2 3 4,0 5 5,12 1 5,-21 7 1,8 2 5,1 7 6,4 4-3,-1 0 7,0 8-3,0-1 2,3 9 2,0 1 3,-1 1-2,1 3 6,0 2-11,3-4 5,0 2-6,3-5-2,6-2 2,0-1-2,3-3 0,7-4-10,2-4-13,-1-5-16,8-4-32,-1-8-39,7-5-82,7-8-134,-1-5 177</inkml:trace>
  <inkml:trace contextRef="#ctx0" brushRef="#br0" timeOffset="62911.5465">14682 2237 791,'-8'5'-70,"8"-5"19,0 0 11,0 0 13,0 0 14,-9 6 9,9-6 8,0 0 11,0 0 8,0 0 0,-6 3 8,6-3 2,0 0 0,0 0 5,0 0 4,0 0-1,0 0 3,0 0 5,0 0 0,0 0 0,0 0-5,0 0-2,0 0-4,0 0-5,0 0-3,0 0 1,0 0-6,0 0-4,0 0 1,0 0-11,-14-9-3,14 9 7,0 0-8,0 0 8,0 0-7,-3-8 6,3 8-5,0 0-6,0 0 3,-3-8 4,3 8-3,0 0 4,0-9-2,0 9 1,0 0-3,-3-7 7,3 7-7,0 0 1,0 0-1,0-9-1,0 9 17,0 0-21,0 0 0,0 0-3,0 0 1,0 0 0,0 0 1,3-7-12,-3 7 9,0 0 2,0 0 0,0 0-6,9 22 6,-9-8-8,0 2 8,-3 4-3,-3 8 8,-3 7-5,-10 8-11,-2 5-13,-5 6-35,-11 5-26,-18 17-49,-8-5-103,-9-4-100,0-10 148</inkml:trace>
  <inkml:trace contextRef="#ctx0" brushRef="#br0" timeOffset="55857.1558">15362 1715 755,'14'-8'-44,"-6"-3"15,1 3 13,0-4 11,-3 6 11,3-6 5,-6 5 7,3-4 5,1 2 4,-4-1 6,-3 1 3,0 1 0,0-1-1,0 9-4,-10-12 1,4 6-7,-3 2-2,0-4-5,-6 7-2,1-2-6,-5 3 2,4 0-3,-3 0 3,-1 4-9,-2 4 5,1-2-4,-2 6 2,4 1 3,-3 0 1,4 4-3,0 0 5,0 2-4,2-1 1,3 1 3,-1 3-3,7-4 3,0 2 3,3-4-6,0 3 9,6-5-5,3-1-3,6 4-2,1-5 4,5-2-4,-1-2-1,6-1 2,-3 2 2,1-3-6,1 2 0,-1-4 1,-1 5-6,-2-1 3,4-3-1,-1 8 0,-4-7-1,2 4 0,2 5-3,-3 2-1,-2-1 0,-1 1 3,-3 1-1,-1 4 9,-2-4-10,1 5 7,-7-5 3,0 4 9,-3-4-1,0 2 6,-3-4 5,0 0 8,-4 4-3,-2-5 3,-3 3-1,-2-6-1,-1 3 0,-4-4-8,-2-1 0,1-1-2,-3-2 1,3-2-4,-1 1-6,-1-3-11,4-3-19,-2 0-13,1-3-18,1-4-29,0-4-14,4-3-19,0-5-21,5-5-43,4-4-197,-1 2 118</inkml:trace>
  <inkml:trace contextRef="#ctx0" brushRef="#br0" timeOffset="56523.4085">15704 1681 934,'6'-6'-29,"-6"6"7,0 0 6,9-5 1,-9 5 2,0 0 1,0 0 2,0 0-4,9-4 7,-9 4-2,0 0 12,6 15-1,-3-8 8,0 1-2,0 7 5,-1-3 1,3 8 1,-2 0-2,3 3-1,-3 1 3,6 1-1,-4 2-3,4 0 0,6 3-1,-2-3-1,5-3 1,-3 2 1,-1-8-1,6-2 1,-6 2-3,1-6 2,3 0-2,-2-7-1,-1-5-4,-1 0 2,1-5-2,1-4 1,-1-6 7,-3 0-12,-3-6 1,0-1-3,-4-2 1,1-5 0,-1 2 5,-2 0 5,-3 3 13,3 0 2,-3 8 11,0-4-13,3 4-4,-3 5-1,0 1-6,0 1 1,0 9 8,0 0-13,0 0 1,0 0 3,-3 30-1,3-14 1,0 13 3,0-3-1,0 6-1,0 9 3,0 2-1,0 4-3,-3 2 3,0 2 2,-2 6-1,-1-1 1,4-4 2,-1 4-4,-3-3 8,3 0-3,0-2-1,-3-9 0,3 3-4,0-3 3,0-6-5,-3 3 7,0-3 4,-3-6 1,-4-2 2,1 1 1,-5-3 1,2-7-5,-7 1 0,1-4-6,1-6 1,-5-2-1,-2 0 0,-4-4-15,5-2-14,-8-4-18,4-7-12,-1 2-33,2-10-21,-2 0-20,4-8-27,4-1-288,4-4 60</inkml:trace>
  <inkml:trace contextRef="#ctx0" brushRef="#br0" timeOffset="57341.5818">16485 1598 1111,'6'-3'-37,"-6"3"6,13-4 1,-13 4 1,9-3 0,-9 3 4,9-3 2,-9 3 0,0 0 6,6 13 2,-6-4 5,3 1 3,-3 7 3,0 0 5,0 4 0,3 3 2,-3 3 4,0 3 5,0 3-1,0 5 0,3 0 2,-3 0-3,3-1 1,-3 2-3,3-9 3,-3 2-4,3-4 0,-3-1 1,3-6-1,-3 0-1,0-3 9,0-1 12,3-4 4,-3-5-1,-3 1-4,3-9-3,0 0-7,0 0-3,0 0 3,-3-39-1,6 21-6,-3-8 2,5-4 0,1 3-4,2-5 1,1 0-1,-1-3-1,4 10-3,-3-5-1,6 4-1,1 4 3,-4-1-8,3 4 4,-1 1 3,5 3-2,-1 1-5,0 7 1,2 2 0,-3 1 1,0 4-4,1 4 4,-2 1 1,2 5-3,-3 4 4,-1 5 0,-5 0 2,2 3 0,-6 2-2,1 1 2,-6-1 3,3 2-7,-3-5 10,0-2-5,0-4 2,0 2 4,0-4 5,0 1 13,-6-5-1,6-2-1,0-7-2,-8 3 4,8-3-9,0 0-4,-6-19-2,6 5-1,3-7-1,5-1-10,1-10 3,3-1-5,6-3 1,4 0 4,-2 0-3,4 0-6,-2 5 5,-1 5-2,-1 1-1,3 4 0,-9 4-2,7 5-3,-5 2 1,2 5 1,-6 2 4,2 6 10,-2 2-10,4 5 3,-4 8-4,-3 0 8,-3 5-3,0 4 5,-3 0-2,0 3 1,-3 0-2,0 1 2,0-1 0,0 0-9,0 1-19,-3-5-9,3 3-18,0-6-12,-3-4-26,3-3-25,0 2-63,0-12-130,-3 0 177</inkml:trace>
  <inkml:trace contextRef="#ctx0" brushRef="#br0" timeOffset="58117.9418">17527 1621 570,'-6'3'1,"6"-3"4,-6 4-2,6-4 0,-3 6-1,3 0 2,0 0 3,-4 6-3,4 0 7,0-1 7,-3 4 1,3 0 6,-3 3 2,0 4-3,0-4 3,0 6-1,0 2 1,0-1 1,0 1-3,0-1-3,-3 2 2,4-3-2,-4 0-4,3-1-1,0-2-2,0-5 1,0 2-5,0-3 7,0-1 3,3-4 3,-4 2 12,4-4 0,0-2-3,0-6-3,0 0-5,0 0 1,0 0-5,7-36-2,-4 16-5,0-4 2,3-3-7,3-3 5,-1-1-4,1-4-4,0 5 1,0 0-3,4 2 2,-1-1-4,0 8-2,0 0 2,-1-1-1,6 5 1,-6-1-9,4 5 5,0-2-2,1 7 3,-1 2-1,-1 5 5,4 2-9,1 5 5,-1 2-2,0 7 2,-4 0 5,0 4-1,-3 7-3,-2-4 4,0 7 0,-3-2 0,-3 3-1,0-3 1,-3-1-2,0-1 3,0-1-1,0-5 5,0 1 7,-3-4 7,3-3 5,-6-2-5,3-3-2,0-2 1,3-6 2,0 0-9,0 0 3,-15-18-8,15 1 6,0 1-14,3-10-9,3 4-10,0-8-9,3-2-2,0 3 2,7-1 1,-1 4-1,3-3 3,2 7 2,2-2 2,-1 6 5,4 1 0,-4 4-4,-1 4 8,2 1-2,-1 5 0,-3 3 4,-1 3-2,-1 3 3,2 5-1,-3-1 2,-3 7 10,-2 2 0,-1 3 7,-3 2-3,0 2 8,-3 5 3,-3-1-5,0 5-4,0-2 3,0 0 0,-3 2 3,0-2-1,3-2-8,-3-1 3,3-1 0,-3-3-8,3-1-12,-3-2-13,3-3-17,0-5-19,0 3-10,0-7-29,0-4-62,3-4-180,-3-3 145</inkml:trace>
  <inkml:trace contextRef="#ctx0" brushRef="#br0" timeOffset="57491.8517">17562 1607 861,'-5'3'-28,"-1"-1"-43,6-2-40,-9 3-111,3-1 76</inkml:trace>
  <inkml:trace contextRef="#ctx0" brushRef="#br0" timeOffset="58609.7178">18374 1886 897,'6'9'-22,"-6"-9"-1,3 7 5,0 0 2,-3-7-3,3 7 4,2-1 0,0-1 5,-2 0 9,3 0 3,0 3 2,0-4 1,3 2 1,3 0-2,-1-6-1,6 5 2,-6-4-1,4-1 3,0-1-6,1-4 2,-1 1 1,0-2 7,2-4-9,0 0 2,-3-6 0,1-1 5,-3-1-11,1-3 4,-4 2-1,-6-2 2,0 1-3,-6-1 3,-3 2-1,-7 1 1,1 0 1,0 2 3,-3 5-1,1 0-4,-3 2 2,3 8 0,-4 2 5,3 4 3,-4 5 2,1 4 4,4 4 5,-3 6-1,6 4-2,2 5 13,0 5-12,3-1 6,0 2 0,6 0-3,3 0 4,0-1-6,3-2 0,0-3 4,3-5 4,3 2-12,1-1 1,2-10-2,-4-1 1,7-3 0,1-5-5,2-2-12,-4-6-10,6-4-17,-3-4-10,1-4-24,7-8-15,-5-5-36,-2-7-74,1-4-106,-4-5 191</inkml:trace>
  <inkml:trace contextRef="#ctx0" brushRef="#br0" timeOffset="59465.4286">18760 1859 760,'-2'-9'-8,"-1"3"0,3-3-3,0 9 1,3-13 2,-1 5 4,9-1-2,-2 3 1,2-1 4,1 1-1,3-2 0,1 2 2,5 1 0,2 1 0,2 3 0,-4 1-2,3 0 2,1 1 4,-2 3 5,5 4-2,-4 0-2,2 1 4,-4 1-1,2 4 3,-3 2 2,4 2 4,-11 0 6,4 6 1,-2-1 6,-7-2 3,0 4 0,0 1 0,-3 1 7,-3 1-8,0-2 2,0 2 2,-3-4-4,0 1-1,0-6-2,0 0-2,0-2 0,0-1 4,0-2 1,0-2 7,0-2 7,0-1-3,0-4-6,0-5-3,0 0-5,0 0-10,8-24-6,-2 8-9,5-10-21,0-4-10,1-5-11,6-4-2,1-4 2,-1 2 4,2 2 9,2 2-3,-4 3 0,0 5 5,0 5-2,1-3 6,-5 7-1,1 1 0,-3 5 0,4 4 8,-4 2 2,0 4 7,0 2 5,-12 2 2,22 12-2,-14-2 6,4 4 3,-3 4-1,-3 5 2,0-1 8,0 4-5,-3 4 3,0 1 0,0 4-9,0-1 6,1 8-1,-4-7 1,0 2-4,0-1-1,0-3 3,-4-3-1,4 3-9,-3-7-16,3 2-11,-3-4-21,3 0-12,-3-9-19,3 3-34,-3-8-95,0-3-78,0-6 198</inkml:trace>
  <inkml:trace contextRef="#ctx0" brushRef="#br0" timeOffset="58931.8558">18909 1289 770,'0'-16'-25,"0"1"11,0 1 13,3 4 10,-3-2 12,0-3 8,0 4 11,0 1-2,0 1 0,0 3 6,0-4-15,3 2-8,-3 8-4,0-8 3,0 8-7,0 0 0,0 0-3,0 0 2,6 26-1,-6-8 1,3 3-2,-3 3 4,0 4-1,0 4 1,3 4 4,0 4-11,-3 1 3,0 4 4,3-3-4,-3 3 1,0 0-3,0 1-2,3 2 4,-3 2 0,-3-1-1,3-1-1,0 2 0,3-4 2,-6-4-2,3 3-10,-3-9-6,3 3-9,-3-6-14,3-3-14,0-6-15,0 2-8,-3-10-16,3-2-54,0-4-152,-3-4 192</inkml:trace>
  <inkml:trace contextRef="#ctx0" brushRef="#br0" timeOffset="59654.9223">19673 1539 856,'-6'-5'29,"-3"0"-5,3-1-6,6 6 1,-16-9-5,10 8 8,6 1 2,-9-9-4,9 9-5,-9-3 5,9 3-7,-6-5-13,6 5-25,-3-3-19,3 3-32,0 0-49,0 0-149,3-9 208</inkml:trace>
  <inkml:trace contextRef="#ctx0" brushRef="#br0" timeOffset="60350.063">20485 1604 729,'0'0'-12,"0"0"2,0 0-1,0 0 6,0 0 7,0 0 5,-37-3 13,25 3-3,-3 3 4,-4 0 2,-5 2 6,1 0 3,-2 3-3,1 1 5,-7 3 0,5 6 3,-1-1 3,-1-2-1,5 7 8,-2 3 1,4 1 2,3 7-2,4-3 1,-3 6-3,6-4-4,-1 5 3,9-1-6,3-6-2,3 5-1,6-1-3,2-2-3,9-5 0,3-3-3,1 1-1,7-5-3,1-4-4,2-1 1,1-4-8,2-2 2,-4-4-6,-2-5-1,2 0-6,-3-4-4,-1 3 4,2-4-4,-4-4 1,1 3 1,-8 1 2,1 0-1,-2 1 4,-4 0 1,3 1-6,-7 0 9,3 0-3,-2 0 1,-1 2-2,-2-4 5,-9 5-3,18-1 3,-18 1-3,13-3 4,-13 3-2,15-4 5,-15 4 1,9-2 6,-9 2 4,0 0 5,14 0 8,-14 0 0,0 0 0,9-2-2,-9 2-1,0 0-5,0 0-2,0 0-2,14-3-1,-14 3-4,0 0-4,0 0-3,0 0 2,0 0-1,0 0-5,0 0 3,11-3-2,-11 3-1,0 0 0,0 0-3,0 0 2,0 0-6,0 0 1,0 0 1,0 0-6,9-3-10,-9 3-7,0 0-13,0 0-23,0 0-20,0 0-20,0 0-25,6-3-27,-6 3-59,0-10-351,0 2-58</inkml:trace>
  <inkml:trace contextRef="#ctx0" brushRef="#br0" timeOffset="61725.763">21417 2099 1366,'0'0'-106,"3"-9"14,-3 9 12,6-6 18,-6 6 11,0 0 11,6-6 8,-6 6 12,0 0 7,0 0 6,0 0 5,3-6 8,-3 6 4,0 0 1,0 0 2,0 0 0,0 0 2,0 0 1,3-6 2,-3 6-3,0 0 6,0 0-4,0 0-5,0 0 4,0 0-5,0 0 1,0 0-8,0 0 8,0 0-8,0 0 1,0 0 3,0 0-2,0 0-1,0 0 4,0 0-6,0 0 1,0-9 3,0 9-6,0 0 5,0 0 1,-9-9-11,9 9 6,-6-6 4,3 0-7,3 6 6,-10-6-4,10 6 0,-6-4 6,6 4-8,-6-7 6,6 7 1,0 0 4,-6-7-9,6 7 2,-3-6 6,3 6-9,0 0 8,0 0 1,-6-6-3,6 6 3,0 0-9,0 0 7,0 0-2,0 0-2,-3-7 0,3 7 4,0 0 3,0 0-1,0 0-1,0 0 1,0 0-8,0 0 3,0 0 1,0 0 1,0 0-8,0 0 4,0 0 1,0 0-1,0 0-5,0 0 1,0 0 0,0 0-2,0 0 0,0 0 1,0 0 1,0 0-1,0 0 2,0 0-1,0 0 1,0 0 4,0 0-2,0 0 1,0 0 1,0 0 0,0 0-1,0 0 1,0 0-4,0 0 6,0 0-3,0 0-3,0 0 1,6 33 4,-3-15-2,-3 1 1,3 5 6,-6 9-1,0 2-7,-3 5-3,1 11-17,-10-3-15,-4 3-22,-5 6-38,-10 3-64,-19 15-173,-7-6 155</inkml:trace>
  <inkml:trace contextRef="#ctx0" brushRef="#br0" timeOffset="83892.6975">24805 1411 408,'10'-8'-14,"-4"1"2,-3 1 2,0-5 4,0 2 2,-3 0 6,0 3 6,0 6 3,0-15 3,-3 6-5,3 9 0,-6-10-1,3 5-2,-4-1 4,7 6-3,-12-1-1,12 1 2,-20 0 1,5 1-1,3 8-1,-10-1 3,1 4 3,-4-6-1,-1 10 1,-1 2-2,-1 0 2,5-1-4,-2-1 3,1 2-4,6 0 1,4-6 2,-3 3-4,9-1 2,2-4-1,6 2-2,6-2 0,2-2 0,4 0-2,7-2-4,5 1 6,-3-1-2,4-1 1,1 1 1,2-3-2,-4 3-1,4-2 0,-2 5-2,-5-4-1,4 7 0,-7-5 2,-1 8-1,2-6 0,-7 8 7,-3-1 3,-3 3-3,-6 1 5,0 4 3,-3-3 0,-3 5 5,-6-2 6,-1 0-5,-5 0 3,4-2 2,-4 1 7,-1-2-7,1-6 3,3 1 1,1-2 3,-3 1-3,0-5-1,2-2-1,0-3-1,-1 2-3,1-7 0,4 2-9,11-2-3,-24-9-22,14 2-20,-2-5-23,3-1-20,0-4-28,0-2-33,3 0-153,-2-3 197</inkml:trace>
  <inkml:trace contextRef="#ctx0" brushRef="#br0" timeOffset="84630.3026">25147 1391 719,'0'0'-35,"0"0"1,0 0 4,0 0 1,0 0 3,0 0 3,0 0 3,0 0 2,0 0 8,0 0 10,0 0 2,0 0 8,-6 23 1,0-11 2,0 4-1,-1-1 5,1 5-1,-3 1 3,3 1-4,0 2 2,1 0 0,2 2-3,0-3 1,0 0 0,0-3 3,3 2-7,3-2 6,0-4-5,3-1-1,-1-1 1,7 1 6,0-5-10,1-1 0,2-4-6,3-5-2,-4-3-5,6-2-1,0-6-6,-2 1 0,7-14-1,-4 3 0,-1 0 2,-1-6 3,-4 3 7,0-1 5,-3 4 9,-4 0-1,0-3 2,1 4 1,-3 5 2,-1 2 0,1-1-5,0 4-4,-3 1-1,0 3 5,-3 6-7,0 0-1,0 0-2,0 0 6,-3 39-1,-3-17 0,-3 4 0,4 8 0,-4 4-1,-2 7 1,3 7 0,-4 2 1,-3 9 2,3 2-1,-4 2 2,1-1-4,-2 0 4,2-1 8,-1-3-6,1-7-3,3-2-1,-3 0 3,1-5-3,-3-2 4,3-2-5,-1 2 9,-3-8 1,2-3-1,1-3 6,-2-3 3,-2 1-3,-2-6 6,0 0-2,-4-3 4,2-2-6,-1-2 1,-1-5-5,1-2 1,-4-5 8,5-2-11,-4-3-2,-4-6-11,5-1-10,-2-8-17,1-1-12,2-6-15,2-2-15,2-3-11,6-3-13,-1-3-16,4-3-22,4 0-178,2-6 181</inkml:trace>
  <inkml:trace contextRef="#ctx0" brushRef="#br0" timeOffset="85564.0782">25623 1427 742,'0'0'-55,"3"-7"3,-3 7 3,0 0 6,0 0 7,0 0 8,0 0 10,13 16 8,-13-4 7,0 2 8,0 2 0,0 4 2,-3 5 6,0 1 3,-1 4 2,1 6 0,-3 1 7,0 5-8,0-3-2,-3 3-3,3-1 2,1 1-3,-1-5-1,0-5 1,0-2-5,1-6 3,0 1 5,2-3 5,0-6 10,0 0 3,3-2-4,-3-5-7,3-9 3,0 0-6,0 0-2,0 0 1,0 0-9,15-35 1,-8 15-5,2-2 0,-3-3-2,2 5 0,1-5-3,0 4 1,3-5 0,-2 5 1,2-1 1,0 4 1,0-5-3,-1 4-1,6 0-3,-6 3 2,4 3-2,0-2 3,3 4-4,1 1 3,-5 2-2,1 2 1,1 6-2,-1-3 5,-3 6-6,0 0 4,0 5 0,-4 0 2,0 6 5,-2 3-3,-3-2 2,-3 7 12,0 2-13,0 1-1,-3 0 1,0-1-2,0 1 4,-5-7 3,5 3 0,0-3 2,1-6 3,-1 2 1,0 1 8,0-2 5,3-5 17,-3 3-4,0-6 0,3-5-7,0 0 0,0 0-3,0 0-6,0 0-6,0 0 3,12-36-7,-4 18-3,6 0-7,0-7 0,4 4 0,0-8-6,1 7-2,-1 2-2,2-5 6,2 5-1,-1-1-1,-3 5-4,1 1 0,-1 1 0,-1 2 0,1 2-1,-2 1 1,-1 3-3,-3 4 0,-1 2 10,-11 0-7,23 11 0,-15-4 3,-2 8 1,-3-1-2,3 7 12,-6 0-12,0 4 7,0-1-1,-3 6-2,0-3-1,0 3 2,0-3-4,-3 3-10,3-3-7,1 0-8,-1-3-9,0 0-11,-5-3-15,5 0-13,0-6-21,-3-3-199,4 0 188</inkml:trace>
  <inkml:trace contextRef="#ctx0" brushRef="#br0" timeOffset="86890.2686">26447 1775 750,'0'0'-30,"0"-8"4,0 8 6,0 0 6,0-8-3,0 8 6,0 0-1,0 0-3,0 0 2,0 0 1,0 0 1,0 0 2,0 0 5,0 0-1,0 0 4,10 22-3,-10-10 3,0 3 2,-3 1 6,0 6-3,-4 0 2,-2 2 2,0 3 3,-3 0-3,0 3 3,4 0 2,-6-3-5,3-3-1,2 2-1,0-8 1,0 1 4,3-4 6,0 0 6,0-4 11,2-1 13,-2 2 8,0-8-11,6-4-5,0 0-2,0 0-10,0 0 4,3-23-4,6 4-8,1-3-2,5-5 3,0-1-10,2-2 1,6-5 2,0-1-13,-2 6 1,1 3-1,1 3 2,-2-3 7,-2 6-4,-1-1-5,-3 4-2,1 3 0,-1-1-3,-4 6 0,1-2 1,-3 8-4,3-4 0,-2 8 4,-10 0 3,15 10-4,-9-6 3,-3 11-4,0-2 4,-6 4-2,3 1 4,-3 4-2,-3 0 5,0 3-3,0-4 3,0 4 1,3-5-5,-4 1 4,4-6 2,-3 1-1,3-1-1,3-4 17,-3-1 3,0-1-9,3-9 4,0 0-3,0 0-5,0 0 0,21-19-6,-11 5-6,-1-5 2,6-4-8,-1-3-1,3 0 3,3-6-2,-5 7 5,3-4-5,-2 5 1,-4 2 8,-1 2-8,1 2-3,0 5-3,-2-1 6,-1 3-3,0 3 1,-3 3 1,3 2 3,-9 3 1,0 0-1,0 0 1,20 14 5,-17-4 0,0 2-3,-3 4 4,0 0 2,5 3-1,-5 1 4,0 4 2,0 0-8,0 0 10,0 1-4,3-1-1,-3-2-1,0 3 2,3-1-6,0-2 9,0-4-2,-1 0 1,1 0-7,0-6 10,3 3-11,0-4 8,0-1-1,3-4-2,0-1 0,4-5 3,-13 0-8,24-8 6,-10-2-3,-2-7-2,4 1-4,2-10 6,-6 1-10,3-2 2,-2-3 0,-4 0 0,-1 0 4,-2 3-1,-3-2-4,3 7 1,-3-4 5,0 7 3,-3-1-9,3 4 3,-3 2-3,0 2-2,0 2 3,-3 4 0,3 6-3,0 0 5,0 0-1,-23 16-2,11 1 7,-4 2 4,4 10-5,-6 4 6,3 6-2,-4 3-1,4 3 11,1-5-13,5-2 9,0-1 5,3-1-8,-1-1-1,4-7 10,3-4-8,3 0 2,4-5 0,5-3-2,3-2 2,2-6-9,2-6 6,2-2-8,0-8 5,10-4-12,-5-8-8,11-6-4,-8-10-10,11-11-3,-4-2-6,0-7 0,-3-5-1,10-14-1,-9 7 5,-11 7 3,-2 2 11,-2 7 9,-4 4 4,-4-1 5,1 6 5,-6 3 2,4 4 9,-7 0 7,0 7 1,3 4 1,-6-2 0,3 4-3,0 5-7,0-1-2,0 5 1,-3 1-6,0 2-4,3-1 6,-3 8-4,0 4 1,0 0-2,0 0-2,0 0 3,-15 27 1,9-14-6,0 10 8,-4-1 0,-2 13 0,-2-1 3,2 10 5,-3 5-3,-1 2 2,1 1-1,0 0-6,4 3 10,-3-5-6,3 1-5,2 0 5,3-3 2,0-8-6,0 5 6,3-9 1,0 3-10,3-7-5,-3-2-13,0 1-12,3-5-15,0-1-9,-3-4-8,0-1-12,3-7-26,-4-1-51,1-7-131,-3-5 203</inkml:trace>
  <inkml:trace contextRef="#ctx0" brushRef="#br0" timeOffset="81534.0421">22349 1699 60,'0'0'15,"6"-8"-1,-6 8-7,4-10-1,-1 4 2,-3 6 1,0-11 1,3 5 2,-3 6 1,0-12 2,0 12 0,3-6 3,-3 6-2,0-12 1,0 12-1,-3-7 1,3 7-1,0-9-1,0 9 0,0-8 2,0 8-4,0-10 0,-3 4 4,3 6-3,-3-9-1,3 9 0,-4-11-2,-2 7-1,0-1 1,0-5-5,0 5 2,-3 0 0,0 0-2,0 0-2,1 1 1,8 4-2,-23-5-1,12 2 0,11 3-1,-21 0-1,8 0 0,1-3 2,0 9-2,0-3 1,-2 3-1,0-1 2,3 0 0,-1 3 2,-3 4 2,0 2 2,-4-2 1,5 4 4,-1 0 2,-3 1 1,2 1-1,1 6-2,0-4 3,1 5 0,-3-3 0,9-2-2,-1 6-4,0-5 8,3 4-1,3-2-6,0-5-2,6 1 2,3 1-1,0-3 2,3 0-2,3 0 1,4-7-2,1 1 0,1-2-1,3-2-2,4-4 0,-5-3 0,-2 0-1,7-6 0,-1-1-4,-2-1 4,1-4-3,-5 0-4,1-8 4,2 1-4,-3-3 1,-7 1 1,6-8-1,-6 7-2,1-7 3,-3 2 1,-3 2-3,3 1-1,-3 0 2,1 0 0,-1 1-1,0 5 2,0 1-2,-3-2 2,2 6 1,-2 1-4,0 0-1,3 0-1,-3 6-2,0-3 2,0 4 1,-3 5 0,0 0 1,0 0 4,0 0 3,0 0-5,19 15 4,-19-6 4,0 2 0,0 2 6,0 1-7,-3 2 4,3 2-2,-4 3 4,1 3 0,0 0-3,0 3 0,0-3-1,3 0 1,-3 0 0,3 2-3,0-7 2,0 2-1,3-4-5,0 2-4,0-5-2,7-1-9,-4-4-13,6-3-15,0-2-17,0-4-23,-12 0-162,31-14 237</inkml:trace>
  <inkml:trace contextRef="#ctx0" brushRef="#br0" timeOffset="82574.703">22711 1427 652,'0'-10'-11,"0"-1"8,0 2 0,0 3-2,0 6-2,0-12-1,0 12 0,0 0 6,0 0 6,0 0 7,0 0 3,0 0 5,0 43 0,-3-23-1,3 4-1,0 3 2,-3 0-2,3 6 3,-3 2-6,0 1 3,0 0 0,-2 3-1,2-5-3,-3 5-1,0-6-3,3-3 3,-5-6-2,6 0-1,-1-1 3,0-2 3,0-3 13,0-2 9,3-4 12,-3-4-14,0-2 0,3-6-5,0 0-3,0 0-6,-9-20 2,12 8-9,-3-7-9,6-7 0,-3-4-7,3-1-3,3-4 0,1-1 0,-1 1-6,0-1 6,2 1-1,1 3 2,0-1 1,1 5-4,-1 2 4,3-2-2,-4 10-1,1-5 5,2 7-2,-3 0-4,1 2 1,-3 3-1,3 4-1,0 1 1,1 3 3,-13 3-3,20 9 2,-11 1 3,0 4 2,0 4 0,-2 4 1,-1 2-1,0 5 5,-3-2-3,3 7 0,-3 2 1,3-4-2,0 4 5,0 0-3,2-5 3,1 2 4,5-3-6,-3-3 1,4-3 1,-3-1 1,4-7-1,-1-2 4,2-5-1,1-3-3,1-6-6,5-5 2,-4-4-8,8-6-3,-4-9 1,7-10-7,-4-1-10,3-13-5,0-4 1,-4-5 0,0-3 3,-3 1 3,-4-1 1,-4-3 5,0-2 4,-3 9 3,-1 0 8,0-1 4,-5 3 6,-1 0-2,1 2 1,-3 1 7,0 7 0,-3 1 1,3 1 5,-3 3 8,0 6 1,0 3 0,0 0 4,0 6-2,-3-2-8,3 8-5,0 2-2,-3 2-5,3 7-3,-6 4 3,6 3-1,0 0-1,-22 16-1,10 0 2,4 6-4,-4 8 4,0 0 0,0 9 1,-1-3-1,4 9-1,0 3 0,3-5 0,1 9 1,-1 3-3,6 2 4,-3-1-1,6 2 2,0-3-4,2 1 1,7 1 3,3 4 0,4-1-1,5-3-4,2-5 5,-1-5-3,-1-6-3,4-3 5,-2-3-4,2-5-3,-4-3 6,0-4-4,-2-5-2,1 1 4,-5-8-1,4-2-2,-4-5-3,-4-4-5,4-3-6,1-4-2,-1-7-3,0-2 3,-2-9-9,-1-1-5,-4-4 2,1-5 6,-3 5-2,-3-1 0,4-1 1,-7 4 1,3 1 4,-3 6 0,0 0 3,0 1-5,0 4 4,-3-1-3,3 4-4,0-1 7,-3 5-3,0 3 3,0 6 2,0 0 6,0 0-1,-18 18 4,15-6-7,-7 9 1,4-1 3,0 5 2,3-1 4,-3 2-1,3 1-4,-3-2 0,6 6 8,-3-5-1,0 3-1,3-2 3,3-2-2,0-1 3,0-3-6,3-1-14,-3-1-7,6-2-16,0-5-28,1-3-28,-1-8-66,3-2-136,-3-4 190</inkml:trace>
  <inkml:trace contextRef="#ctx0" brushRef="#br0" timeOffset="83138.6228">23281 1244 745,'0'0'-47,"-14"0"14,14 0 11,-12 4 7,12-4 7,-9 4 3,9-4 3,0 0 2,0 0-1,0 0 0,0 0 3,0 0 3,0 0-3,35-8-1,-20 7 1,4-2-1,-1 1 1,0-2-2,7 2-8,-2-1-7,4 0-16,1 3-22,-2-3-15,5 2-86,8-5 53</inkml:trace>
  <inkml:trace contextRef="#ctx0" brushRef="#br0" timeOffset="82765.0334">24030 1270 855,'-9'-12'12,"3"6"-6,0-3 0,0 4 1,1-4 3,-3 3 11,2 2 23,3-2 6,3 6 3,-6-8-3,6 8-6,-2-9-7,2 9-9,-3-7-10,3 7-10,-3-6-15,3 6-16,0 0-17,0 0-27,11-8-26,-11 8-42,9-4-166,-1-1 182</inkml:trace>
  <inkml:trace contextRef="#ctx0" brushRef="#br0" timeOffset="87449.9371">27195 1789 736,'0'-11'-26,"0"2"1,3 2 2,-3-4 2,8 3 8,-3-2 4,4 4 11,3-3 2,-3 2 8,6 1-2,1 0 1,-1 1-6,2 2 3,1 0 0,4 0 1,-1 3-4,-4 0 1,6 3-2,-6-3-2,7 6 1,-8-1 5,5 1-4,-7 4 4,4 2 4,-2-1 0,-4 4 2,0 1 1,-3 4 1,0 1 5,-1 4-2,0-1 3,-2 0-1,-3 2-3,-3-3 5,3 6 1,-3-5 0,-3-3 2,3 3 3,0-6-8,-3 0 0,3-1 1,0-1-4,-3-2 3,3-2 2,-3-2 12,3 0 10,-3-2-7,-2-2-1,5-6 1,0 0-9,0 0 0,0 0-3,-8-24-1,8 3-9,5 0 3,3-4-22,1-7-8,5-4-7,1-3 5,7-3-9,2 2 5,-4 1-2,3 7 0,-3-1 7,1 5 1,1 4-3,-4 0 5,-1 7-5,-2 1 0,1 2 2,-4 2 2,0 3 0,0 6 4,-4 0-5,-8 3 11,20 9 8,-17 3 0,-1-3-1,-2 6 2,0 3-7,0 1 15,-2 3-13,-1 2 7,0 1 0,0 2-4,-5 0 1,5 3 2,-3-3 0,1 3-2,2-3 0,-3 0-4,3 3 2,0-3-4,0-3 2,0 0 0,0 2-11,0-10-10,0 3-13,3-3-13,-3-1-14,3-5-23,-3-3-57,3-7-210,0 0 139</inkml:trace>
  <inkml:trace contextRef="#ctx0" brushRef="#br0" timeOffset="87635.3417">28035 1422 907,'0'-11'-21,"0"0"1,0 2 3,0 2 4,0 7 6,0-14 9,0 9 2,-3-3 3,3 8-5,0 0 0,3-14-9,-3 14-19,0-7-12,0 7-12,0 0-26,0 0-145,0 0 75</inkml:trace>
  <inkml:trace contextRef="#ctx0" brushRef="#br0" timeOffset="88048.0119">28379 1651 557,'0'0'-18,"-3"7"6,3-7 14,0 0 11,0 0 3,0 0 7,0 0-1,0 0 4,0 0 7,0 0 4,0 0-3,0 0-5,0 0-2,0 0-6,-21-3-2,21 3-3,-15 0-5,5 3 2,-2 3 2,-3 0-9,1 0 3,-3 6-3,0-1 5,-1 2 4,0 4 0,-1 1-4,2 4 7,-1 1 4,3 1 8,2 0 2,4-2-4,0 2 1,6-1 4,0 0-3,6 0 0,0-2 0,6-1-6,3-2 3,1-2 1,5 2-7,2-9-1,8 2-3,5-2 17,4-3-22,-8-2-16,5-4-16,-2 0-23,-1-3-22,-1-3-32,-5 0-47,7-9-213,-7 0 129</inkml:trace>
  <inkml:trace contextRef="#ctx0" brushRef="#br0" timeOffset="90547.5717">1167 3483 858,'-9'0'-77,"9"0"8,-19-3 9,19 3 6,-20 3 2,20-3 8,-18 3 4,9 0 3,-3-1 5,-1 1 5,1 3 6,0 0 2,-2 1 7,-2-1 3,-2 2 5,3 4 4,-3-2 2,-1 2 5,5 1-1,-4 0 2,0 0-1,2 1-5,-2-2 3,6 0 2,-2 2-3,0 0 2,3-2 0,2 5-1,0 1-1,0-6 3,3 1-3,0 7 1,-1-4 0,4 1 3,0 2-1,0-3 2,3 3-1,0-3 0,0 4 1,0-4 1,3-1 1,0 2 3,0-1-3,4 1 1,-1-3-1,3-1 2,0-3 1,0-1 0,6 2-2,1-6 0,-4 0-1,2 0-1,4-1-1,-2-4-1,2 0 0,0-4-4,-1 2 1,8-6 1,-4 3 1,-3-6 0,4 2-3,-2-4 2,-2-1-5,1-2-3,-1 1 1,0-5-4,-4 4 0,0-7-3,0 5-1,4-6 3,-9 0 0,4 2-3,-4-4 1,0 5-2,0-3 3,-1-4 1,-2 4 1,0 1 0,3 1 2,-6-1-2,4-1 1,-1 2 2,-3 0 1,-3 0 1,3 6 4,-3-1 6,3 1-1,-3 4-6,0 0 2,3 0-3,-3 3-4,-3 3 4,3 6-1,-3-9-1,3 9-2,0 0 1,0 0 1,-9 19-2,6-8 4,0 1 2,-4 4 1,4 1 1,0-2 2,3 10 7,-3-4-6,0 4 4,0 0-1,0 2 4,3 3 1,-3 0-6,3 0 7,3 1-5,0 5 1,0 0-3,3-1 0,0 1 2,4-5 1,-1 2-4,3 0-1,0-6 1,3 0-2,1 0-5,-4-6-4,2-1-7,1-4-9,0 1-9,1-5-21,2-2-28,-7-8-150,4-2 77</inkml:trace>
  <inkml:trace contextRef="#ctx0" brushRef="#br0" timeOffset="91724.9347">1614 3489 555,'0'0'-34,"0"0"9,9 20 8,-6-10 9,-3 6 6,2 3 8,-2 3 1,3 2 1,-3 6 4,0 0 4,0 11 0,-3-4 5,3 4-4,-2 1-3,-1-3 0,3 0-1,0-5 3,0 1-3,0-5 0,-3 0-2,3-4-2,0-4 1,0-1 0,0-2-1,0 1 4,-3-5 7,3 0 7,0-2 9,0-2 5,-3-5-5,3-6-7,-6 1-9,6-1-1,0 0 0,-3-27-7,3 12-5,0-9-9,3-4-4,0-2 0,0-5-5,3-1 4,0 2-1,-1-2 1,4 1 0,2-1 2,0 1-2,1 0 3,3 2-2,0 0-1,4 1 1,-2 1 0,1 1 0,4 6 0,-1 0 1,0 1-1,1 2 1,1 6 0,-5 0-4,4 2 3,-4 5 5,-4 2-3,4 3 3,-2 3 0,-4 6 2,3-1-1,-3 10 7,-4-2 2,0 7 0,-5 1 6,0 6-3,-3 0-2,0 3 0,-3 4 1,0 5 0,0-1-3,-2 1 6,5-2-6,0 1 0,0-5 0,5-2 0,-2 5 5,6-6-8,0 0 0,2-3 2,4-3-3,4-1 4,-1-7-3,3 1 5,4-7-6,1-1-6,8-1 2,-2-4-6,2-4 1,2 0-5,-2-4-1,1-2 1,-1-2 1,-5 0 5,2-6-6,-7 3 9,4-2-2,-8-4-5,-5 1 7,3 0 6,-5 0-9,-1-3 10,-3-2 0,0 1 0,-4-2 2,1-2-2,-3 3 1,3-5 0,-6 2-4,3-3-3,-3 3 1,0-1 3,0 1-3,-3-2 3,0 5 2,-3 0-6,0 2 4,-2 2-7,-4 4 1,3 1 5,-3 6-6,-4 0 0,-2 3 3,4 3 0,-6 3-3,0 4 3,2 2 3,0 3-3,-4 8 0,2 5 5,2-1-3,-1 6 3,1 0 2,3 3-6,7-1 4,-6 1 0,8 0 0,1-8 1,2 4 2,3-8-3,0 1 5,3-7 0,-1 3-3,4-2 1,5-6 1,0-1-3,1-3 3,0-5-1,0-1-4,4-4-2,-1-4 2,2-6-5,1-6-6,1 0 1,-4-8-6,0-2 0,0-3-3,-2-2-3,-1-3 1,-1-6 3,-2 2 1,-3 1 6,0-4-3,-3-1 2,3 7 0,-6-5 3,0 1 1,0 1 3,0 1 1,0 4-1,-3-2 1,3 7-4,-3-1 4,3 5 2,0 2 0,-3 0 1,3 3 4,0-1 1,-3 7-3,3-2 1,0 7-2,-3-3-2,3 1-2,0 1-3,0 4 3,0 3 1,0 6-4,0-9-2,0 9 3,0 0 0,0 0 5,-9 24-1,6-8 2,0 10 2,0-2 2,3 3 4,-3 9 0,1 0 3,2 3-3,-3 3 6,6 0-5,-1 4-2,1 7-1,3 4 7,3-5-1,0 7-2,0-1-5,4-1-1,-1-1 5,0-2-5,2 0-15,6-8-15,-3 1-18,4-5-25,-3-3-35,1-9-80,-2-2-98,-2-10 205</inkml:trace>
  <inkml:trace contextRef="#ctx0" brushRef="#br0" timeOffset="92819.4295">3578 3021 676,'3'-4'-47,"-3"4"10,6-9 6,-6 9 10,6-8 3,-6 8 8,7-3 5,-7 3 0,0 0 9,0 0-1,0 0-2,3-7 3,-3 7-1,0 0 10,0 0 1,0 0 2,-13 24 4,4-12-1,0 6 4,-3 3 4,-2 9-1,-3 3 3,-3 7 10,-1 4-11,-7 8 13,-1-1 0,1 6-4,-2-1 4,-4 5 2,-10 17 3,7-13 1,5-7-6,-2 1-5,2-2-1,1-2-8,4-4 2,-4 0 3,8-4-7,0-3 1,0 2 0,2-5-2,-1 0-1,4 0-8,4-10-1,-1 5 1,-1-6-1,4-1-1,-3-1 4,6-4-2,1-3-6,-6 3-1,8-6-3,-2-1 4,2-4 1,0 1-1,0-1-5,3-1 2,-3-2-2,0-2 2,3 3-10,-3-4-10,3 2-3,-4-1-18,1 1-16,0-2-12,3-1-21,-3 0-24,0 0-49,1-6-194,5 0 135</inkml:trace>
  <inkml:trace contextRef="#ctx0" brushRef="#br0" timeOffset="93771.0296">4055 3678 846,'-2'-10'-64,"-4"-1"6,0 1 8,-5 1 8,3-2 9,-4 6 6,3-3 8,-6 2 2,2 4 2,-2-4 3,0 6 5,1 0 3,-5 3 6,-2 0 9,0 5 3,-4 4 3,-4 4-2,-5 2 8,-1 6 2,-2 0 0,-2 6-2,3-3 0,-1 3-2,4 1 3,2 3 1,5-6-4,2-1-1,5 0 1,4 3-2,1-3-3,5 3 5,3-3 1,3-3-1,6 2-7,3-1 4,6-5-4,2 5 1,8-5-1,5-2-3,-1 0 1,5-6 0,5-2-1,-2 2-5,3-7 4,-5-2-1,2-3-4,-5 0 0,8-8-7,-7-4 3,4 0-5,-8-7-3,-2-4-6,-2-4 3,-5 0 2,-2-3-3,-6 0 5,1 0 0,-4 3-3,-3 0 1,0 1 2,0 3 0,-3-1-3,0 6 3,0-2 2,3 4 3,-6 1-2,6 0-3,-3 1-1,3 4 3,0-1-5,0 2 5,6-1-1,-1 4 1,6-2 1,0 2 1,4 0-1,3 2 1,-2 1 0,2 0-1,-1 3 2,2 0 1,2 3-3,-1 0-1,3 1 3,-3 2-1,2 5 1,-1 1 2,-1 4-2,-1 4 0,-1 0 0,-3 5 1,-5 5 2,2 2-4,-6 0 1,-4 4 3,1 3 2,-6-4-2,0-3 1,-3 3 5,0 1-4,-2-4 9,-4-2 7,-3-3-2,-1-2 15,1-4 3,3-3 9,-3 0 6,0-6 5,-1-3 0,1-3-3,1-6-2,11 0-8,-12-15-3,9-1-8,3-4-2,6-16 0,0-4-11,5-10-2,4 2 1,4-7-1,2-1-6,7-2-1,-4 4-12,2 0-4,-1 10-11,-1 4-4,-4 1-2,5 1 1,-7 11-4,0-1-18,-5 8-11,2 0-8,-3 6-12,-1 2-7,1 3-10,-2 1-19,-4 3-216,6 1 159</inkml:trace>
  <inkml:trace contextRef="#ctx0" brushRef="#br0" timeOffset="94875.0012">5676 3579 725,'0'0'-34,"-22"0"5,22 0 3,-11-3 6,11 3 9,-15-2 8,15 2 7,-12-4 10,12 4 5,-10-3 0,10 3-5,0 0 0,0 0-3,-12-2-2,12 2 1,0 0-2,0 0-1,0 0-2,40 5 4,-20-5-4,8 0-3,2 0 5,1 0-2,4 0 0,-1-3 1,-2 1 4,8-2 7,-1 3-5,-3-5 7,1 1-6,-1-4 2,-3 0-3,0 3-1,-5-3-1,-2 2 3,-2-5 3,-2 4-4,-1-1 3,-1-1-5,-3 2-3,-3 4 3,1-2-6,0 0-7,-2 0-20,-1 6-14,3-2-17,-1-2-29,-2-2-66,4 1-66,-4 4 73</inkml:trace>
  <inkml:trace contextRef="#ctx0" brushRef="#br0" timeOffset="94398.4102">6170 2894 808,'3'-6'-50,"-3"6"6,0-7 2,0 7 2,0 0 6,0 0 6,0 0 8,0 0 9,0 0 7,-29 16 5,20-4 3,3 0 2,-3 6 5,2 4 3,-2 4 5,3 1 2,0 3 2,0 4 3,-3 5 7,3 2-1,0-1-2,1 4 1,-1 4-2,-2 3 2,2 5-4,1-1 2,-1 2-3,3 1 0,-3 5-5,3 0 2,0-1 3,-3-1-9,3 4 0,0-4 4,-3 2-8,3-4 1,3-2 3,-3-2-7,3-5 1,0-8-11,0 0-14,0-5-12,3-7-12,-3-3-19,0-1-13,3-10-37,3-4-176,-3-6 198</inkml:trace>
  <inkml:trace contextRef="#ctx0" brushRef="#br0" timeOffset="95573.7034">6424 3603 581,'0'0'-8,"0"0"-2,0 0 6,0 0-4,0 0 1,0 0 2,0 0 3,0 0 1,0 0 0,0 0 2,0 0 1,0 0-5,25-10 2,-25 10 0,14 7 0,-5-1 2,0 2-1,4 4 0,2 0 4,0 6-1,-1-3-1,1 4 1,4 4 5,-1-1-4,0 4 6,1 4-2,2-5 3,-4 9-2,-2-2 4,1 1 1,-1-1 1,-3 4 1,-1-3 2,-2 0-1,-1-2 3,-2-2 0,-3-2 2,-1-3 2,-2 0 9,-2-2-3,-4 0 6,-5-3 1,2-3 0,-5-2 2,2-7 9,-3 2-8,2-3 6,-2-4-7,3-4 2,-2-4-3,5-4-2,0-7-3,-1-5-9,7-4-3,3-5 0,3-7-1,3 0-5,7-9-6,2-1 1,2 1 0,8-7-6,5 3 0,1 2-10,4 2-1,-1 10-13,-5-1-1,5 5-6,-1 0-9,-2 6-10,-8 6-12,4-1-15,-5 10-23,-4-3-35,2 4-184,-4 2 170</inkml:trace>
  <inkml:trace contextRef="#ctx0" brushRef="#br0" timeOffset="96389.7595">7756 3698 792,'3'-8'-53,"0"-4"7,-6 5 8,3-2 9,0-1 4,-6 2 3,1 0 10,-4-2 3,1 1 3,-1 4 0,-3-4 8,-3 3-1,-1 2 5,-2 1 0,1 0 6,-5 0-2,1 3 1,-3 3-1,-4 0 0,-1 3 1,1-2 3,1 4-2,-4 4-1,5-2 2,-4 7 3,2 2-1,5-1 2,-2 6-1,1 2 4,1 5-2,1 4 2,4-4-6,3 4 1,3 1 5,-1-1-8,1 4 1,6-5 4,1 2-5,5-6 1,0 0 0,2-3-3,1-3-1,3-2 5,3-1-2,3-3 1,4-8-3,-1 0-6,3-6-1,1-4-7,4-6 0,1-4-2,1-10 3,4-4-1,2-3-4,-1-7 2,-2-2 4,-2-3-3,1-2 0,-2-1 2,-2 6 5,3-3 6,-6 3 5,-5 5 9,0 4-4,1-2 11,-7 7 4,2 2 3,-2 1-5,0 2-2,-3 1-6,0 5-5,1-1-1,-4 2-5,0 4 2,0 1-5,-3 5 2,0 0-5,0 0 3,0 0-4,0 0 1,9 25 5,-9-15-5,0 5 0,0 1-3,0 4 2,0 2-1,0 4 5,0 1-7,0 1 6,0 6 0,0-2-2,3 7-1,0-4-10,0 1-14,3 0-6,0-8-10,0 5-11,2-7-7,6-4-13,-6-2-16,4-1-24,3-5-213,3-7 164</inkml:trace>
  <inkml:trace contextRef="#ctx0" brushRef="#br0" timeOffset="97271.3849">8081 3483 834,'0'-7'-36,"3"1"-6,-3 6 2,0-8 5,0 8 2,0 0 4,0 0 7,0 0 11,3 21 7,-3-10 5,0 4 3,3-3 3,-3 7-1,0 1 5,0 1 2,3 4-4,-3 1 0,0 2 4,0 2-2,0-1-1,0 5 4,-3 4-6,3-5 2,0-2 0,-3-1-1,0 3-2,3-4 2,-3 0-4,0-6 3,0 2 5,3-5 0,-3-5 7,1 2 10,-3-1 13,5-2 6,-3-5 1,3-3-8,-3 0-7,3-6 1,0 0-11,0 0 0,-6-21-4,9 4-6,3-4-6,4-3-3,-1-10-4,6 2-7,3-9-8,1 1-5,2-2 5,2 8-1,-1-5 3,-1 10-1,-1 1 3,3 1 3,-3 6-7,1 0 3,-2 7 1,-1-1 1,-4 5-1,1 1-3,1 9 5,-1 0 6,-3 6 0,-3 6 0,3 4 8,-7-1 5,6 11-4,-8-1 6,3 10-2,-3 1-1,-1 1 0,1 7 1,0-7-3,0-1 0,3 0 7,0-3-8,0-3 6,3-3-4,1-6 4,-1 2 0,6-7-4,-1-2-1,4-6 3,1-3-8,-1-6-4,6-3 8,1-6-16,1-6 4,-1-4 0,2-5 1,-4-1-3,-1-4 3,2-3-1,1-1 9,-4 2-1,-4 2 17,-2 0-8,1 1 8,-7-2 2,0 7 2,-3 0 0,-3 2-3,0 4-4,-6-2 3,0 4-8,0 2-5,-3 1 4,0 1-6,-3 6-3,3-3 1,-4 6-4,10 3 2,-15-2-2,15 2 3,-11 8 1,5-2-5,0 0 1,0 4 1,3-4-6,0 6-2,3-1 1,0 1-2,3-2 2,3 1-4,3-1-2,-3 5 6,2-6 1,1 2-4,6 4 0,1-5 5,-1 4-9,0-1 5,-4 2 2,6 0-3,-6 4 1,1-3 0,-3 6-1,0-2 2,0 1-2,-6 3 4,4-1 5,-4 0 2,-3-2-4,-3 5 1,0-4 3,-1-4 10,-2 5 3,0-7 3,-3 4 3,0-8 1,-3 4 5,1-5-4,-3 1-2,0-2 0,2-2 2,-3 1-6,0-4 2,-1-1-10,1-4-5,1 1-13,14-1-26,-28-5-18,16 3-27,0-6-30,0-2-50,4-2-214,-6-5 112</inkml:trace>
  <inkml:trace contextRef="#ctx0" brushRef="#br0" timeOffset="97665.5237">9188 3570 936,'6'6'-43,"-6"-6"8,10 5 1,-10-5 2,6 6 3,-6-6 3,3 9 1,3-5 7,-3 4 2,-3 4 12,3 0 6,0 3 5,0 4 3,3-1 5,-3 6 0,0 3 2,-1 2 0,1 1 2,0 0-1,0 1-3,-3-1 3,3 6-3,-3-4 2,3-2-6,-3 3 2,5-3 0,-5-3-10,0-3-14,0 4-8,3-7-16,0-1-12,-1-7-20,1 1-51,0-10-87,3 2 70</inkml:trace>
  <inkml:trace contextRef="#ctx0" brushRef="#br0" timeOffset="98049.474">9421 3128 579,'-3'-5'5,"-3"-1"4,0 1-1,6 5-5,-12-8 5,5 5 0,7 3 3,-15 0 1,15 0 0,0 0 3,-23 7-7,20-1 1,-3 3 6,3-1-5,0 4 5,3-6-4,0 6-2,3-5 6,0 2-9,3-1 1,-3-2-3,3-2 6,2-1-8,-8-3 7,0 0-3,28-3 1,-22-1 0,3-5 2,-3 0 2,3 3-3,-3-6-2,-3 4-3,0-1-1,0-1-2,-3 1 2,0 2 1,-3-1-3,3 8 0,-9-12-10,9 12-5,-12-3-7,12 3-12,0 0-11,-21 15-19,11-11-30,1 2-104,3-1 68</inkml:trace>
  <inkml:trace contextRef="#ctx0" brushRef="#br0" timeOffset="99002.7561">9602 3506 504,'-12'3'-45,"12"-3"7,0 0 3,0 0 5,0 0 4,0 0 4,27 4 2,-12-4 6,4 0 1,-2 0-1,4 0 4,1 3 1,2-3 1,2 3 0,-1-3 0,2 2 1,-2-2 2,1 4 3,-2-4-2,-2 2 0,-1-2 2,-4 0 2,3 0 1,-3-2 2,-2-2 5,0 2 3,1-4 1,-1 2 3,-4-2 6,1 0 2,-3 0 2,1-2 4,-1 4 7,0-2 0,-3 0 5,0 1-5,-6 5-4,9-9-3,-3 8 6,-6 1-15,0 0-2,0 0-4,0 0 0,0 0-1,3 15 2,-9-3 8,0 0-4,0 10 4,-3 0 2,-3 3 6,0 5 3,-1 2-1,1 2 4,1 0-4,-1 1-1,3 1 0,0-2-2,2 2-9,1-3 3,3-6 1,0 3 2,0-6-1,3 0-6,3-1 0,3-1-9,0-7-12,4 2-9,-1-4-18,3-4-27,-1-4-29,4-5-49,1-3-167,-7-8 182</inkml:trace>
  <inkml:trace contextRef="#ctx0" brushRef="#br0" timeOffset="98574.3177">9879 2949 479,'-9'10'-43,"3"-1"9,3-4 3,-2 3 9,-1 2 6,0 1 6,0 4 9,-4 0 3,1 4 5,3 4 6,-6 7 3,3-3 2,0 9 6,-2-1 11,0 3-8,-1 4 6,-2 8 0,2-2 1,0 4-1,-1 2-1,1 0-2,0 3 1,3 2-3,1-7-3,2 4-2,3-4-5,0-4 2,3-1-2,3-5 2,0 3 0,6-5-1,2-2-3,1-3-2,6 0-1,4-5 0,1-3-3,3-2-4,3-5-4,2 3-17,-5-7-11,4-2-14,-2-5-15,-2-5-26,2-4-44,-7-1-84,0-8 71</inkml:trace>
  <inkml:trace contextRef="#ctx0" brushRef="#br0" timeOffset="99205.1832">10138 3296 839,'-2'-7'-5,"-1"0"3,0 0 1,3 7-1,-6-11 2,6 1 2,-3 6 2,0-4 6,3 8-5,-6-14 5,3 10 0,3 4-8,0-9-8,0 9-20,0 0-4,0 0-9,0 0-15,0 0-28,0 0-134,0 0 73</inkml:trace>
  <inkml:trace contextRef="#ctx0" brushRef="#br0" timeOffset="100023.623">10402 3315 544,'6'8'-12,"-6"-8"3,0 0 0,3 9 4,-3-9 0,6 9 4,-3-5 5,0 2 1,3 2 7,-3 0 0,0 2 5,3 5 1,-3 1 1,2-1-2,-2 8 8,0-2-6,5 3 1,-5 1-1,3 4 0,-4-7 0,1 8-1,0-1-1,3-3 1,-3-1-1,0 2-1,0-2 2,0-1-4,3 0-3,-3 0 0,0-1 3,0-2-2,3 0-5,-2-2 3,2-2-2,0-4 1,-3 4 3,3-4-3,-3-2-3,3 1 4,-1-4 1,1-3 3,3-3-6,-9-2 3,19-2-4,-10-7 3,6-4-3,-3-1 3,-1-8-5,9-2-4,-6-6 3,7-9 1,-2-3-3,-1-8-3,2-5 7,6-1-5,-6 8-2,-2 0 0,0 3 1,-2 7-2,-2 3 1,-2 5 2,0 0-2,-3 9 0,1 0 1,-1 0-5,-6 6-2,6 0 2,-6 9 4,0-2-4,-3 8 1,0 0 4,0 0-3,12 20 2,-12-6-4,0 5 7,2-3-2,-2 4 2,3 4 0,0 0 9,0 1-11,5-5 4,-2 5-3,2-2 4,1-5-2,0 1-1,0-5 0,3 4-4,1-9 5,-1-2 3,0-1-1,-1-3-2,4-6-3,-2-3 1,2 2-3,0-8 0,0-6-2,-7 1 0,6-4 0,-5 2-1,-1-3 5,-2 2 0,-3-4-4,-3 6 1,-3-1 2,0 3-3,-3 0-2,-2 4 0,-1 1 1,-5 4-1,3 4 7,-4 6 2,0 3-1,-4 4 3,1 5 1,-2 8 6,2 4 6,-1 3 0,1 2 2,3 3-2,-1 9 1,4-6 6,4 3 6,5-3-13,0 2 8,3-1 7,9-1 4,2-4-3,6-3-4,-3 3-5,7-9-2,1 1 1,-1-8-2,5-2-11,-4-2-13,-1-5-26,0-5-27,-2 0-34,1-11-52,1-3-255,-6-4 92</inkml:trace>
  <inkml:trace contextRef="#ctx0" brushRef="#br0" timeOffset="100819.1321">11647 3684 959,'11'-7'-76,"-5"4"14,-6 3 10,0 0 12,8-6 10,-8 6 9,0 0 8,0 0 7,6-6 6,-6 6 6,0 0 2,0 0 3,0 0 0,9-2 0,-9 2 0,0 0-4,0 0 1,0 0-3,0 0 0,0 0 1,0 0 3,-20 14-8,20-14 3,-14 10-1,5-1 3,4-1-3,-1-1 0,0 2 3,0-1-2,0 2-2,0-2 2,3 2-2,0-2 5,0-4-3,0 5 2,0-4 0,3-5-1,3 12-1,-3-12 1,9 4 1,-9-4 0,0 0 0,0 0-2,24-4 2,-24 4-5,12-14 2,-10 5 1,4 2-3,-3-5 2,2 1 0,-2 2 2,-3-3-1,-3 3-6,-2-1 5,2 2-4,0 2 0,-2-1 2,2 1-5,3 6 5,-12-5-7,12 5 6,-12-6-1,12 6-4,0 0 4,0 0 0,0 0-3,-18 8-1,18-8 0,0 0-5,-7 9-1,7-9-4,0 0-8,0 0-11,0 0-18,0 0-43,19 6-114,-19-6 71</inkml:trace>
  <inkml:trace contextRef="#ctx0" brushRef="#br0" timeOffset="116077.8404">995 5139 31,'6'-4'21,"-6"4"2,9-2 5,-9 2 3,0 0-6,10-6-2,-10 6 0,0 0 0,0 0 1,6-6-2,-6 6 4,0 0-1,0 0 3,0 0 0,6-6-3,-6 6-2,0 0 2,0 0-1,0 0-2,0 0 0,0 0-2,0 0-4,0 0 0,0 0-4,0 0-1,0 0 1,0 0-3,0 0 2,0 0-8,0 0 1,0 0-1,0 0 1,0 0-1,3 20 1,-3-16-1,0 5-1,0 2 1,-3 0 1,3 3-4,0-3 5,0 2-4,0 1-2,-3 2 4,3 1-2,0-1 3,0 2-1,0 6-1,0 0-1,0 0 1,0 0 0,3 3-2,-3 0 0,3 3 2,0-3 1,2 3 0,-2 0-1,0-3 2,3 0-2,-3-3 2,3 4 0,3-6-1,-2-1 1,2 1-1,0-5 5,3 2-7,0-6 0,5-2-1,-1-2 2,-1-5 4,3-2-4,1 2-1,-1-8-2,2-1 2,-2-5-3,1-3-2,2-7-1,-3-1 0,-2-7-1,-2 2 0,1-3 0,-3-3 1,-3-3 1,-3 2 0,1-2-1,-4 0 5,0 5-1,0 0 1,-3 0 2,0 5 2,-3 2 0,3 0 1,-3 5-1,3 2-2,0-1-2,0 4-2,-3 2 0,3-1 1,-3 6-1,3 6 1,0 0-3,0 0 4,0 0-3,-19 20 1,13-6 2,3 0-1,0 1 1,0 9 1,6 0 1,-3 0 0,0 0-2,6 0 6,-3 1-5,3 0 3,3-2 1,1 0-2,2-5 5,-3 0-3,2-3-3,4-4 1,-2-4 0,-1-1 0,3-3 1,0-3 4,-3-6-5,7-4 0,-5-4-2,1-2 0,0-9 0,1 2 2,-4-7 3,-3 1-1,0-2 4,-1 0-1,-5 5 6,0-3 3,0 3 2,-3-1 4,0 5 1,-3-2 0,0 1-11,0 2 1,0 8-6,-2-5-2,-1 8-1,0 0 1,3 0-6,-3 6 0,0-1 0,6 5-10,0 0 2,0 0-3,0 0 1,-25 15-3,19-9 0,3 2 1,3-8-2,-3 16-1,0-7-4,3-2 0,0 2 2,3-1-1,0 1 0,3-1 1,0 1-3,4-5 1,-1-1 2,6-3-2,3 0 2,-1-3-1,8 1 2,-1-7 0,4-1 2,1-2 3,-1-4 0,-1 5-1,-1-10 4,-1 3 1,-1-8 5,-2 0-2,-4-3 6,-1 1 1,-2-2 0,1-5 6,-7 5 1,0-1 7,-3-1 4,-3 2 0,0 3-2,-6-1-2,3 4-1,-3-2 0,0 5-2,-3 3-4,3 0-1,-3 6-3,0-1-4,1 2 3,-3 2-1,2 6-1,6 3-3,0 0 0,-26 12-1,17-1 2,-3 4-3,-1 7 5,1 5-1,0 3 1,0 8-1,1 7 2,-3 3-1,3 3 0,-4 4 3,3 2-4,3 0 2,-4 0 0,4 0 0,0 0 0,0-3 1,4-2-2,-1-9 2,0-3-2,3-1 3,-3-3-2,6-10 0,-3 2 8,-4-4-5,7-1 3,-3-7 7,0-1 2,3-4 3,-3-2-5,3-4-2,0-5-4,0 0-3,0 0 0,6-28 1,0 12-2,-2-3-5,2-6 1,0 4 3,0-3-3,3 0-3,-4 1 0,4 0-2,3 0 0,-2 5 2,-1-1 1,0-1-2,3 4-2,-3 2 3,2 2-2,-2 0-2,5 4 5,-3 4-5,1-2-1,0 2 5,0 4-5,1 5 1,2 4 2,-1 5 3,-2 2 4,2 2-7,0 11 1,1-3 2,-3 4 4,0 2-5,1 1 2,-1-1 0,-1 1-1,1-5 6,6 1-8,-2-4 0,2-3-3,-1-6 5,6-1-6,-3-9 7,4 0-4,4-6 3,-2-8-4,5-6-2,2-5 2,3-8-4,-3-4 1,7-14 2,-8-1-2,-4 5 3,-4-2-1,-2-1 2,-5-2 3,-2 6 2,-6 4 5,0 1 1,-3 9 2,-6-3-5,0 6 0,-3 0-2,-6 7-1,-3 0-2,0 6-1,-2 4 1,0 6 0,14 0-5,-32 16 2,14-2 2,-1 10 2,1 6-4,4 3 1,-1 9 5,-1 3 7,4 3-7,6 1 0,3-3 0,3 0-1,3-1-5,3-3 7,9 3-1,1-3 4,5-9-3,-1-6-1,5-6-1,2-6-7,4-7 7,-2-6 1,2-4 1,5-6 4,0-9-4,6-5 2,-3-5-8,-2-6 3,-1 0 0,-5-3-5,-2-6 2,-1 1 4,-7 1 2,-1 1 18,-5 7-2,-2-4 3,-1 5 0,-6 7-1,-3-2 1,-3-1-8,-3 5 5,-3-2-7,-6 5-3,-1 2 2,1 0-8,-2 4 1,-1 0-2,3 5 0,2 0-6,-2 2-1,3 2 4,3 4-1,6 0-5,-12-4-5,12 4 2,0 0 4,0 0-3,0 0 1,0 0 3,0 0 3,0 0-1,39 14-4,-23-14 4,-1 2-3,2 1 1,5 0 1,-4-1 4,3 2 3,1 2-10,-2 0 0,-2 6 0,0-4 0,-2 5-1,-4 4 2,0 2 2,-4 2-2,-5 6 1,0 0 5,-3 7-3,0 1-4,-6 1 5,-2 0-2,2 3 0,-3-1 1,3-4 1,0 2 1,0-5 3,2-5-4,4-1 7,-3 0-7,3-6 4,3-3 0,4-2 7,-1-3 0,6-1 1,3-7-4,2 0-6,11-3 0,-1-6 3,7 1 0,1-5-11,2-4-13,0-1-20,4-4-28,-1-2-53,-5-3-229,-7 1 138</inkml:trace>
  <inkml:trace contextRef="#ctx0" brushRef="#br0" timeOffset="128768.2236">3333 5446 780,'0'0'-73,"0"0"9,6 7 9,-6-7 10,8 6 7,-8-6 5,9 7 8,-9-7 7,8 6 5,-5-3 5,-3-3 7,12 5-2,-6 0 4,0-1 6,-6-4-3,12 4 5,-5 2-3,-4 0 0,-3-6 4,12 7 5,-6-4-3,0 3 6,-1-1-5,-5-5 2,12 9-3,-3-7 4,1 2-3,-4 0 2,3-2 2,0 1-5,-9-3 3,21 3-2,-10-3-1,3 0 0,-14 0-1,23-3-3,-8 0 4,-3 1-1,1-2-5,-1-6 5,3 5-6,-4-6 1,-2 1-1,4-2 4,-1-1-7,-3-1 0,0 1 5,0-1-5,-3-1 4,0 0-6,1 1 3,-1-2 0,-3 2 4,0 1-5,-3-2 2,0 3 1,0 0 0,0 0-1,0 0-3,-3 1 2,0 1 0,0 2 3,-4-2-7,7 1 1,-6 0 0,0 3 0,3-4-1,-3 5-2,-3 0 2,9 5 0,-12-9 0,3 7-1,9 2 0,-16-4-3,16 4 3,-12-1 0,12 1 0,0 0 2,-20 7 2,14-4-3,6-3-1,-12 8-2,5-2 3,1 0-1,-3 0 5,3-2-2,0 1 0,3 1 2,-3-1-2,-2 1 1,2-2 1,0 5 4,-2 0-3,2-1 1,-2-1-1,2 2 0,-3 1 2,0 5 0,3-5 0,0 0 1,0 5 2,-1-1-1,4-4 4,-3 7-4,3-4 7,0 4 0,0-2 6,0 1-5,0 2 3,0 0-1,1 3 10,2 3-1,0-3-1,0 0 6,2 4-10,1-1 1,0 3 7,3 0 1,0-3-5,0 5 7,4-5-7,-1 0 1,3 3 0,0 0-5,3-3 0,1-5 1,1 4-4,4-5 0,-3 0 7,10-6-9,-8-2 0,8 2 3,-1-4-4,1 1 0,-2-3-4,4-5 1,-2-2-4,1 1 8,-1-6-3,-4 0-5,1-2-1,-1-7-23,-4 2-31,2-6-42,-4-5-52,0-7-125,-10 0-103,-5-4 118</inkml:trace>
  <inkml:trace contextRef="#ctx0" brushRef="#br0" timeOffset="117202.9341">5193 5337 851,'6'-4'-66,"-6"4"10,6-10 9,-3 4 10,-3-3 6,3 2 10,-3 7 7,3-14 8,0 4 2,-3-2 4,3 3 5,-3-3 5,0 0 7,-3 0 0,3-2-1,0 3 0,-3-3 3,0 3 0,0 0-3,-3 0 0,0 2-3,0-1-3,-6 0-2,-1 4 2,1 2-2,1 0-2,-7 4 3,3-2-4,-4 4-1,4 2 1,-5 0-3,0 7 1,0 0 2,-1-1 0,-1 6-3,1 1 4,1 5 0,-5 0-1,7 2 0,0 4 2,-1 1 0,4 1 2,4 2-2,-1 3-3,3-1 2,0 1 0,2-2-1,4 0 1,3-5-1,0 1-1,3-3 4,0 2-1,4-7-3,-1 1 4,3-2-1,0-4-3,3-2 3,2-8-2,0 3-2,0-9 9,1 0-10,0-5 3,4-4-5,-1-1 5,-4-5-5,7-9 1,-5-3-2,2 0 2,0-4 1,-2-3-2,-4-1-1,-1 0 3,1-1-2,-3 4 2,0 2 4,-3 2 3,4-1-4,-4 5 1,0 2 0,0 3 2,0-1-6,-3 4 3,-1 2-1,1 4-6,3 2-1,-3 2 2,-3 6 1,0 0-3,0 0 2,0 0 2,16 27-1,-13-10 2,-3 8 1,3-1-1,-3 2 0,3 2 1,0 5 4,-3-3-8,6-2 3,0 6 2,3-2 5,0-3-18,3 2-6,1-4-15,-1-4-9,-1-2-18,1-5-30,3 1-56,-2-13-89,-1 2 79</inkml:trace>
  <inkml:trace contextRef="#ctx0" brushRef="#br0" timeOffset="118019.4116">5691 5640 561,'9'-12'-31,"3"6"10,-3-3 10,-1-2 9,3 2 4,1 2 5,-4-5 4,-2 5 2,3-1 7,0-1 0,-3 0-2,0-1 9,4 2-2,-7 2 6,3 0 5,0 0-5,-3 0 4,3-2 0,-6 8-2,6-9-3,-6 9 1,5-4-10,-5 4 1,3-9-9,-3 9 3,0 0-4,0 0 1,0 0-6,0 0 2,-11 20 3,2-7-7,0 0 4,-3 7 1,-1 1-4,-2 3-2,0 6 5,-2 0-8,-2 0 2,4 3 5,-3-3-6,3 3-2,-1-2 10,1-2-5,4 2-12,-1-4-8,3-2-20,-1-6-18,4 0-20,0-5-21,3-4-186,0-4 203</inkml:trace>
  <inkml:trace contextRef="#ctx0" brushRef="#br0" timeOffset="118625.5151">6207 4650 762,'6'-4'-9,"-6"4"-4,0 0 1,0 0 2,15 13-2,-18-1 1,0-2 1,-3 10 1,0 4 9,-6 6-2,6 3 9,-3 3 1,-1 9 4,1 1 2,3 6 3,0 3-4,1-1 7,-1-1-4,3 2-3,-3-1-1,6-7-1,-3-1 0,6-1 5,-3-1-2,0-5-5,3-2 1,0-4-2,-3-6 5,3 0-5,-3-4 5,3-1 11,-3-7 7,3-4-2,2-3-6,-2-3-3,-3-5 6,0 0-5,0 0-4,25-27 1,-19 15 1,3-8-12,0 1 5,0-3-7,0 0 1,2-2 3,3 2-5,-2-2-1,5-1 6,1-1-5,-2 2-3,5 3 3,-7 3-4,7-1 1,-2 2 0,-1 5 0,0 2-4,1 2 1,-5 2 1,1 9-5,0-3 3,1 9 2,-4 3 3,3 0 0,-6 6-3,-1 4 5,1 3 2,-1 3-2,-5-2 8,-1 5-1,-2-1 5,-2 2 0,-1-6 8,-5 9-2,2-5 9,-8 1-4,2-4-5,-6-3 4,-4 1-3,1-3-4,-5-3-5,-2-3-5,1-2-11,-4-3-23,2-6-21,-2-5-21,4-5-21,-3-6-43,0-8-253,2-11 104</inkml:trace>
  <inkml:trace contextRef="#ctx0" brushRef="#br0" timeOffset="119609.7735">4770 4782 474,'0'0'-41,"-15"0"6,15 0 6,-11 3 6,11-3 9,-19 8 6,10 2 6,0 5 8,-3 0 5,-3 12 2,4 3 5,-9 5 5,6 10 0,-1 7 4,0-1 0,-4 15 5,7 6 0,0 2 0,7 2-1,-1 5-2,9-2 0,5 2-1,4-4-7,15 18 0,10-8 3,5-9-4,3-17-4,0-13-5,7-5-10,5-5-15,10-5-21,2-9-37,3-2-81,3-10-25,-9-4 60</inkml:trace>
  <inkml:trace contextRef="#ctx0" brushRef="#br0" timeOffset="120452.1901">7879 4953 435,'6'-8'-27,"-3"3"9,-3-4 8,0 3 7,0 2 5,0 4 9,-9-16 5,-1 10 6,4 0 5,-6-2 2,4 3 2,-1-1 2,-3 4 3,2-4-9,-2 3-4,-3 3-2,0 0 0,1 0 3,-3 3 0,0 0 4,-4 4-3,2 2 0,-2 2 0,1 3 0,-5 1 4,1 7-2,1 2-2,0 5-1,-3 3-2,1 3 1,4 3-4,1 2 1,-3 5 2,9-3-6,-1 4 5,6-7-2,3 2 3,3-4-5,6-3 0,0 3 2,3-4-5,9-3 1,0-3-2,7-3 1,1-2-5,8-2 5,2-5-7,3-4-16,3 0-8,4-6-19,-1-2-15,0-3-19,-3-5-28,1-7-48,-5-1-145,-4-1 193</inkml:trace>
  <inkml:trace contextRef="#ctx0" brushRef="#br0" timeOffset="120747.749">7439 5250 756,'-16'2'-25,"16"-2"5,-15 0 0,15 0 5,0 0 1,-12 3 3,12-3 7,0 0 3,0 0 10,0 0 2,0 0-3,33-11 3,-14 8-4,1-3 4,7 1-5,1-3-7,1 2-7,8-2-13,-1 4-24,0-5-28,1-2-118,-1 1 65</inkml:trace>
  <inkml:trace contextRef="#ctx0" brushRef="#br0" timeOffset="121638.7124">8476 4850 557,'15'-17'2,"-3"2"-1,-2 3 3,-4 4-4,0 0 2,-3 3 4,3-1 4,-3 0 5,-3 6-5,9-6 2,-9 6-4,0 0 0,0 0 5,0 0 1,5 18 1,-5-5 3,-3 7 0,1 4 0,-1 6 3,0 4 2,0 5-1,-3 4 0,0 9-3,0 2 2,-3 6-3,2 0-2,1 3-2,-3 3-2,3-5 3,-3-5-2,6-1-9,-3-7-7,4-5-7,-4-6-12,3-7-6,3-3-5,-3-6-17,3-3-34,0-12-162,0 0 235</inkml:trace>
  <inkml:trace contextRef="#ctx0" brushRef="#br0" timeOffset="122176.1424">8546 4743 603,'11'-28'-49,"1"2"8,4 2 9,-1 3 9,0-3 5,0 6 3,4 0 0,-2-4 3,4 3 3,1-1-1,-4 5-1,-1 1 1,3 1 0,-3 4 1,1 1 2,-3 5 1,1 3 3,-1 3 4,-1 3 3,1 6 3,-2 3 2,-1 1 0,-3 6-2,0 0 5,-6 2-2,0 3 1,0 3 6,-6 0-4,3 0 1,-3 3-1,-3-1 7,0-5-9,0 1 7,-3 2 2,-1-9-3,1 0 0,0 0-3,-5-1-2,2-4-2,0 1 4,-1-4-3,-2-2 1,0 1-1,3-5-5,-4-1 0,2-1 2,2-1-5,0 1 1,0 0 4,-1-3-8,4 1 4,0 0 0,9-3-1,-17 6-1,11-1-3,6-5 0,-9 6 0,3-2 2,1 5 2,5-9 2,0 13 9,5-2-2,-5 0 1,6 3 2,-3 0 4,3 4 1,0 1 9,2 2 0,-2 4 1,6 3 6,-3 2-6,4-1-2,-4 5 1,6-6-4,-3 2-4,2 4 7,2-8-10,-1 1 0,3 2 1,1-9-10,2 2-12,-1-3-15,2-2-32,-4-7-38,0-1-92,-4-7-90,6-4 210</inkml:trace>
  <inkml:trace contextRef="#ctx0" brushRef="#br0" timeOffset="122611.8509">9551 5083 662,'0'0'-48,"0"0"12,0 0 7,0 0 12,0 0 5,11 20 7,-8-10 8,-3 1 4,0 4 9,3 3 3,-3 0 5,0 11 2,3-3 3,-3 6 1,0 7-1,0-3 0,0 9-2,3-3 0,-3 0 0,0 3-7,0-9-3,5 6 4,-5-8-6,2-3-6,1-5-11,3 3-13,0-8-17,0-6-32,0-6-64,3-6-93,3-6 75</inkml:trace>
  <inkml:trace contextRef="#ctx0" brushRef="#br0" timeOffset="122988.9134">9777 4725 530,'0'0'-46,"0"11"7,3-5 4,-3-6 8,3 10 9,-3-10 7,6 5 5,-6-5 3,12 0 4,-12 0-5,0 0 6,21-11-2,-11 7 8,-1-2 2,-3-5 8,0 3 2,2-2 3,-5-2 2,3 2-1,-6-2-2,3 1-1,-6 4-3,0-4-2,0 2-3,-5 4 0,-1 0-3,0 0-4,-1 1-1,-2 2 2,0-2-1,12 4-2,-18 6 3,6-2-5,2 1 1,4 0-2,-3 3-6,4 0-8,2 2-7,0-1-11,3 2-14,0-1-24,3 2-82,2-7 51</inkml:trace>
  <inkml:trace contextRef="#ctx0" brushRef="#br0" timeOffset="123480.4141">10435 4646 397,'11'-11'-6,"3"2"0,-8 3 1,0-4-4,-4 2 2,1 1 2,-3-2 4,0 1 8,0-1 9,-3 2 2,-2-2 0,2 4 0,-3 0-3,6 5-1,-16-5-1,16 5-2,-18 0-1,6 0 4,0 5-1,-4 0 4,1 4 2,-2-1-1,-1 5-3,-1 0-4,-2 1 2,1 6 2,-3-1-2,3-1 1,2-1 3,-1 5-4,4-4 2,0 5 0,4-2-2,2 4 5,-4-1-3,7 0-2,0 0-3,3 3 4,0 1 0,3 2-2,0-1-2,3 1 1,0 0-2,3 6-2,0-3 2,-1 3 0,6 0-1,-5 0 7,3 3-7,-1 0 1,1 3 3,-3-1 2,0-1 0,0 7 8,-6-4-4,0 2 6,-6 0 1,0 3 7,-3 1 3,-3-3-5,-2-3 1,-8 1-4,-2-4 2,0-4-3,-6-1 0,0 1 0,-1-10-5,-1 4-3,1-10 2,1-1-15,2-2-18,2-7-11,1-2-45,4-8-44,0-8-77,-1-5-140,5-13 154</inkml:trace>
  <inkml:trace contextRef="#ctx0" brushRef="#br0" timeOffset="123765.9634">9780 5097 812,'15'-3'-61,"0"0"6,3 0 8,7 2 3,1-6 5,5 3 5,1-5 0,5 3 5,3-3 2,-2 5 6,5-4 8,-2 0 3,5 3-1,0 0 0,-3-1 3,-5 0 1,2 3-2,-8-2-2,-1 0 0,-2 1-3,-1-1-9,2-3-14,-2-1-51,-5-1 30</inkml:trace>
  <inkml:trace contextRef="#ctx0" brushRef="#br0" timeOffset="124211.6828">10999 4679 235,'12'-11'8,"-3"2"4,-2 0 4,-1-1 2,-3 2 3,0-4 0,-3 2 4,3 2 4,-6-3 1,0 1-1,0 1-3,-3 2 1,-4-1-3,4-1-5,-3 4 0,0 1-3,0 3-3,9 1 3,-20-3-5,20 3-3,-22 4 1,10 5 0,-3 0 3,-4 2-4,1 5 3,1 0-4,-4 4 2,-1 6-1,-2 1 2,-1 7 2,-1 2-3,-1 3 3,-1 3 2,5 3-3,-3-3 3,6 6 0,-1-5-4,5 3 7,1 0 7,1-1-7,5-6 0,0-1 4,3-2 2,3 1-2,3-1 3,0-3 0,0-1-7,3 2 2,3 1 0,0-3-4,3 0 1,-4 1 6,4 0-7,0 0 2,0-1 4,1 0 2,-1 1-2,0 2 1,0-2 1,0 2 3,-6-3-2,3 1 6,-4-1 2,-4-2 5,2 1 0,-6-1 1,0-4-4,0 2-3,-3-1 3,-3-6-5,0 4-1,-4-3-1,4-3 2,-2 1-10,-4-4-5,-4-6-16,4 0-23,-2-1-21,0-6-33,3-3-23,-4-6-42,-1-6-90,1-17-133,1-5 121</inkml:trace>
  <inkml:trace contextRef="#ctx0" brushRef="#br0" timeOffset="124377.0268">10284 5226 999,'9'-6'-25,"3"0"-1,0-2 1,3 2 3,4 1 2,1-3 1,4-1 3,-2 5 2,2-5-1,4-2-2,-2 5-8,11-7-30,-2-1-55,-1 2-98,-1-6 71</inkml:trace>
  <inkml:trace contextRef="#ctx0" brushRef="#br0" timeOffset="127353.3473">1931 6933 553,'3'-12'-41,"-1"3"10,1-2 12,0-1 9,-3 1 8,3 1 2,-3-3 2,0-2 6,0 1 4,0 2 0,-3-2 2,3 0 4,-3 2 8,0-3 2,-2 1 2,2 4 1,-3-4 1,0 1-2,-3 2-5,0 1 2,-1-2 0,1 1-5,-6-1-1,3 2 1,-2-1-4,-2 2 1,-2-1-3,3 2-1,-4 1-7,1-2 6,-2 1-6,2-1 0,-4 3-3,4 2 0,0 1 1,-1 0-6,-1 1 2,2-1 1,-4 3-1,1 0 4,1 0-4,-5 3-2,-2-1 0,1 1 0,0 3 4,-3-5-1,1 5-4,2 3 3,-5-3-4,-2 2 2,-4-1 2,5 2 0,4-3-1,-5 4 0,5-2 2,5 0-6,-1 1 3,-1-2-2,5 4 0,-2-2-1,4 1 4,-3-1-6,4 3 0,-3 2 5,6 2-1,-1 2 0,0 3 2,-4 5 2,1-4-2,1 7 0,0 1-3,0-2-2,-1 5 9,3-3-2,-1 2 1,1 4 0,1-3 1,2-3 5,0 3-4,2-3 4,1-3 3,6-2-1,-3 1-2,6-1 3,-3-1-4,6-3 6,-3 5 5,6-5-6,0 0 6,0 1 1,4-4-2,5 4 6,0-2 2,-1-1-12,5-3-2,2 6 2,3-4 1,1 2 2,-2-4-4,4 4-8,1-5 6,-2 4-1,2 1-5,-4-4 5,1 0-1,1 0-2,-5-1 1,1-5-2,-4 4-3,3-4 2,-2 2 1,-2-2-5,1-2 5,0 0-7,-2 2 7,5-10 3,-1 4-3,5-2-3,-1-2 3,2-2-3,2-2 2,2 4-3,1-6 0,-2 0 6,2 0-11,-1 2 4,-2-5 4,-2 4-6,2-1 2,-1 0 0,-4-3 0,-1 1 1,-1 4 0,0-4 0,-2 3 3,-2 0-2,1-7 0,1 4 2,-4-1-6,0-1 5,2-3-1,0-1-5,-3-1 1,1-1 4,0 1-7,1-2 4,2-2-6,-3-1 7,2-1-7,2 0 2,-1-2 1,0 1 1,-4 4 5,3 0-7,-6-2 7,4 4-7,-3-3 6,1-1-2,-1 2-5,-3 0 6,0-2 0,0-2 3,-1 3-6,-2-1 6,-3-1-4,5 0 2,-8-4 0,3 4-1,-3-4 4,-3 3-2,-2-2-2,2-1 5,0 1-3,-3 2-8,3 0 8,1 3-8,-4 4 5,3-2-3,0 4 3,0-2-2,0 4 3,0 1-3,0-1 2,0 2-11,0 2-5,0-2-9,3 3-12,-3-3-11,3 9-18,-6-11-23,2 5-40,4 6-73,-15-8-125,3 3 159</inkml:trace>
  <inkml:trace contextRef="#ctx0" brushRef="#br0" timeOffset="126337.6851">1626 6795 509,'0'0'-32,"0"0"9,-12-5 6,12 5 9,0 0 4,0 0 4,0 0 2,0 0 1,-12 0 1,12 0 2,0 0-3,0 0 2,-18 0-3,18 0-1,0 0 1,-16 0 1,16 0-1,-18 0 0,10 5 0,-4 0-1,-2-1 3,3-3 0,-1 2 0,-6 3 6,1 2-1,-6-4 4,3 5 1,-2-4 2,1 4-1,-2-2 3,0 2 3,-3 2-2,-1-2-4,2 3 2,2-2 1,-2-1-10,4 6 5,0-4 1,2 2-4,2 0-1,2 1-2,0 2-1,-1-2-3,4 2 4,3 0 4,0 3-3,1 1-2,2-2 1,0 1-1,0 1 4,3-1 1,-1-1-1,4 2-3,4-1 0,-1-1 0,3 1 2,6-2-1,-4 2 2,7-3 0,0-3-4,4-2 6,2-1-5,2-1 1,2 0-2,2-6 0,-2-1-1,1-2 0,2-2-1,-1-7 2,-1 2-3,2-4 1,-1-7 4,-2 0-5,-1-1 1,-7-6 1,5-1 0,-7-3-5,0 1-2,0-5 2,-5 1-4,2-2 1,-6 5 5,-1-5-4,1 8 3,-3-1-3,3-1-2,-3 4 1,0-1 4,-3 3-5,3 1-1,0 5 3,-3 1-2,3-3 4,0 1-9,0 5 5,-3 0-2,4-1 0,-1 4 2,0-1 2,0 5-2,0-4-5,-3 9 3,0 0 0,9-2 5,-9 2 1,6 12 6,-3 0 0,-3 5-1,3 2 1,-3 5 1,0 3 0,0 3 0,0 3-3,0-1 4,0 2-1,0 1-4,0-5 4,3 1-2,0-1-6,0-3-14,-1-2-5,4 0-10,0-2-17,5 0-20,-6-7-31,1-2-131,3-3 78</inkml:trace>
  <inkml:trace contextRef="#ctx0" brushRef="#br0" timeOffset="141113.7274">3207 6790 46,'0'0'17,"6"-4"-3,-6 4-10,0 0-1,0 0 2,0 0-3,0 0-1,0 0-1,0 0 1,0 0-2,0 0 1,0 0-2,0 0 2,0 0 1,0 0 0,0 0-1,0 0 1,0 0 1,0 0 3,0 0 5,0 0 3,0 0 4,0 0 1,0 0 0,0 0-1,0 0 4,0 0-1,0 0 3,0 0-4,0 0 0,0 0 1,0 0-3,0 0-2,0 0 1,0 0-3,0 0 0,0 0-2,0 0 1,0 0-3,0 0 1,0 0-1,0 0-2,0 0 2,0 0-2,0 0 1,0 0-1,0 0 4,0 0-2,0 0-3,0 0 0,0 0-2,0 0 3,0 0-3,0 0 1,0 0-1,-21-5 1,21 5-2,-9-3-2,9 3 2,0 0-3,-15-4 4,15 4-4,-13-5-1,13 5 3,-15-1-2,15 1 2,-17-3-2,11 0 1,-3 0 0,9 3 1,0 0-3,-16-2 0,16 2 0,-15 0 0,15 0 1,0 0-1,-18 0 1,18 0-1,0 0 3,-17 2-2,17-2 0,-17 0-2,17 0 2,-14 0 0,14 0 0,-15 0 0,15 0 0,-18 0 1,18 0-2,-16 3 0,16-3 0,-15 0-1,15 0 1,-11 3 0,11-3 0,-12 3-1,12-3-1,-12 6 0,6-5 1,6-1-2,-13 3 2,13-3-1,-9 12 1,3-7 1,0-2 0,6-3 0,-9 10-1,6-2 1,-2-2-1,-1 1 0,3 4 2,-5-2 1,2 1 0,3 4 1,-2 2 4,-1-2-1,0 4 0,0 3 0,3 0 1,-3-2 2,0 3 1,0 2 0,0 1 3,2-1-2,-2-2-2,3 2-1,0-3 1,3 2-3,-3-2 2,0-2-2,3 1 0,0-5 3,0 4-3,0-2 3,3-4-3,0 5 2,0-3 1,0-1-1,0-1-1,0 1 1,4-1 2,-1-1-3,0-2-1,0 1 0,0 0-1,0-1 1,3 2 2,-3-1 0,2-4-2,0 2-2,1-2-1,-1 2 1,1-4 0,-3 4 0,3-3 1,0-1 0,0 0-1,-2 0-2,-1 0 1,0 1 2,3-3-2,-9-3 5,9 6-3,-9-6 6,11 4 4,-5-1-3,-6-3 2,0 0-5,19 0 1,-19 0 1,12-6-6,-3 2 1,0-2 10,-3 0-9,3 1-2,-1-4 0,3 3 2,1 0-4,-4-3-2,1 0 5,-3 3-6,3 0 5,0-3-4,-2 2 6,2 0-5,-3 3 5,3-5-6,-3 4 3,-1-3-2,1 2 6,0-2-5,0 0 1,2 0-2,-3-3 2,1 0 0,0 1-4,-3 1 3,3-4 6,0 2-10,-3-2 2,3 2-3,0-3 3,0 0 0,-3 3-2,4-2 0,-1-1 4,-3-1-2,3 5 1,-3-4 3,0 2-6,-1 0 1,1 1 1,-3-2 0,3 0 0,0-1-4,-3 1 5,0-1-2,3-2 1,-3 2 2,0-5-2,0 2-2,-3 5 2,3-4-2,0-2 1,-3 2 0,3 3-1,0-5 5,-3 6-5,3-1 0,0 2 4,0-1 0,-3 1-3,1 1 3,2-2 3,-3 5-8,3-2 2,0 3-2,0 6 3,0-15-2,-3 10 2,3-4 0,0 9 2,0 0-4,0-10 6,0 10-4,-3-9-3,3 9-6,0-8 8,0 8-3,0 0 2,0 0-2,0-9 1,0 9 0,0 0 0,0 0-2,0 0 7,0 0-5,0 0 3,-3-7-2,3 7 5,0 0-4,0 0-1,0 0 7,0 0-5,0 0-2,0 0-2,0 0 2,0 0-1,0 0 1,0 0 2,0 0-4,0 0 5,0 0-5,0 0 4,0 0 0,0 0-1,0 0 3,0 0-3,0 0 0,0 0-3,3 24 6,-3-15-5,0 0 0,3-3-2,-3 6 5,0 1 8,3 1-8,0-1 2,-3 3 0,2 1 1,-2 1 2,3 5 1,0 1-1,-3-2 5,6 2-4,-6 0 5,3 5 3,0-5-4,0 0 2,0 0 1,0-2-5,0-1 1,0 2 1,1-8-1,2 4 1,-3-2 3,0-1-9,0 0 3,0-2 0,0 1-6,0-6 4,3 6-2,-3-4 1,-3-1 2,6 1 1,-3-1 0,-3-1-6,3 3 3,-1-4-2,1-1-8,0 2-6,-3 1-9,3-2-14,-3 0-12,3-2-24,-3 3-32,-3-5-176,3-4 203</inkml:trace>
  <inkml:trace contextRef="#ctx0" brushRef="#br0" timeOffset="141935.1155">3837 6829 673,'14'-3'-59,"-14"3"11,0 0 5,9-4 8,-9 4 5,0 0 4,0 0 2,11 0 3,-11 0 9,0 0 1,12 4 11,-6 4 4,0-4 6,0 7 3,0-1 5,1 4 6,2 2 1,0 2 1,-3 6-1,2 0 1,-2 3 0,3 3-3,-3 5 4,4-2 1,-4-2-7,-3 2 2,3 3-2,3-4-2,-3 2-1,0-5-2,0-1-1,0 2 0,-1-6-2,1 3 0,5-5-1,-5 2-6,2-2-1,4-3-9,-6-3 2,3 0-13,0-2-8,-2-4-12,2-1-16,-3-3-27,3-5-136,-9-1 73</inkml:trace>
  <inkml:trace contextRef="#ctx0" brushRef="#br0" timeOffset="142481.1134">3973 6539 513,'0'0'-41,"0"0"8,0 0 4,7 25 8,-7-25 3,3 10 1,0-2 3,0-2 5,0 0-1,3 0 3,-3 0 5,3-2-1,3 2 1,-9-6 4,14 2 1,-3 1-1,-11-3 0,0 0-3,26-5 5,-17-1-3,3 0 3,-3 2-4,1-5 4,-1 0 1,-3 1 3,0-2 0,0 1 3,-3 2 0,-1-6 3,4 7 1,-6-4-1,0 4 3,0-6 0,0 12 0,-6-14-1,4 7-2,-4-2-2,0 4 0,0-4-3,0 5 0,6 4-4,-9-9 0,2 7-1,7 2 0,-12-4-3,12 4 0,0 0 2,0 0-1,-24 4 1,18 1-3,6-5 2,-8 7 1,2 2-2,-2-1-3,5-2-1,-2 4-7,2-2 0,-3 2-9,-3 4-7,3-4-11,0 0-13,0 1-91,-3 3 48</inkml:trace>
  <inkml:trace contextRef="#ctx0" brushRef="#br0" timeOffset="143389.983">4791 6652 343,'0'0'-23,"-3"-7"6,3 7 7,-3-9 3,3 9-2,-6-5 3,6 5 1,0 0-1,-15-5 0,15 5 4,-17-4 2,8 4 2,9 0 1,-19 0-1,19 0 6,-21 4-1,9-4 3,-3 4-3,2 0 1,-2-2 2,1 2 0,2 1 1,-4 1 0,1 0 2,3-2-2,0 2-3,1-4 2,-3 7-1,6-5 0,-4 2-4,3 3 5,0-3-1,0 0-3,3 3 0,-1 0 1,1-1-1,0-1-4,3 2 4,0-1-1,-3 1 0,6-2 0,-3 2-2,3-3 2,0-6-1,0 14 1,0-14-1,3 6 0,-3-6 4,0 0-3,9 4 1,-9-4-2,0 0 0,12 2 5,-12-2-6,10 3-2,-10-3 1,12 3-2,-12-3 0,0 0 2,18 3-2,-18-3 2,15 1-2,-10 2 2,6 2-1,1-4 0,-4 2-3,4-1 0,-3 4 4,3-3-2,1 0-1,-4 1 2,3-1-2,-3 6 2,-1-6 1,4 2 0,-4 1 4,0-2-2,1 5 1,-3-1 3,0 2-4,0-2 3,0 4 0,0 1 2,-3-2 0,0 5 7,0-1 0,-1 1-1,-2 3 5,0-3 1,-2 4 0,2-4-1,-3 2 0,0-1 4,0 2 0,-3-4 2,3 2 3,-3-1 2,0-1-6,0-1-1,0-2 0,0 1 2,0-2-2,-4 0-1,4 0 3,-3 0-1,1-2-5,2-4-1,-3 3-3,0 0 9,3-4-6,-4 2-4,1 0 0,0 0-2,-3-4-3,1 2 4,-1-2 2,-2 1-8,0-3 1,-1 0-6,0 0 0,-1 0-4,-2-3-1,4 3-5,-4-6-3,-1 4 0,1-1-11,0-3-6,2 2-1,-1-1-3,2 1-12,3-2-18,0-2-18,2-3-26,-2 4-191,6-8 187</inkml:trace>
  <inkml:trace contextRef="#ctx0" brushRef="#br0" timeOffset="162580.2625">5473 6606 687,'0'0'-46,"16"0"11,-16 0 8,18 0 3,-18 0 7,24-2 3,-5-1 0,-2 2 5,7-2-1,4 0 2,-2 0 2,1-2 1,7 1 2,0-1-1,1 2 2,5 0 2,-2-3-3,-1 5 2,-4-2-4,3 0-9,-5-2-13,-1 2-20,-1 1-78,-1-2 43</inkml:trace>
  <inkml:trace contextRef="#ctx0" brushRef="#br0" timeOffset="162142.6684">5672 6189 133,'0'0'-8,"0"-9"-1,0 9 1,0 0 2,0 0 2,4-8 6,-4 8 3,0 0 1,0 0 3,3-7 3,-3 7 1,0 0 4,0-9 0,0 9-1,0 0 3,3-9 0,-3 9-2,0 0 1,3-5 3,-3 5-5,0 0 2,0 0-6,3-5-4,-3 5 1,0 0-2,0 0-1,0 0-3,0 0 3,0 0-2,0 0-3,0 0 0,0 0-1,0 0-1,0 0 1,0 0 0,0 0 0,0 0 7,9 16 3,-9-16 2,3 12 1,0-5 0,0 1 1,0 1-1,3 1 5,-3 1-3,0 3 4,0-4-1,0 5 2,-1 1 1,1-1 3,-3 6-4,3-3 1,-3 8 4,0-5-4,0 3-1,0-2-3,0 2 3,0 0 3,-3 0-4,6 1-1,-6 0 2,3-1-1,3 0-2,-3 0-2,0 1 4,5 2-4,-5 2-3,3-3 2,0 3-2,0 3-4,3-6 10,-4 8-9,4-9 5,-3 2-3,3 0-2,0-3 2,0 2 1,0-5-5,3 3-1,-2-4-1,2 2-2,-3-3 6,3 1-2,0-4 1,-4 2-6,4-4 0,-3-1 4,2 0-7,0 1 6,-2 1-5,0-5 3,3-2 2,-3 4-2,3-3-1,0 0-1,1-1-1,-1 1 2,0-5-3,2 2 1,1 0-5,3-4-5,4 1-8,-4-3-11,5-3-22,3-2-21,-3-1-32,4-5-175,-2-2 202</inkml:trace>
  <inkml:trace contextRef="#ctx0" brushRef="#br0" timeOffset="164511.218">6569 6606 314,'0'0'-16,"-5"-9"8,5 9 3,-3-9 5,0 3 5,3 6 1,-8-11 1,8 11 0,-6-7 1,0 4 1,6 3 1,-5-8-2,5 8-4,-9-5 3,9 5-1,-9-7-1,9 7-2,-9-6 0,9 6 1,-9-4 2,9 4-4,-16 0 2,16 0-2,-12-2 1,3-2-1,9 4-1,0 0 1,-23 4 0,23-4-3,-19 2 2,13 1-1,6-3-1,-15 1 1,15-1-2,-12 4 2,12-4 2,-12 5-2,5-1 0,7-4 0,-12 2 0,12-2 0,0 0 2,-11 5 0,11-5-1,0 0 0,-9 3-1,9-3 2,0 0 1,0 0-2,-9 3 3,9-3-2,0 0 2,0 0-2,0 0-1,0 0-1,0 0 6,0 0-6,0 0-1,0 0 2,-12 3 3,12-3-4,0 0 2,0 0-2,0 0 3,0 0-2,0 0 0,0 0 1,0 0 1,0 0 0,-10 1 1,10-1 1,0 0 0,0 0-2,0 0-1,0 0 0,0 0 0,0 0 0,0 0-1,0 0 0,-15 5-3,15-5 0,-9 7 2,3-4-1,0 3 2,0-1-1,-2 1-2,-1 1 4,-2 1 1,3 2-1,2 2 4,-3-1-1,3 2 2,-3 4-2,6-1 5,-3 2 5,6 0-2,-3 6 0,3-6-2,3 3 0,3 3 1,3-3 3,-3-1-5,6-2-2,0 1 1,4-4 0,-2-1 1,4-2-3,0-2 1,1-1 1,2-4-2,-4-2 2,2 0-3,-4-6 0,3-2-1,0-4-3,1-1 1,-8-5-4,1 1-1,0-7 5,-3 0-6,1 0 1,-7-1-3,0-2 1,0 0-2,-3-5 2,0 5 0,0 2 1,0 1-1,-3 1 3,3 4-2,0 0 2,0 0-1,0 6 1,0-4 1,3 2-4,-3 2-2,3-1 2,0 2 0,3 0-2,-3 5 1,-3 4 0,12-6 0,-7 4 1,-5 2-2,0 0 5,0 0 0,20 8 4,-17-4-1,0 2 4,2 3 4,-2 2-1,0 2 1,0-1-1,0 3 1,-3 0 1,3 3 1,0 0-1,-3 5 0,3 1 0,0 0 0,0 1 0,0 1-1,0-2 3,3-3-5,-3 4 1,0-4-3,0 0 1,4 0-2,-4-7 1,0 2-1,3-1 2,3-1 1,-1-7-4,4-1 5,-3-1-2,4-5 0,-13 0-3,24-5 9,-9-2-11,-4-2 2,3-8 1,-3 4 2,1-4-7,-3-2 3,0 0-3,0-3-3,-3 1 2,1-4 3,-1 1-1,-3-3-7,0 0 8,0-2-4,-3-2 0,0 1 2,0-6-2,0 0 0,-3-5 1,3-1-4,-3 2 5,3-4-8,-3 1 1,0-1 1,0 4-3,0-2 4,3 7-2,-4-2 1,1 7 3,3 1-1,-3 7-2,0 0 0,3-1 5,-3 7-7,0 2 0,3 3 2,-3 7 1,3 4-1,0 0 1,0 0 1,0 0 3,-15 29-1,12-7 2,0 0 0,0 5 6,3 3 2,3 5-3,-3 4 1,3 0 2,0 3 0,3 1-3,0 10 2,3-1 3,0 4 0,4-1-2,-1-2-1,3-1 7,-1-4-10,0-1 7,0-4-4,1-7-3,-3-4 2,3-2 2,-2-5-1,2-7 1,-1-1 1,1-7 0,1-4-4,2-6 1,0-6-4,2-4 1,2-7-4,-1-5-7,0-4-5,-5-7-4,-1 0 3,-1-10-3,-5 4-1,0-2 1,-5-1 2,-1-4-2,-3 2 3,0-1 1,-3 6 4,3-3 4,-4 5 1,4 1 4,-3 4 2,3 4 1,0 2-1,0 1-4,-3 4 4,3 1-4,0 7-2,0-1-2,0 7 2,0 1 4,0 6-2,0 0 1,0 0-3,0 0 8,3 33 3,0-17-1,-3 4 7,0-2-1,4 9 3,-1 1 0,-3 1 3,3 4-1,0 0-3,0 7-4,0-2 7,0 1-4,3 1-4,3 1 3,-3-1-2,5-2-2,-2-2 6,5-2-4,-3-1-10,4-3-7,3 0-5,4-3-13,1-3-25,5-3-28,-1-7-64,7-2-87,-11-2 78</inkml:trace>
  <inkml:trace contextRef="#ctx0" brushRef="#br0" timeOffset="166682.0481">7181 5939 717,'0'0'-64,"0"0"8,7-11 9,-7 11 6,0 0 11,0-5 8,0 5-2,0 0 2,0 0 2,0 0 1,3-9 2,-3 9 4,0 0 1,0 0 2,0 0 2,3-5-3,-3 5 4,0 0 2,0 0 0,0 0 3,0 0 6,6-5 0,-6 5-1,0 0 3,0 0 2,0 0 5,0 0 1,0 0 1,0 0-3,0-9 0,0 9-1,0 0-2,0 0 1,0 0-7,0 0 2,0 0-1,0 0 0,0 0-1,0 0 0,0 0 3,-6 22-4,6-22 0,0 8-3,0-8 2,0 8 1,0-8-1,0 0 1,0 14-1,0-14-2,3 8 3,-3-2-2,0-6 4,0 10-1,3-4-1,-3-6 0,-3 14 1,3-10 1,0 5 1,0 2 2,-3-2 2,3 1-4,-3-2 0,3 2 2,-3 2-2,3-1 1,0 1 4,0-6-4,0 4 5,0-1-3,0 2 3,-4-2-1,4-9 1,0 14 3,0-7 0,0-7 2,0 15-2,0-11 5,4 2-4,-4-6 1,0 0 4,0 14-5,0-8-1,0-6 1,-4 6 1,4-6-7,0 10 3,0-10-1,0 6-5,0-6 6,0 9-3,0-9-1,0 9-1,0-9-1,4 8 0,-4-8-2,0 8 1,0-8-1,3 5 0,-3-5 0,3 8 1,-3-8 2,0 0-5,3 9 3,-3-9-3,0 0-3,0 0 3,0 10-3,0-10 5,0 0-1,3 5-4,-3-5-1,0 0 7,0 0-1,0 10-4,0-10 3,0 8 0,0-8 1,0 7-5,0-7 6,-3 9-4,3-9 2,3 11 2,-3-11-5,-3 10 6,3-10-4,0 14 2,-3-7-2,3-1-10,-3 5-14,0-2-15,-1 1-35,-2-1-55,0-1-103,0-4 78</inkml:trace>
  <inkml:trace contextRef="#ctx0" brushRef="#br0" timeOffset="165457.8536">7644 6687 549,'6'12'-43,"-3"-6"10,2-2 7,1 4 7,0-4 6,3 2 6,4-4 5,-4 4 4,3-3 4,0-2 1,2 2 1,3-3 0,-3 0-2,4-3 2,0 2-4,4-2 1,-4-5 0,-1-1 0,5-1 0,-4-4-1,0 1 3,-4-4-5,0 1 0,-2-2 2,-4-2-2,1-2-1,-3-1 1,-6 6 1,-3-6-3,0 3 0,-6 2-2,-5-1 2,-3 5-1,3 2 1,-7 2-3,3 2 3,-4 4 0,5 1 6,-4 6-4,-1 1 4,1 4 0,4 4 2,0 1 3,6 7 1,-1 2 1,3-2-2,3 9 4,3 0-1,3 0 1,0 10-2,6-3 2,0 0-1,6-2-1,-1-1 1,6-3-3,-3-4 2,7-1-1,1-1 1,2-6-1,-1-4 1,2-4-3,2-4 0,1-1-2,-2-10 0,-2 4 1,4-10-6,1-2 7,-4-7-2,2-1-2,-3-1-3,-2-5 2,-5 0-3,1 0 1,-2-2 5,-4 3 1,-3 1 1,-3 4 6,0-4 4,-3 4 1,-3 1 0,3 1 5,-6 2 3,3 2 1,-3 0-6,3 3 1,-3-2-6,3 4-2,-3-2-2,3 5-2,0-2-8,0 1 3,0 8 1,0-9-6,0 9 6,0 0-4,0 0 0,0 0-5,0 0-2,23 6 4,-23-6-1,19 8-9,-10-2 8,3-3-6,3 3 4,-3-2-1,4 4-4,-1-2-1,-1-2 1,-2 5 5,4 0-7,-4-1 10,0 0-8,0 3 1,-3-3 0,-4 5 0,3 2 3,-5 0-1,-3 2 2,0 1 4,-3 10-3,-5-4-2,3 5 3,2-4 0,-3 2 2,0-1 8,3-2-7,3 1 7,0-4-3,0 0 5,6 0-8,0-3 0,2-6 5,9 3-3,-3-1-2,7-7 7,1-4-6,2 3 2,2-6-15,2-3-10,-1-3-21,-2-1-20,-2-7-26,4-2-35,-5-4-176,-4-1 187</inkml:trace>
  <inkml:trace contextRef="#ctx0" brushRef="#br0" timeOffset="149185.7433">9167 6471 650,'-14'0'-39,"5"-3"-5,-4 3-3,13 0-1,0 0 5,-18 0 10,18 0 10,0 0 7,0 0 3,0 0 5,0 0 1,46-8 4,-29 5-4,8 3 1,2-3 2,2 2 0,5-2 0,3-3 1,1 0 0,5 0 1,-5 6 0,-1-8 1,0 1 0,-2-2 3,-1-2-6,-4 1-1,-2-5 1,-2-3 2,-2 0-2,-2-7 1,-7-1 0,-1-3 1,-2 2 2,-1-3 11,-6 3 4,-2 2 0,0 5-1,0-4 4,0 8-1,0-2-6,0 8 0,-3-1-2,0 5 4,0 6 3,0 0 5,0 0 3,-12 27 2,9-5 4,3 4-4,-3-1-2,-2 11 4,2 2-5,3 0-1,-5 9 0,2-3 1,3 4-8,0 9 4,0-3-1,0 3-3,0-12-2,3 0 1,2-8-4,-5-2-1,3-4 4,-1-4-3,1-4 1,3-5 0,0-6 0,3-8-4,3-4-5,-12 0-3,28-16 1,-13 2 0,-1-4-5,1 2 0,7-7 0,-4 4 1,-3 0-1,-1 0 2,3 6 0,-6-4 3,1 4-6,-3 2 1,3 2-2,-2 4 2,-1 0 3,0 5-2,-9 0 0,0 0 4,20 13-1,-14-5 0,0 7 2,-3-3 0,7 6 0,-4 3 1,0-2 0,3-1 1,3 2-2,3-4 2,1 1 0,4-5 2,1 3-1,1-5 2,5-5-3,-1 1-1,2-3-3,2-3 3,4-3-2,-2-5-8,2-4-1,-2 2-3,5-6 0,-3 0 3,-5-6-3,2-1 2,-4 1 3,-3-7-2,-2 5-1,-5-4 4,-2 2 4,-6-2 6,-3 4-2,-6 1 3,-3 2 1,-3 0-1,-6 2 0,-3-1 5,-2 4-3,-5 2 5,1 4-1,0-1-3,2 5 8,2 5-6,-1 1 0,-1 1 1,-2 8 4,3 2-3,4 4-1,-3-3 0,6 7 0,2 2 0,3 0-3,3 3 3,0 0-2,3 3 0,3-1 2,3-1-3,0 1 0,3-5 0,-1-2-1,6-3-1,-2-2 3,2-6-1,1-1 3,3-7-4,1 0-7,1-4-1,1-5 2,1-3-2,-1-2-3,2-2 2,2-7-4,-7 1 1,0 1 1,1-3-2,-7 4 3,-3 1 6,-1 0-4,1 3 4,-3 2 3,2 0-2,-6 3-5,4 1 8,-3 4-9,-3 6 2,3-5 4,-3 5-4,0 0 3,0 0 2,-3 32-1,0-18-2,6 2 5,-3 0-8,0 1 4,3-1-1,0 1 3,3-2-6,-3 1-3,3-2 0,3 1-2,0-8-8,4 2-1,-4-4-3,5-2-3,1-3-3,0-6 1,7 1-1,-1-8 0,-1-2 1,5 0 2,-1-6 6,-2 1-4,-1-2 3,-1 3 7,-5 3-1,1-2 1,-1 3 1,-3 5 2,0-2-4,-4 7 1,6-1 6,-5 3 2,-9 3 5,0 0 6,17 12 1,-14-1-4,0-1 4,-3 7-4,3-2 6,-3 1-1,3 4-6,0 2 5,3-2-1,0-1-4,4-1 1,-1-1 3,3-4-1,5-2 0,-2-4 0,4-1-3,-1-3 0,3-6 0,4 2-7,1-5 3,2-6-4,-1 1 0,1-2-4,-2-2 2,-5 3 1,4-2-2,-7 1 2,-1 4-5,-2-2 6,1 5-7,-4 2 6,-3-2 0,0 6-1,-9 0 0,17 3 4,-17-3 2,11 12 1,-5-5 2,-4 4 1,4 1 1,0 0-1,0 6 2,3-6 3,3 4-1,1 1 1,2-4-2,2 2-1,4-5-1,4-2 3,-1-6-2,4 2-7,1-4-11,2-4-16,2-1-21,3-4-37,0-1-65,-2-7-67,-2-1 73</inkml:trace>
  <inkml:trace contextRef="#ctx0" brushRef="#br0" timeOffset="147798.1425">9412 5995 561,'0'0'-44,"0"0"11,0 0 6,-3 30 8,0-15 11,3 0 1,-3 2 8,3 2 10,-3 7 3,0-1 2,3 2 9,-3 6 1,3-3 7,0 11 2,-3 1-3,-1 0 1,4 3-2,-3 0-1,3 12-4,3 0-2,-3 0 6,4 3-7,-1-3-2,3 3 2,0 0-6,6-8-1,3 1 4,2-7-1,5 1-3,2-10-2,4 2-1,1-9-1,2-1-10,5-5-3,-2-8-7,-2-2-15,5-3-17,-8-6-24,5-6-39,-1-10-151,1-4 225</inkml:trace>
  <inkml:trace contextRef="#ctx0" brushRef="#br0" timeOffset="149753.907">12795 6132 565,'12'-3'-3,"-12"3"0,9-2-10,-9 2-4,0 0 3,9 6-1,-6 0 3,-3 2 8,3 1 4,-3 4 4,0 4 8,-3 5 3,6 2 2,-3 3 1,-3 3 1,3 8 4,-3 1 1,3-2-1,-3 7 1,0-1 2,3 6-5,-3 6 0,0-1-2,3 1-1,0-10-2,-3 2 2,3-4-5,0-3 1,-3-6-3,3-4 3,0-4-2,0-1-3,0 0 4,0-7-6,-3-1 5,6-7-4,-6 2-8,6-4-4,-3-2 1,0-6-3,0 0 4,6 4-2,-6-4-8,0 0-4,0 0-12,9-16-10,-9 16-13,0-8-18,0 8-28,0 0-102,-3-10 67</inkml:trace>
  <inkml:trace contextRef="#ctx0" brushRef="#br0" timeOffset="150540.3228">12747 7024 521,'0'0'-2,"0"0"4,0 0 3,0 0-3,0 0 1,0 0 6,0 0 4,0 0 8,-21-18 0,17 10-2,4 0 2,-3 0 1,0-1 0,0-1-4,3 2-1,0-4 2,0 2-6,3-2 0,0 3 2,4-2-1,-1-1 0,0 1-2,6 1-2,-3-2-3,5 2 2,-2-2 0,4 0 1,-1 0-4,0 6 5,-1-8-6,6 8 2,-6-4 0,1 4 1,-3-3-2,4 4-2,-1-4 3,-3 3 5,-1-1-6,1 2 3,-1-1 1,0 2 3,1 0-3,0-1 7,-3 0-6,2-1-4,3 3 3,-2-3 0,-4 5-2,4-5 0,0 3-1,1 0 1,-1 0-6,0 3 3,0-3-1,2 3-2,-14 0-1,25 0 2,-13 0 5,0 3-8,0 3 4,1-2-6,-1 2 5,-3 3-1,-1-1-5,1 4 3,0-2 0,-3 2 7,4 3 1,-7 0-2,3 2 1,-3 1 1,0 0 1,-3-2 5,0 5 5,-3-2-4,3 0 8,-3 0 1,0 2-4,-3 2 9,-1-1 0,1-2 5,-3-4-1,3 2-2,-5-1-3,2-1 4,-6-2-7,-4-1 2,-2 2-2,1-3-5,-8-1-19,-5-1-24,-1-1-29,-1-6-23,-2-3-32,-3-3-62,-1-10-220,-2-4 99</inkml:trace>
  <inkml:trace contextRef="#ctx0" brushRef="#br0" timeOffset="235270.4058">13652 6913 39,'0'0'27,"-12"0"-8,12 0 4,0 0-4,0 0 2,0 0-2,0 0 0,0 0-3,0 0 2,0 0 1,0 0-1,0 0 0,0 0-1,0 0-1,0 0 2,0 0 0,0 0 1,0 0-1,0 0 1,0 0-4,0 0 2,0 0-6,0 0-1,0 0 1,0 0-1,0 0 0,0 0-4,-9-6 3,9 6-3,0 0 1,0 0 1,0 0-2,0 0-1,0 0 1,0 0-3,0 0 1,0 0 1,0 0-1,0 0 0,0 0-3,0 0 4,0 0-4,0 0 0,0 0-1,0 0-2,0 0 0,0 0 2,0 0 0,-3 12 0,3-12-2,0 0 4,0 0-3,0 0 2,9 12 1,-9-12-2,6 5 1,-6-5 3,0 0 0,9 6-2,-9-6 3,0 0 0,0 0 0,22-5-1,-22 5 0,14-6-1,-8 0 0,3 0-1,0 0 2,-3 0-4,3-4 2,-2 2 0,-1 1 0,0-2-1,-3 1 1,0-1 3,0 2-4,0 2 3,0-4-3,-3 9 0,3-9 1,-3 9 0,-3-7-3,3 7 0,0 0-1,0 0 3,-12-5-2,12 5-1,0 0 6,0 0-6,0 0 5,0 0-1,-12 20-2,12-20 1,-3 6 0,3-6-1,0 0 5,0 9-2,0-9-3,-4 6 0,4-6 2,0 0 0,0 0 0,0 0 0,0 0 2,0 10 3,0-10 5,0 0-1,0 0-1,0 0 5,0 0-3,0 0-1,0 0-2,0 0 4,0 0-7,0 0-15,-9 3-15,3 0-21,6-3-34,0 0-128,-24-6 71</inkml:trace>
  <inkml:trace contextRef="#ctx0" brushRef="#br0" timeOffset="169559.4188">1107 8519 562,'0'0'-40,"-6"6"12,6-6 4,0 0 6,0 0 3,0 0 3,-3 8 3,3-8-1,0 0 4,0 0 2,0 0-2,3 8 1,-3-8-1,0 0 3,0 0-1,0 0 0,0 0-2,0 0 4,0 0 0,0 0-2,0 0-2,0 0 4,0 0-1,0 10-1,0-10 2,0 0-2,0 15 4,0-9 2,0 0 2,0 6 1,-3-5 3,3 4 0,0 3 0,-3 0 3,3 3 3,0 1 2,0 0 3,0 7-3,0 1 2,0 1 1,-3-2-2,6 4-1,-3-2 4,0 3 1,-3 0-2,6 0 2,-3 0-6,0-2 2,0 2-1,0 0-2,0 1 5,0-5-10,3 3 0,-3-5 4,3 0-2,-3-6-3,3 4 0,-3-2-1,0-4 0,0 3 1,0-3-1,3 3 0,-3-2 2,0 2-2,0-3 1,0 0-1,3 2 0,-3-3-2,3 1 4,-3-2-1,0 2-1,0-4-1,3 0-1,-3 0-1,3-1 1,-6-1-1,6-2 1,-3 4-3,0-5 5,-3 4-7,3-2 8,3-2-5,-3 1-4,0 1 2,3-2 0,-3 1 2,0 2-2,0-4 2,0 3-1,0 0-2,3-1 4,-3 1-5,0-9 0,0 12 3,0-6-3,0-6 3,2 12-2,-2-12-1,0 6 4,0-6-1,0 10-2,0-10 0,0 6 0,0-6 1,0 0 1,0 9-1,0-9 1,0 0-2,0 0 2,3 9 6,-3-9 5,0 0-1,0 0 5,0 0 4,0 8 4,0-8 0,0 0-6,0 0-1,0 0 0,0 0-5,0 0-1,0 0 4,-8-26-4,8 20 8,0-4-13,-3 4 2,3-3-4,0-2 1,-3 1-3,3-2-1,0-2 0,0 4 2,0-1 0,0-1-4,0 2 1,0-4 3,0 2-2,3 3 2,-3-4-2,0 1-7,0 3 6,0-5-1,3 4-2,-3 0 2,0 0 1,3-2 0,-3 2 1,0-2-1,0 1-4,2 1 3,1-2 0,-3 2-4,3 0 6,-3 0-3,3-2 0,-3 3-2,3-2-3,-3 1 1,5-5-8,-2 5 2,-3 0-4,3-5-2,-3 5 0,3-4 1,-1 2 0,1 2 1,0-1 2,-3 1 2,6-1-5,-3 2 1,0-1 3,0 1 4,3 1-3,0 1 4,0-2-1,0 3 3,-3-2-2,4 1 1,2-2 1,-3 1 3,0 2 3,2-3-4,1 3 3,0-3-7,0 4 4,1-5-2,2 4 1,-3-3 1,3 3-5,-3 2 6,-1-5-3,6 4 3,-5 2 1,-1-3-1,1 3-1,0 2-1,0-5 4,-9 6-3,19 0 2,-19 0-3,18 0-2,-18 0 1,17 3 3,-8 0-3,-9-3 3,16 4-1,-10 2 1,3-3 3,0 2 2,-3-2-6,0 3 2,3-2-1,-1 1 0,0-1 3,-2 2-1,0 0-1,2 2-1,-2-2 1,3 0 4,-3 0-2,0 2-2,0 2 1,1-4 1,-1 3-2,-3-2 4,3 2-4,0 2 2,-3-2-1,3 1 2,-3 1 1,0-1-1,0 4 2,0-2-3,2-2 5,-2 4 0,0-1 2,-3 1-3,3-1 1,0 1 0,2-1 4,-5 1-3,3-2 1,0 0 3,-3 6-1,0-8 2,2 2-2,-2 2 4,0 1 4,0-5-5,-2 1-2,2 2 3,0-1-2,0-6-1,-3 6 5,3 0-1,-3-6 6,-2 3-1,2 0 1,0-1-4,0 1 1,-3-2-3,-2 2-3,-1-3 4,0 6-5,-3-4-1,-4 1-1,4 1-1,-6-1-1,1-1 0,-2 1 1,1-2-2,3 1 3,0-2 5,-1-1-3,4 0-1,1 1-1,-1-3 7,3 3-3,-1-4-4,1 2 10,3 0-6,6-4-7,-15 5 4,9-2-6,6-3 1,-8 6 5,8-6-4,-9 2 0,9-2-2,-11 4 0,11-4 2,-11 2-2,11-2 12,-9 3-15,9-3 2,0 0-2,-21 0-6,21 0 11,-12 1-4,12-1-3,-19 0 6,19 0 3,-20-4-7,11 4-7,0-2 1,9 2-4,-19-6-3,10 0-9,0 3-4,3-2-17,-3 1-12,9 4-10,-14-6-15,8 2-22,-2-1-33,2-1-201,-2 1 150</inkml:trace>
  <inkml:trace contextRef="#ctx0" brushRef="#br0" timeOffset="172408.5692">1936 8986 812,'0'0'-70,"3"-8"15,-3 8 7,0 0 9,0 0 8,0 0 6,0-9 5,0 9 4,0 0 1,0 0 3,0 0 2,3-7 3,-3 7 2,0 0 4,0 0 8,0-8-3,0 8 1,0 0 3,0-10 4,0 10 3,0-12 2,0 12 3,0-14-1,0 9 0,0-3-2,0 0 7,0-1-4,0 2-1,0-2-1,0 1-1,0 1-2,0-2 2,-3 1-5,3 8 3,0-14 0,-3 6-2,3 8 2,-2-14-3,2 6-1,-3 3 1,3 5-2,-3-14-1,0 8 0,0-1-2,0-2-1,0 2 1,-3-1-1,3 2-2,0-5 0,-3 2 1,-1-1 9,4-1-16,-3 1 6,0-2-2,3 1-1,-3-2 1,0 2-2,0-3 0,1 0 2,-1 2-2,0 0 1,-2 0 0,2-3-2,1 4 1,-1 1-3,-3-5 0,3 9 6,0-6-6,0 0 3,0 6 2,0-3-4,-1 0 1,1-2 2,0 4-3,0-2 1,0 3 1,1 0 0,-1-2 1,0 1-1,0 2 0,-3-4 4,2 4-8,1 0 0,0 0 4,-3-1-2,3 0-3,-3 2 6,3-2 1,-2 0-6,2 0 3,6 6 0,-14-8 2,8 5-2,1-1 1,5 4-1,-9-6 0,9 6-1,-12-6 0,12 6 4,-9-2-5,9 2 0,-9-5 4,9 5-3,-7-5 4,7 5 3,-12-4-6,12 4-1,-9-5 6,9 5-8,-9-3 4,9 3-1,-8-6-2,8 6 2,-12-2 2,12 2-3,-13-4 2,13 4 0,-15 0 0,15 0 2,-15-6 4,15 6-5,-9-3 3,9 3 2,-12-3-4,12 3 5,0 0-4,-13-3 0,13 3 1,0 0-2,-12-3 1,12 3-3,0 0 3,-11-3 1,11 3-2,0 0-1,0 0 1,-12-3-2,12 3 0,0 0 4,0 0-6,0 0 3,-18-2-2,18 2 1,0 0 3,-13-3 1,13 3-4,-12 0 0,12 0 1,0 0-1,-15-2 1,15 2 3,-11 0-5,11 0 5,0 0-2,-23 0-4,15-4 1,8 4 1,-18 0-1,18 0 4,-18 0-1,18 0-7,-22 0 5,10 0 1,12 0-5,-20 0 3,8 4-1,-1-4 4,13 0 2,-21 0-2,21 0-6,-21 2 2,13-2 4,-6 3-4,14-3-1,-17 0 3,17 0-2,-18 2 6,18-2-3,-15 3-2,15-3 1,-13 0-4,4 3 2,9-3 2,-15 3-1,15-3-2,-11 3 4,11-3-4,-15 6 2,9-5-2,-4 4 4,4-1-4,-6-2 6,3 4-4,-3 0-1,3 1 4,-4-2-1,-2 4 1,4-3-2,-4-1 2,3 4-2,-1-5 0,1-1 4,3 3-1,-3 0-2,4-2-2,-1-1 2,1 3-1,8-6-2,-11 8 2,5-5-1,0 2 2,0 0-4,0 0 0,0 4 3,0-2 1,0 2 0,-1 2 1,1 4 2,0-3-5,0 0 5,-3 4-1,4 0-5,-1-2 15,0 2-12,-3 0-3,6 0 1,-4-2 0,1 1 0,3 3-2,-3-2 5,3 2-1,3-1 1,-3 1-2,0-3 8,3 0-8,-3 3 2,6-3 1,-3 3 1,0-2 2,0-1-2,3 5-2,0-5 5,0 1-5,0 1 2,0 2 1,3-2-6,-3-1 5,1 1 0,-1 4-4,3-5 5,-3 1 1,0-1-2,3 5-4,-3-4 5,0-1-5,2-1 3,-2 5-3,0-4 2,0 1 0,3-4 1,-3 4-1,0-4-1,0 2 0,0-1 1,1-2 3,-4-2-4,3 2-4,0-1 6,0 1-5,0-2 3,0 1-2,-3-2 3,3 1 0,0 1-1,0-1 8,0-1-6,-3 2-1,3 2-2,0-3 2,-3 3 4,3-1-6,0-2 0,-3 4 4,3 1-5,0-5 2,-3 4 3,3-4-5,-3 4-2,0-2 4,3-5-3,-3 4 5,0-1 0,0-1-2,2 2 0,-2-2 3,0-2-4,3 4 7,-3-2-1,0-2-2,3 1 5,-3 2-7,5 2 4,-5-4 2,3 2-10,0 2 7,0 2 6,0-4-8,0 1 1,-1-1-2,1 2-1,0 2-3,3-4 5,-3 4-2,3 1 2,-3-3-1,3 0-3,0 0 1,-3-2 4,4 5-3,-4-4 1,3-1 4,0 2-7,-3-2 7,3 1-6,-3-3 4,3 2-2,-1 2 2,-2-4 1,3 1-1,3 1 2,-1-1-4,0 2 9,1-4-9,0 5 0,0-3 0,3 1 0,-3 0 3,4 0-3,2 2 2,-4-4 2,1 1-4,0 1-1,4-1 0,-4-1-2,0 1-2,-1-2 8,-2-2-6,5 5 5,-3-6 0,1 4 0,-3-2 1,3 0 1,1-1 3,-4-4-3,3 5 0,-3-3-2,2 0 8,1 0-1,1 0-7,2-1 3,0 0-7,0 2 5,1-1-2,1-3 3,-2 2-1,3-2-3,-2 2 4,2-2-4,-4 0-1,1 3 4,4-3-7,-4 0 7,0 0-1,0 0 0,1 0-1,-1-3 1,-1 3-5,-2-2 6,4 0-5,-1 2 4,0-3 2,-3-1 2,2 0-8,0-2 11,0 0-13,1 0 4,0 0 2,4-4-2,-4 2 5,2 2 1,1-6-9,-2 3 3,2-1-3,0-4 6,-4 2-7,3 0 7,-3 0-5,1-4 6,0 4-11,1-8 4,-1 4 1,-1-4 0,-2-1 0,4 3-1,-1-7-2,0-1 5,-3 5 0,-1-4-7,0 5 5,1-5 5,-4 2-9,1 2 4,3-3 3,-6 2-8,4-1 9,-4 2 0,-3 0 5,3 2-10,0-2-3,-3 1 0,0 4-1,0-3 4,-3 3-4,3-3 7,0 2-5,-3-2 0,-3 3 1,3-4-2,0 5 2,-3-2-2,3 1 7,-3-1-6,0 1 0,3 0 6,-3 0-7,0 1 5,-3 3-1,3-1-6,0 1 8,0-2-4,0 4 0,-4-1 4,4 1-6,0-2 1,0 1 4,0 1-5,3 1 5,-3 0-3,0-1-2,0 2 4,0 0-1,3 0 0,-3-2-2,3 10 3,-3-12-1,3 3-2,0 9 2,-3-13-1,3 8 4,0-4-2,0 9 2,-2-13-6,2 7 4,0 6 3,-3-14-2,3 10 2,0 4 1,-3-12-6,0 6 9,3 6-1,-3-12 3,3 12-2,0-11-7,-3 5 5,3-1-8,0 7 5,-3-15 0,3 10-1,-3-4 2,3 9 2,0-10-6,-5 2 10,5 8-9,-2-10-1,2 1-2,0 9 5,-3-11-3,3 11 8,-3-13-1,0 5-1,3 8-6,-3-14-3,3 9 6,-3-4-2,3 9 3,-3-11-2,3 11 4,-3-10-1,3 10-7,-3-9 5,0 4-6,3 5-6,-3-7-5,3 7-16,0 0-26,-3-9-36,0 3-61,-3 1-227,0-4 106</inkml:trace>
  <inkml:trace contextRef="#ctx0" brushRef="#br0" timeOffset="175186.7521">3485 8796 925,'-3'-8'-77,"3"8"14,0-14 8,-3 10 10,0-5 10,3 0 9,-3 1 3,-1 1 7,4-5 5,-3 1 2,0 1 1,0-5 4,0 6 1,0-2 0,3 0 2,-3-3 5,0 3-2,-3 0 3,4 1-1,-1 0 1,-3 1 3,0 0-4,0-2-2,0 4 5,-4 1-1,1 0 0,0 1-2,-3 2 1,-3 0-3,-1 1-1,16 2 0,-29 2 1,11 1-1,-1 2 0,-2 4 2,1 3-2,-2-2 0,4-2 0,-3 4 1,2 0 2,1 2 0,1-1 2,2 0-1,-1 2-2,1 0-2,0 2 3,7 0-2,-4-1 1,1 5 1,3 1-2,2 1 2,3-1 0,-3 4 2,6-2-2,-3 3 4,6 1-5,-3-1 3,3-1 0,3 2 2,3 4-1,1-5 2,2 3-3,-4-5-3,4-4 6,-3 2-2,6-5 2,-2 0 1,-1-3-1,3 1-1,-4-5 0,-2-1 4,4-1 2,-1-1-1,-3-2 2,0-3 1,3-3-3,-12 0-4,19-11 10,-10 2-9,0-1-3,-1-7 3,-2 1-3,3-3-2,0-3 6,-3 0-5,4 1-1,-1-5-3,-3 6 0,3-5-1,-3 3-1,0 1 1,-1-2 0,1 5 2,0-1-3,-1 5 3,1-2-3,-3 4 0,-1 0 0,1 0 4,0 2-3,-3 2 1,3-3 1,0 4 4,-3-5-3,3 3 0,0-1 2,-3-4-4,0 2 4,3 0 1,-3-2-4,3-2 2,-3 2 4,0-2-2,0 1 4,0 3-2,3 0-4,-3 0 6,0 0-3,0 1 3,0 4-1,0-2 2,0 2-7,0-2 0,0 9 5,0-10-10,3 4 2,-3 6-7,0 0 5,0 0-2,0 0 1,0 0-2,0 0 12,0 25-11,0-12-1,0 3 7,0 4-2,0 4-1,3 3 11,0 3-9,3 0-1,-3 5 0,4 0 0,2-3-2,0 4 5,3 0-1,-4-2 6,7-1-6,-2 0-9,5-1-11,-3 1-20,2-5-20,6-2-30,-9-2-46,7 1-162,-9-8 189</inkml:trace>
  <inkml:trace contextRef="#ctx0" brushRef="#br0" timeOffset="176254.8143">4795 8806 709,'6'-14'-66,"0"2"7,0 2 6,3-5 6,-6 1 4,3-2 6,-1 4 9,-2-2 8,0-2 4,3 2 4,-3-1 2,0 5 4,-3-3 3,5-1 4,-2 3 3,-3-2 0,2 2 2,-2-4 3,-2 5 1,2-4 6,-3 1 3,-2 2 0,2-3 2,0 4-4,-3-4 0,-2 3-1,2 0-2,-3 4 2,0-5-4,-3 1 1,-1 2-2,4 5 3,-6-4-6,4 4 1,-4-2 4,-1 2-7,1 4 2,0-2-3,-3 4 1,2 2 0,-1-3 1,-4 8-3,2-1 0,1 0 4,0 6 0,1 0 1,-2 4-1,1 3-1,0 3 5,-1 4-1,4 2-4,1 3 5,2-1-2,0 4-1,-1-1-1,4 0 1,3 1 3,3-6-6,0 0 4,6-1-1,0-1-1,0-2-1,6-1 3,0-4-3,7 2 5,-1-5-2,2-2-3,1-2 0,4-2 0,-1-2 2,-4-5-2,5 1 0,-1-3 0,-3-3 1,1-3-7,2-5 4,-4-1 1,-1-4-3,2-1 2,-6-1-4,0-7 3,0 4-2,-2-11 1,-7 5-1,3-4 4,-3 2-1,-3-1-2,0-1 6,0-2-4,0 3 0,0 3 3,0 0-2,0 0-2,0 1 1,-3 4-3,3 2 3,0 1 1,0 1 0,0 0 2,0 3-2,-3 0 1,3 1-3,0 1-3,0 2 2,0-2-6,0 2 1,0 8-1,0-10 3,0 10 0,0 0-3,0 0 2,0 0-1,0 0 0,0 0 4,0 0-1,0 0 0,0 0 1,3 33 5,0-20-3,-3 1 6,3 1 0,-1 3-3,1 0 7,0 5-5,3-1-1,-3 5-3,3-3 3,-3 3-2,3-3 2,0 3 0,1 1 0,-1-2-1,3 5 0,0-5-1,-3 2 2,0-4-3,2 0-10,1 2-10,-3-2-21,4-3-20,-4 0-23,-3-5-43,3-1-167,-6-1 192</inkml:trace>
  <inkml:trace contextRef="#ctx0" brushRef="#br0" timeOffset="177595.4353">5021 8521 727,'0'0'-39,"0"-10"8,3 4 6,-3 6 6,0-8 6,0 8 8,0 0 5,6-8-2,-6 8 1,0 0-3,0 0-1,2-4 0,-2 4 3,0 0 0,0 0 0,17 20 0,-11-6 4,-1 3 0,1 1 2,0 4 0,3-1 4,-6 4 0,6 3 4,-3-4 0,0 6-2,1-3 5,-4 0 0,3-3-3,0 4 0,-3-3 1,3-3 4,-3-1 0,0-6 3,-3 5-2,2-4 0,-2-1 6,3-3 1,-3 0 2,3-2 8,-3 2 10,0-6-1,0 2-8,0-8 1,-6 10-6,6-10-2,0 0-5,0 0-2,-20-15-1,14 8-4,-3-7-1,2-2-5,-2-2 2,3-3 1,-3-3-4,3 0-2,-3-3-2,4 0 0,2-2 8,-3 7-5,3-4-2,-2 5-1,2-1-2,3 1 2,0 1-5,0 4 1,3-4-3,2 4-1,1-2 7,2 1-5,4 1 0,3 0-2,0 0-1,1 2-1,2 0 3,-1 2-1,2 0-4,-1 4 6,0-1 2,-3 5-6,4-2-1,-2 3 0,-2 3-1,3 0 5,-2 6-2,-1 0 1,-3 2-3,2 2 2,0 2 0,-3 3 3,-2 4 4,0-1-8,-3 8 6,0-2 8,0 3 1,-3-3-11,0 3-3,-6 3 4,6-2 2,-3-1-1,0 0 4,-3 0 0,3 0 0,0 0 5,-3-2-9,3 1 3,-3 0-3,6-5 2,-3 3 2,0 0-1,3-2-1,-3 1-1,3-1 1,0-1-2,4-2 1,-1 0 5,0 0-6,0 1 0,5-5 18,-2 3-20,3-6 2,4 3-1,-1-2-8,3-2 7,-4-4 3,6 2-7,-3-7 3,1 2-2,1-4 7,-1-4 1,2 2-4,1-7 3,1 2-6,-4-4-2,-1-7 4,3 2-3,-6-2 6,1-3-1,-3-6-4,1-8 0,-4 5-2,-3-1 3,-6-1-3,0-2 4,0-2-2,-6 0 5,0 3 5,-4 0-15,4 6 2,-3 3 0,0 3-1,0-1 2,1 5-5,-4 0 3,1 10-1,0-1-2,-1 4 1,-3 8 2,0 1 2,-1 5 2,1 4 0,1 2 4,2 4-3,-4 2 0,4-2-3,6 5 5,-3-4-6,3 5 8,0-1-7,3-1 3,3-3-1,0 0 4,3 2 10,3-5-10,-3-2 3,6 1 3,-3-5 5,6-2-12,-2-2 2,5-4-1,0 1 2,-1-5-4,5-6 5,-1 1-2,3-5-2,-4-5 2,6-5-2,-3-2 0,-2-2 2,-2-2-3,2-7 4,-6 0-6,-1-4-7,-2-2 9,-1 1-3,-6-2 3,1-1-7,-6 1 5,-4-1-2,1-4-1,-3-1-2,-2 4 10,-1-4-10,0 7 2,-1 4-6,4-1 8,-3 0-1,0 7-2,3 0 1,4 0 6,-4 9-3,1-2-2,2-1 3,1 5 0,-1 4 7,3 0-9,-3 2-5,3-2-3,0 5 3,-3-1 1,3 4 2,0 0 1,3 6-5,0 0 5,0 0-4,0 0 2,-19 12 3,13-2 6,3 1-6,0 1-3,0 4 1,0 4 2,0-2 3,3 6-2,3 1 1,0 1-2,0 4 9,3 6-2,7 3-6,-4-2 9,6 9-3,0-2-2,2 3 3,3-2 1,-3 3 1,7-4-9,-2-1-14,-1 1-20,-1-5-16,-1-1-17,-1-3-28,-3-5-37,-1 0-156,-3-3 192</inkml:trace>
  <inkml:trace contextRef="#ctx0" brushRef="#br0" timeOffset="178674.7372">6371 8057 710,'2'-13'-50,"-2"0"13,3-2 13,0 1 11,-3 2 12,3 0 7,0 0 8,0 0 5,0 2 4,0-1-2,-3-1-1,3 6-2,0 0-4,0-3-5,-3 9 3,3-7-1,-3 7-5,0 0 1,0 0 1,18 12 0,-11-3 2,-1 4 5,0 1 2,-3 5 2,3 2 3,-1 4 5,-2 0-8,3 5 0,-3-2 1,3 6-6,0 1 4,-3 3-4,0-4-3,0 5 2,1-1 0,-1-3-5,3 3 3,-6-2 0,3-6-3,0 0 1,-3-3-6,3 0 2,0-3 1,-3-2-1,0-2 0,0-4 0,3 0 1,-3 0-2,0-2 10,0-1-2,0-1-1,0-2 5,3-2 3,-3 0 2,0 1 7,0-9-8,-3 10 3,3-10 2,0 9-7,0-9-2,0 0 2,0 0-5,0 0 2,-15-23-7,12 10-1,0-4 3,3-2-6,-3-2 2,6-3 2,-3-3-10,3 0 2,0-2 6,3 3-8,0 0-1,0 0 7,3 5-8,-3-1-1,2 0 1,1 3 1,2 0-3,0 2 3,1 4-1,0-1 6,0 1-2,1 5-5,2-1-3,-4 5 1,4-2-3,0 3 4,1 3 6,-1 0-6,0 3 6,2 0-5,0 4 3,-3-2 0,1 7-2,3 0-1,-2-2 6,-1 4-2,-1-1-3,1 4 4,1-2 1,-1 4-2,-6 1-3,3 1 7,-3 2-1,-2 0-4,-1 2 4,-3 0 5,-3-1-2,0 0 6,0 0-5,-3 1 6,-3 0-1,-1-6 2,1 3 2,-6-2 1,0 2 0,-6 1-3,-4-5 0,2 1 0,-4 1-3,-4-5 0,2 0 0,0-5 0,3 1 2,-1-2-10,-1-3-11,5-5-24,2 2-22,-1-7-35,1-5-48,3-8-278,4-4 73</inkml:trace>
  <inkml:trace contextRef="#ctx0" brushRef="#br0" timeOffset="179937.5899">7897 8321 1005,'0'0'-90,"0"0"17,0-10 16,0 10 13,0 0 8,0-9 6,0 9 10,0 0 2,0 0 1,0 0 5,0 0-1,0 0 6,0 0-5,0 0 2,0 0 3,0 0 0,0 0 5,0 0 7,0 0 5,0 0 3,-15 19 0,8-8 6,1 3-1,0 5 3,-3 2-2,1 3 0,-1 6 2,3 3 3,0-1 4,0 4-5,-1-1-2,4 3 2,3 1-4,0-3 0,0-6-7,3 6 4,4 0-2,2-6 1,-3 1-3,3-5 2,2-1-1,1-5 4,4 1-9,-1-6 9,3 0-4,0-5-5,1-2 3,-2-4 0,1-4-2,4-1 0,-4-8 0,2-2-2,-2-2-2,4-5 1,-1-5-2,-3-1 1,1-4 3,-2-5-10,-2 3 4,-3 1 8,4 0-6,-4-1-4,-3 5 1,-3 1-1,0-1 0,-4 3-1,4 2 1,-6 2 4,3 0 3,-3 1-7,0 4 4,0-2-2,0 1-6,0 4 7,0-1 2,0 4-4,0 7-8,-6-12 5,6 12-3,-5-2 5,5 2 0,0 0-2,0 0 0,-15 24 5,12-8-5,0 0 4,3 6 3,0 2 3,0 2-4,3-2-3,0 0 1,0 4-2,6-2 2,-4-2 1,4 5 1,2-7 2,0 0-3,-2 4 3,6-8-2,-3 3-1,1-3 5,2-5 0,-3-2-1,2-1-1,1-2-1,1-4 4,-4-4 2,3-3-5,0-2-1,-2-3 6,2-4-4,-4 0 4,1-8-1,-3 1-4,3-2 10,-5-8-2,-1 4-4,-3-5 6,0 0 8,-3 0 0,-3 3 5,0-3-8,-6-3-4,-1 3 4,1 3-7,-3-3 1,3 9-5,-2-2-2,2 5 1,-2-1-9,3 4-9,-1-3-16,0 7-7,3 1-14,0 1-4,-3 3-1,3 2-13,-4 0-9,10 4-15,-12-3-18,12 3-38,-14 3-145,8 1 192</inkml:trace>
  <inkml:trace contextRef="#ctx0" brushRef="#br0" timeOffset="181336.1706">8606 8593 707,'3'9'-54,"-3"-9"6,0 0 4,0 0 6,18-5 7,-18 5 8,16-4 2,-16 4 4,12-6 0,-12 6 1,8-3 1,-8 3 4,0 0-3,15 0 1,-15 0 5,0 0 0,19 3 3,-13 0 1,-6-3 2,9 6 2,-9-6 2,12 6 6,-3-6 1,-9 0 3,17 0 1,-17 0 1,20-6-1,-9 3-4,4-3 0,-3-3 0,0 3 0,4-3-1,-1-5-1,-4-2-1,1-2 0,1 0 0,-4 0 1,3-5 0,-3 1 5,-3 4 0,-3-4 5,0 0 1,0 3 1,-6 1 0,3 0 1,-6 3-4,3 0 0,-3 3-5,-3 3 2,3 1-2,-3 1-1,-4 4-3,1 3 3,12 0-4,-26 8 1,14-1-2,-7 5 2,7 0 1,-3 3-1,4 4 3,-3 2 0,5 2-1,1 1 5,-1 6 1,3-3-2,3 3-1,0-1 5,3-1 0,0 2-4,3 0 2,3-3-2,0 6-2,5-6 2,1 0 0,4 0-1,-4-9 0,6 7 2,0-10 0,4 3-2,-2-7-2,1-4 2,4 1-5,-1-2 0,-2-3 1,-2-3-1,1 0 1,1-5-2,-1 0 3,-1-4-4,-1-2-4,2-3 10,-6-5-5,3-2-3,1-3 2,-5-4-3,1-1 2,0-4-4,-2 0 3,-4-3-3,0 1 2,0 3 1,-3-3 2,-1 2 6,-2 6 3,-3-3-3,0 6 0,0-1 0,-3 0 3,1 4-5,-1 2-4,-3-1 0,0 4-2,-3 6-1,0-1 2,0 0-5,-1 7 4,-2 0-1,3 4 1,9 0-5,-23 4 2,14 0 2,-1 4-1,-2 0-5,6 2 10,-3 2-7,3-2-1,3 4-2,0 1 6,3-3-2,3 0 2,-3 0 0,6 0 6,-3-2-1,6 1 3,0-2-2,0 0-5,4-2 1,-1-2 2,2 1 0,1-3 0,0 0-5,1-3 1,-1 0 1,0 0-2,2-3-1,-1 0 4,-4 1 4,0 2-10,0-4 2,0 2 0,-12 2-2,19 0-2,-10-3 4,-9 3-3,14 0-4,-14 0 2,12 3 1,-12-3 4,9 8-6,-2-2 5,-4 1-2,0 4 1,0-1 0,-3 3 1,3 0-2,-3 4 0,0-1 2,-3 0 6,3 4-2,0-2-6,-3 0 2,3 3 0,-3 0 3,3 0 1,0 1-1,-3 0-1,3 0-2,0-1 3,0-3-2,0 3 1,3-3 4,-3 1-1,3 0 3,0 0-4,3 1 4,3-4-1,-3-3 0,3 1 5,2-4-4,3 1-4,0-2 2,1-4 9,3-1-10,-2-4-3,2-4 3,2 0 0,2-2-2,-1-6-2,3-7-3,-2-1-2,-5-6 0,4-4 3,-6 1 0,1-4-6,-4-2 4,-6-1-3,0 4 2,-3 3 3,-3-1-5,-3-1 5,0 5 2,-6 0-3,-3 2-1,-4-1-2,1 9 4,0 0-3,-2 2 2,-5 6-4,4 0 0,3 5 0,-3 3 6,2 5 1,2 7-5,-1 0 2,0 3-1,5 4 2,-2 2 4,6 5-1,0 0 2,3 0 1,0 4 3,6 0-9,0 1 8,3 1 2,3 1-2,0-3 2,4-1 1,2 1 0,-1-6-2,1 1-2,1-5 3,5-2-1,0-4 2,1 0-1,1-3-4,4-2 3,-2-3-2,4-2-13,-1-4-9,-4 0-15,4-6-16,-4 2-18,-1-8-35,-1-2-67,2-8-145,-7-2 171</inkml:trace>
  <inkml:trace contextRef="#ctx0" brushRef="#br0" timeOffset="182468.0609">11186 8365 766,'0'0'-56,"3"-6"9,-3 6 8,0 0 10,3-9 9,-3 9 6,0 0 6,6-11 7,-6 7 7,0 4-1,0-9 5,0 9 3,0-10 1,-3 1-1,3 9 2,-6-10 3,3 4-2,-3 2 0,0-2-3,1 0-1,-4 0-1,3 0-3,-7 4 2,4-3-3,9 5-1,-24-4 1,12 4-1,-4 0 0,1 4 1,-2 1 2,-4 0-4,-1 1 2,-2 3 1,2 1-1,-1 1 3,2 3 1,-1 2 0,1-2 1,7 5-2,-4 2 6,-1 3-3,7 4 1,0-1-1,6-1 1,0 2-3,3 2 4,6 3 5,0-1-2,6 1-5,0 0 2,6 0 5,-3-5-8,4 1 3,4-7 0,-2 4 0,4-8 6,2-2-4,-1-1 2,-1-4-3,2-2-3,1-5 1,-1-2 2,-1-2-6,2-5 2,-1 0-5,-4-6 3,3-3-2,-6-2-2,4-5 1,-5 0 5,-1-9-6,-6 1-1,0 1 2,-4-5-6,-2 3 5,0 0 0,-3 0-6,0 0 0,3 0-1,-3 3-7,0 3-5,0 1-16,0 5-16,3-1-21,-3 4-28,-3 0-35,0-2-189,-3 7 166</inkml:trace>
  <inkml:trace contextRef="#ctx0" brushRef="#br0" timeOffset="183244.539">10740 7737 777,'0'-8'-48,"0"8"8,-3-8 9,3 8 7,-3-10 6,3 10 5,-3-10 2,3 10 3,0 0-3,-3-8 0,3 8 2,0 0-1,0 0 0,0 0 0,0 0 4,0 0-2,0 0 2,0 0 1,0 0-1,0 0 5,0 0 2,15 24-1,-15-15 2,3 2 1,0 2 2,-1 1 3,1-1-1,-3 2 2,0 1 4,3 3 4,-3-3 2,0 2 1,-3 0-2,3 3 2,-3 0 0,1 2 3,-1-1-1,0-1 2,0 0-1,0 2-2,0-2 0,3 4 2,-3-4-4,0 4-1,0-4 2,0 5-1,3-2 0,0 0 1,0 0-3,0-3-1,0 3-4,0 1 3,0-2 1,0 1-9,3 3 2,-6-3-4,3-1 2,0 3 5,0-4-5,0 2-2,0 1 3,-3-1-2,3-2 2,-3 4-1,0-4 0,-1 4-3,-2-5 3,3 3-10,0-1-9,0-1-24,0-7-18,6 1-34,-3-1-44,6-5-132,-3-5 217</inkml:trace>
  <inkml:trace contextRef="#ctx0" brushRef="#br0" timeOffset="184041.1663">11603 8234 654,'3'-8'-36,"0"2"9,-3 6 3,3-10 6,-3 10 0,0 0 3,-6-10 4,6 10 1,0 0 4,0 0 3,0 0 1,-31 15 6,22-8 2,1 5-1,2-1-1,-3 0 2,3 2 4,-4 5-1,1 0 2,3 0 4,0 1 3,0 1 3,0 2-1,3 2 2,0-3-2,3 5-1,0 0-2,0-2 0,3 1-2,0-1-2,0 4 2,0-2-4,3-1-2,0 0 3,0 0-3,0-1 5,1-3-2,2 1-3,-3-2 2,3-2 6,2-2-7,1 1 2,-3-3 5,7-1-4,-7-4-3,6 1 5,-3-5 1,-1 1-5,6-1 4,-3-5-3,-14 0 3,27-8 0,-8 2-1,-4-6 3,-1-5 0,4-1 0,-2-3 6,-1 0 0,0-4 0,-3 1 2,-4 2 5,6-3-2,-5 6 3,-4-2-1,1 1-3,0 2-5,-6 2 4,3-1-3,-3 1-5,-3 2 2,0-2-3,-3 4-6,1-6-5,-4 7 4,0-2-2,-1-4 6,-2 4-1,0-1-8,-3 1 4,3 1-3,-4-3-4,1 1 0,1 1-3,-1 1-7,-1-1-4,7 2-10,-3 1-14,3 1-10,-2-1-9,5 0-12,-5 5-15,2-2-23,4 1-33,-4 0-189,0 4 157</inkml:trace>
  <inkml:trace contextRef="#ctx0" brushRef="#br0" timeOffset="184677.3161">12050 8180 793,'9'2'-66,"-4"4"11,4 2 14,0 0 9,-3 3 5,4 0 6,-1 2 4,-3 0 6,3 4 7,0 1 2,0 0 4,-3 3 2,2 1 2,3 2 4,-5 2 0,-1-4 3,4 14-1,-3-1 0,0 1 2,0 3 3,-3-3-3,3 3 2,-3 0 2,-3-5-2,3 0 5,-6-2 1,3 0-5,-3-2 5,0-5 0,0 1 1,0-2 12,0-6 7,0 1 1,-3-5 13,0-4-17,0-2 4,-2-2-3,2-3-9,6-3 3,-19-15 1,10 3-7,0-5 1,3-7-2,3-6-4,0-9 2,3-1-8,3-4-4,0 4 1,3-10-6,3 2-3,2-1 2,3 3 0,-5 2-2,2 6-4,1 3 4,-3 3-3,0-1 0,0 9-8,-2 0 1,2 0-10,-3 3-11,0 3-7,2 0-5,1 6-11,0-6-11,4 8-17,-1 0-21,0 0-44,3 1-156,-3-3 185</inkml:trace>
  <inkml:trace contextRef="#ctx0" brushRef="#br0" timeOffset="185398.4197">12476 8206 760,'0'0'-42,"0"0"2,8 6 9,-8-6 0,12 6 1,-6-4 3,0 4 2,3-2 5,0 2 6,0 3 4,1 2 5,-1 2 3,0 5 3,2-3 5,-2 6 0,-3 4 5,3 2 0,-2 6 3,-1-1 0,3 4-1,-6 3 2,3 0-4,-3 0 4,-3-1-2,3 0-2,-3-3 1,-3-5 0,0 0-3,3-2 1,-3 1 1,0-8 2,0 1 6,0-3 13,0-5 3,-3-2 0,0 0 0,-1-4-5,1-5-4,6-3 3,0 0-4,-21-11 2,18-1-2,-2 0-8,2-7-1,0-2 1,3-5-5,-3-1 4,6 0-1,3 0-8,-3-4-2,2 5 4,7-7-3,-3 6-2,0-4-1,4 2-8,2-1-1,0 2 4,-4 4-4,9-2-5,-9 4 6,4 3 1,0-1-2,1 5 0,-1-2-7,0 4 5,-4 0 0,4 2 3,1-1-3,-1 6 0,-3 0-1,3 2 3,-2 2 0,-1 2-3,-12 0 3,23 6-3,-11-5 1,1 4 1,-4 4 2,3 0 2,-3 2 1,0 5 0,-1 0 2,-5 4 3,0 1-1,0 3 3,-3 3 0,0 3-3,-3 0 7,0 3-1,3 1-1,-6 2 3,3 0-6,-2-6 3,2-1-4,0-2 4,0 0-1,0 1 0,3-3 7,-3-2-9,3 0-3,0-5 4,0 1-8,0 1-4,0-2-10,3 0-16,0-6-18,0 1-18,3 2-29,-1-7-172,4-1 212</inkml:trace>
  <inkml:trace contextRef="#ctx0" brushRef="#br0" timeOffset="186002.3935">14129 8378 690,'6'-9'-30,"0"2"2,0-5 5,-3 4 8,0 1 9,-1-5 7,-2 5 7,-2-4 0,-4 3 2,0-2 0,-3 4 0,0-3-1,-7 3 2,4 1-3,-3 0 1,-2 1 1,-3 3 0,3 1-3,-4 0 2,3 1 1,-4 3-1,2 1-1,-5 3 1,4 1 2,-3 4-2,2-2 0,-1 8 1,2-1-3,-4 8 2,7-2 0,4 6 2,-1 0 3,5 6-1,1-6-3,0 6 2,6 0-1,0-3-2,6-3 6,0 4-6,6 0 1,0-4 2,4-4 0,5 1-1,-1-6 0,5-1-1,5-4 2,-3-5-1,3-2 4,3-4-5,-2-5 1,1-2-5,5-10-2,-1 0 5,-2-5 7,-5-2-1,-1-2 7,2-5 6,-7 2 3,0-3 6,-3 3 0,-8-1 5,0 4 0,-3-1-6,-6 3-5,-3 0-3,-3-1-4,0 1 1,-6 1-4,1 3 2,-3-1-12,5 2-5,-2-1-28,2 4-26,0 1-26,0-2-28,3 2-55,-1-3-227,1 1 104</inkml:trace>
  <inkml:trace contextRef="#ctx0" brushRef="#br0" timeOffset="186673.562">14555 8178 1024,'0'0'-40,"15"0"1,-15 0 5,0 0 3,20 2 0,-20-2 7,12 2-1,-6 4 1,4 0 4,-4 0 1,0 0 2,3 3 4,0 2 2,-3 2 5,2-1 5,1 3 3,2 6 0,-6-3 5,1 0 3,3 7-2,-3-4-1,-3 4 7,3 1-3,-3 0-3,0-2 5,0 3-2,-3-3 6,0-2 3,-3 1 1,-3-5 6,0 0 1,0 0-4,-3-2 3,0 1 6,1-7-3,-3 1 3,0-2 1,2-3-3,-3-6-1,3 0-2,9 0-5,-25-5-5,16-2 5,3-7-4,-3-2-1,4 0-4,2-7-1,0 2 1,6-3 0,2 2-5,1-4 2,3 2-8,6-2 0,1-1 3,2 2-2,2 1-2,3 0-2,-3 1 0,4 4 3,-2 1-3,-2 4-2,1 4 4,4-2-8,-4 4 2,-1 3 0,0 5 5,-6-4-6,4 8-2,-3 1 6,1 3-3,-1 4 2,-4 0-1,1 7 1,-3 1-1,-6 1 4,1 6 1,-4 3 0,0 3 1,-4 3 0,-2 0-2,0 0 1,-3 0 5,4-1-5,-4-3-1,3 3 1,0-5-1,0-1 2,3-3-4,-4 0 3,4-5-7,3 3-17,0-8-13,0 4-12,6-4-16,1 0-25,-1-6-56,3 2-179,3-8 161</inkml:trace>
  <inkml:trace contextRef="#ctx0" brushRef="#br0" timeOffset="187539.2689">15828 8144 559,'0'0'-48,"0"0"10,0 0 10,0 0 10,-6 14 13,6-14 8,3 13 6,0-2-1,0 1 2,0-2 1,0 4 1,0-2 2,0 6-1,0-3 1,0 0 0,0-2-1,2 1 3,4-2 1,5 3 0,0-5 0,4-2-1,3-2 1,7 0-6,-2-3-1,8-6-8,1-3-6,2-4-5,3-4-8,1-2-8,5-9-7,0 0-11,2-7-5,-1-6-7,-1-3-93,-6-1 51</inkml:trace>
  <inkml:trace contextRef="#ctx0" brushRef="#br0" timeOffset="187196.0927">15996 7840 898,'4'-13'-18,"-1"4"-1,0-1 0,-3 0 1,3 4 1,-3 6 0,3-15 5,-3 10-2,0 5 6,0-8-3,0 8-1,3-8 1,-3 8 2,0 0 3,0 0-2,0 0 1,-12 24 0,9-10 3,-1 2-1,-2 2 5,3 8 1,-3-1 0,3 5 4,0-4 0,-3 10 5,1 1 1,2 2 2,0-2 5,-3 4-2,-3-1 3,3 10-2,-4-2 0,1 1 2,0 4-1,0 1-2,0 3-5,1 0 2,2-3 0,-5-3-2,8 0 0,0-9-1,0-2-4,3 1 6,3-5-2,0-1-4,3-5 0,2-4 3,0 0-3,1-1 2,3-5 3,3-1-5,1-5-1,2-1 0,2-2-10,1-5-6,4-2-5,-1-4-10,4-1-1,-5-2-13,4-5-15,4-2-12,-5-5-25,2-3-140,2 0 79</inkml:trace>
  <inkml:trace contextRef="#ctx0" brushRef="#br0" timeOffset="188487.7205">16597 7915 383,'21'-42'-2,"-8"3"10,-7 9 6,-3 3 4,-3 3 7,-3 4 0,0 4-1,0 4-2,-4-2-4,1 4-4,0 4 0,0 0 0,-6 6 2,12 0 0,-17 13 3,3 1 4,3 6 0,-1 1 0,3 9 5,-3 1-4,0 5 6,-4 9-7,4 0 8,1 2-5,-1 2-3,3-1 2,-1-3-2,1 3 0,0 1 0,3-7-6,0 11 2,0-12-3,3 2 3,0-4-4,-3-2-2,6-2-2,-3-5 0,1-3-1,-1-2-1,0-5-2,3 0 6,-5-1-2,5-2 0,-3-4 1,3-1-1,0-2-2,-3-4-2,3-6 4,0 0-6,0 0 3,0 0 2,0 0-7,0 0 3,-3-30-3,3 15 0,3 2 14,0-4-11,0 1-1,5 1-5,-3-5-6,1 1 3,3 1 2,3-3-2,-3 3 1,3 2 0,-2 2 0,2-1-3,0 1 1,-4 4-2,1-2-1,3 4 2,-2-1 4,-1 2-5,0 1 0,3 4 0,-3-2-1,-9 4 5,17 0-5,-17 0 5,17 12-5,-9-6 6,-5 4-2,3 1 3,-3 3 4,0-1 2,0 4-2,-6 1 4,3 1 4,0 2-7,0 4 7,-3-4-1,3 2-9,0-5 12,0 2-7,0 2-3,3-3 7,-3 1-4,0-5-2,3 4 8,0-2-9,0-5 7,0 3-3,3-2 0,-3-2-1,4-1 0,2-1 7,0-1-8,3-4 4,2 0-2,1-2-5,4-2 0,2-2 4,-1-3-2,3-4-3,0-2-1,5-2-15,-1-4 4,-4-4 1,5-1-5,-1 1 7,-2-6-1,-5 1-3,4 0 5,1 0-4,-4-4-3,-4 1-1,3 1 3,-9 4-6,1 0 7,-6 3 2,0 3-1,-3-2-2,0 4-1,-6 2 5,3-2 5,-6 4-12,0 1 13,0 4-11,0-2 9,-5 3-4,2 5-4,-2-3 4,11 4 0,-26 9 5,14-4 1,0 4-1,2 2 4,-2 2 6,0 6-7,4 1 7,2 1 3,0 0 0,3 4 3,0 1 0,3-2-2,3 2 3,0-1 5,0-1-6,3-2 1,2-1-1,4-1 1,0-4-4,1-1 3,-1 0 1,3-1 1,0-4-7,4-2-13,-2-5-11,1-3-13,0-3-21,7-3-11,-2-5-46,5-4-61,-1-7-156,4-8 161</inkml:trace>
  <inkml:trace contextRef="#ctx0" brushRef="#br0" timeOffset="189639.9233">18339 8215 785,'9'-5'-61,"-9"5"4,12-4 8,-4-2 5,-8 6 14,9-4 7,-3 2 12,-6 2 10,6-6 3,-6 6 4,0 0 4,7-8-1,-7 8 1,-2-9-4,2 9-1,0 0 2,0 0-4,-17-7 0,17 7-1,-14 0 2,14 0-2,-24 1-3,8 5 4,-2-3 0,-3 3 2,-4 2 4,2 0 1,2 0-1,-4 0 3,-1 2-1,2 2 1,-4 2-1,2 1 3,0 0-2,6-2-1,2 3 0,-1-2 0,1 2-2,7 0 4,-4-1-1,5 1 2,1-1-3,3-1-1,0 1 0,3 0 0,0-2-1,0-2-1,6 3 3,-3-4-1,3 2 2,0-4-7,3 2 1,0-4 3,0 3-3,1-4 0,5-3 0,0-2-1,-1 6 0,4-9 6,1 3-11,-1 0 4,3-3-1,-1 3 2,2 0-6,-1-2 3,-3 2-4,4 2 1,-1-2 0,-1 3-1,-2 0 1,1 2-1,2 7 0,0-2 0,-6 1 4,1-1-3,-1 7-1,-4 0 1,-2-1 3,0 2-2,-3 1 6,-3-2 1,0 5 3,-3-4 5,-3 5-2,0-5 11,-2 1 2,-1-2 4,-5 0 5,3-1 8,-4-3 0,0 1-6,-4-4 1,1 1-1,-2-1 1,-2-1-1,-2 0-8,0-7 4,2 4-6,-1-2 1,2-4-4,-1 0 4,1 0-13,4-1 6,-5-2-17,1-3-12,3-2-13,-1-4-28,4 0-12,1-2-22,-1-5-18,3 0-33,-1 0-244,1-3 110</inkml:trace>
  <inkml:trace contextRef="#ctx0" brushRef="#br0" timeOffset="190634.103">18887 8263 926,'0'0'-70,"3"-11"15,0 7 12,-3-5 5,4 0 10,-4 9 13,0-12 9,-4 6 15,4 6 4,0-12 1,0 12-3,-3-10 3,0 5-2,3 5-3,-9-7 0,9 7 0,-14-8-3,5 8 2,9 0-1,-15-5 2,15 5-6,-19 0 5,19 0-1,-21 5-1,12-1 2,1 0 5,-1 3-5,-5-2 5,3 5 1,-1 0-1,0 0 2,-3 4 0,2 0-7,1 1 7,-2 3-3,-1 0-1,3 0-1,-1 4 0,1 4-1,0 3 2,0 1-1,1 1 4,3-1-1,2 0 0,0-4 0,4 0 4,2 4-6,-3-5 2,6 3-4,-1-4-1,1-3 10,3 2-4,2-4 0,1-1-6,-4-3 1,7 1-1,0-2-1,0-4 2,1-2 7,2-4-12,-3 0 10,2-4-9,-2 0 5,4-4-3,-4-3-4,3-2 0,-3-1-1,-1-6 2,6 0-3,-6-4 1,-2-1 1,3-1-1,-3 1-2,0-5-4,1 0 4,-1 0-4,-3 2 1,3 0 1,-1 0 1,-2-1 1,0 5 0,3-6-2,1 7 3,-4-2-4,0 1 3,-3 1 5,3 1-2,0 4 0,-3-2 1,3 1 4,-3 5-8,0-4 1,0 3 4,0 1-3,-1-1-6,1 2 10,2 2-3,-2 1-3,-3-3-4,3 5 1,-3 4-3,3-8 6,-3 8 0,0 0-6,0 0 2,0 0 1,0 0 0,0 0 2,0 0 1,3 24 2,-3-10-1,-3-1-3,0 5 2,0 0 2,-5 3 2,5 3-3,-2 6 0,2 0 2,-3 3-4,3 0 4,0 2-3,0 3 3,0-5 5,0 2-7,3-5-4,0 3-11,0-4-11,0-1-14,3-1-11,-3-3-19,0 0-27,0-8-49,3 1-150,-3-4 187</inkml:trace>
  <inkml:trace contextRef="#ctx0" brushRef="#br0" timeOffset="192027.8668">19244 8164 710,'0'0'-62,"0"10"9,0-2 10,-3 0 6,3 2 9,0 0 8,3 0 7,-3 0 7,0 8 6,3-5 3,0 4 3,-3 2 0,3 0 2,-3 2 6,3 7 1,-3-4 4,0 6-2,0 0 1,0 2-2,0 2 2,0 2-1,0 0-2,-3 1 1,3-1-1,-3-3 2,3-3-5,0-1 4,0-1-2,-3-4 1,-3 0 1,6-1 3,-3-7 0,0 4 4,0-8 4,3 2 14,-3-4-4,0 2-9,-3-8 2,6-4-4,0 0-3,0 0-4,-22-16 1,19 2-5,0-2 5,0-5-11,3-6 5,0-3-3,0 1-1,3-5 0,3 0 0,-3-1-7,3-1-2,4 3 1,-1-3-4,0 4-3,0 1 1,3 2-2,-1-1-3,3 8 5,-3-2-6,1 3-1,3 0 0,0 1 1,1 1 3,-1 2-2,2 4-1,2 1 3,-1 0 6,0 3-9,-3 1 0,4 2 2,-5 6 0,4-1-1,-3 2 2,1 3 0,-1 3 0,0 2 0,-1 1 4,3 5 1,-6 0-2,-2 5 3,3-2-3,-6 7 7,3-2 3,-6 3-3,4-1 2,-4-1 2,0 0 1,-3 0-4,0 1 4,0-5 0,-3-2 1,3 0 2,-3 0 1,-4-2 1,1-2 9,0-1-4,0-2 5,-3-1 4,3-1 2,0-3-1,0-1 1,-2 0 0,8-5-5,-17 0-4,17 0 8,-11-10-4,5 4-1,0 2-6,3-8 0,-3 4-1,6-3-3,-3-3 0,0 1-7,3-1 1,3-1 3,0 3 2,0-5-7,0-2-1,6 1-2,-3-3-6,2 1-2,4-2-9,4 4-5,-1-8-2,0 5 5,7-1-9,-4 1 2,-4 2 2,4 2 6,-2 0-4,2 2 5,-3 5-1,-1-5 2,3 4 0,-6 2 2,1 2 2,3 1-5,-3 3 1,1 1 0,-13 2 3,21 0 3,-13 2-2,1 1 3,-3 6 4,3-1 2,-2-1 4,-4 5-1,3 0-3,-3 0 3,0 5 2,0-1-3,0 0 1,-3 4-2,3-2 4,-3 0-2,0 6 4,0 0-3,0-3 0,0 6 3,3-2-4,-3-1-2,0 0 7,0 5-3,0-7-2,0 4 0,3-5 3,-3 3-2,3-1 6,0-4-2,0-1-2,0-2-3,3 1 6,-1-4-1,3 1 0,4-3 3,-4-1-1,4-1-5,3-6-1,1 0 2,2-3 0,0-3 1,2 0-4,5-7 2,-1-3 1,4-5-2,-2 0 4,-2-7-3,4 1-4,-4-4 2,-2-1-3,-2 2 4,1-4-5,-6 2 6,-2-1-5,-1 3 0,-3-2-1,-4 7-4,-2-4 6,0 5-6,-3 2 4,0-1-3,-3 5 1,0 0-1,-2 2 0,-1 3 1,0 1 3,-3 1-7,0 5 6,-4 0-6,13 3 3,-24 9 1,9-2 0,-1 4 2,4 7 0,-2 0 0,-1 6 5,0 4 6,5 4-4,-2 1 1,3 0 8,3-2-4,1 4 0,2-6 2,6 0-1,-1 0 5,1-4-1,6 1-4,0-2-1,7-6 4,-4 1-1,3-2-4,5 0-1,0-7-11,3-3-13,-2-2-22,4-4-16,-2-2-26,-2-5-33,1-5-70,-4-7-138,0 0 164</inkml:trace>
  <inkml:trace contextRef="#ctx0" brushRef="#br0" timeOffset="194132.2224">21470 8663 821,'0'0'-36,"0"0"7,0 0 10,22-10 5,-19 4 7,0-3 3,-3 2 10,0 7 3,0-17 2,0 9 5,-3-2 1,0-2-6,-2 4 5,-1-2-4,-5-2-4,5 1 2,-5 1-4,2 2 2,-3-2-3,0 2 4,-1 1-3,1 2-3,0-1 5,1 2 1,-1 0-5,-4 2 0,16 2-3,-24 6 0,9-5 2,4 4 1,-6 7 2,3 0-2,2 3 0,0 4-1,0-1 0,2 5 6,1 1-5,3 0 10,0 3-5,0-3-3,6 5 2,0-3 5,6-3-2,-3 1 0,6-3-1,0-2-2,1-2-2,2-4 3,0 1-2,3-2 0,-4-8 4,6 2-3,-3-6-6,4-6 5,0-2-2,-2-6 0,2-3-3,2-7 1,2-3-1,-4-4 2,3-8-6,-2-3 3,-2-3 0,1-2-3,3-4-1,-2 2-3,-1-2 4,-1-9 2,2 9-1,-4-2-2,0 5-1,-3 2 2,-3 7-3,1 3 2,-4 0 4,3 3-3,-6 5 0,2 2 1,-5 2 3,3 2 3,-3 2 1,3 5-2,-6-1 0,3 2-1,-3-1 1,-2 5-5,-1 2 0,-3-1 3,-2 6-4,0 1 1,11 2 2,-27 0 3,12 5-1,-1 4 1,-1-1 8,-1 5-6,3 0-5,-1 2 6,1-1-3,0 7 1,4 0 3,-3 0 2,6 3 3,2 2-5,0 2 4,0-1 2,3 3 1,0-2-2,3 2 0,3 5-2,0-1 6,3 1-8,-3 3 1,3-3-5,-1 1 7,4-1-6,-1 1 3,1 0-1,-1-2 1,4-2-4,0-1 3,0 1 0,7-5 2,-1 1-3,5-4-1,2-3 10,2 2-9,4-5 1,-2-2-4,17 4 1,-11-10 1,8 1-1,3-5-6,2-2-6,-4-4-7,2-1-10,3-2 0,-8-9-2,8 2-3,-1-6 2,-5-6 0,-5 1-2,-1-7 2,-4 2 1,-2-4 5,-5-1 6,-4 5-1,-7-4-5,-6-3 7,-3 0 2,-6 3 4,-3 0 10,-6-2-6,-6 2 7,-1 0 1,-2 3 6,-2 3 2,2-1-2,-4 5-5,4 4 2,-3 2-6,2 2-1,2 2 3,-1 10 3,-4-4-5,7 4 3,-3 4-2,1 6 5,-2 0-5,1 4 2,3 3 3,-4 7 2,1 0-6,7 3 9,-4 3-7,3 0 1,2 3 5,4 0 0,3-6-4,0-1 5,3 2-5,3-4-1,0 1-1,3-5 2,1 0 3,2-4-1,3-1 0,2-5 1,4-2-5,4-5-2,-1-3-3,2-3-7,2-5-5,-1-2-3,1-7-3,2-2-2,-7-1 2,5-1 2,-7-4-4,0 1 2,1 2 3,-4 2 6,-4 0 7,-2 4 6,0-4 11,4 7-4,-7 1 4,3-3 1,-6 4-5,6 1-3,-3 1 0,-3 0-3,0 5 0,-3 4 1,0 0-7,0 0 11,0 0-1,0 0 5,6 19 4,-6-9-9,0 7-1,0-1 5,2 0-6,-2 9 5,3-4 5,3 4-10,-3-5 2,5 2-3,0 4 1,-2-7 7,6-4-7,-3 2 0,3 0 5,1-10-11,-1 2 2,3-6-6,-1-6-10,1-3 6,4-2-1,-1-3 1,0-5 3,1-6-8,1-5-5,-2 3 2,1-4 2,-1 4 3,-3-1 14,-4 3 0,-2 4 14,5 0 7,-6-2 3,1 7-6,-3-2-3,0 4-10,0 1 1,-3 4 0,0 0 1,-3 6 0,0 0 1,0 0 2,0 0-2,-15 31-2,12-14-3,-3 4 2,0 3 3,-3 4-2,4-1-1,0-1 2,2 4 2,-3 0-6,6-3 2,0 1-2,0-3 3,3-2 1,0 0-3,5-5 4,0 0-2,7-6-3,3-3-3,-3-3-5,4-6-4,1-3-2,-2-6-1,7-5 1,-4-1-4,-1-10-6,2 1 4,-1-4-8,-3-1-2,1 2 5,-7-3 3,-3 5-3,-1 0 2,4 6-1,-6-2 5,1 4 1,-1 1 0,0 7 1,0-6 2,-3 6-7,0 4 3,-3 5 1,0 0 7,0 0 0,0 0 2,0 0 2,-9 23-5,6-11 5,3 2 1,-3 5-1,0 3 2,0 2 0,0 2 3,-1 0 0,-2 6-2,3 1-2,0 2 0,-3 4 0,3-5 6,0 4-2,-2 1 4,-1-2-4,3 2 1,-3-1-1,3 2 1,-3-1-1,-4 2 2,4-4-5,0 2 2,-3-4 3,0 1-3,0-2 2,-2-1 0,5-3 4,-8 0 4,6-6 7,-1-1 2,-3 1 6,0-6-1,-1 4 1,1-5 2,0-1 0,-2-2-5,-4-2 1,-1-2-4,-2 0 1,-2-2-3,-3-2-3,-3-4-4,-2-2-10,-4-2-17,-5-2-26,0-4-32,-10-4-34,-2-9-50,-11-6-121,0-6-134,-12-12 79</inkml:trace>
  <inkml:trace contextRef="#ctx0" brushRef="#br0" timeOffset="233379.223">23526 8584 672,'0'0'-44,"0"0"13,-15-11 6,15 11 8,0 0 5,0 0 6,0 0 7,0 0-2,0 0 1,0 0 1,0 0-1,0 0 2,0 0 1,0 0 0,-17 9-3,17-9 3,-11 8-3,11-8 0,-6 7 2,1-2-1,5-5 2,-6 10 0,3-5 4,0 2 1,3-7 1,-3 14-3,0-8 1,3 3 1,-3-2-5,3-7 4,-3 14-2,3-5 1,0-9-2,0 12 5,0-6-4,0-6-1,6 8 1,-3-3 3,-3-5-3,6 5 1,-6-5-1,9 4 1,-9-4 4,0 0-3,0 0-4,17-14 0,-12 9 1,-2 0-1,0-5 0,-1 4 0,-2-3 2,0 9 2,-2-16-5,-1 8 2,-5 2 2,5-2-2,-3 3-1,6 5-1,-11-9-2,11 9 0,-9-5 2,9 5 3,0 0 3,0 0-1,-18 7 1,18-7-1,-9 9 2,6-4-1,3-5 1,0 15 1,0-10-4,0 2 2,0-7 3,3 15-10,0-11-20,0 1-37,-3-5-110,0 0-41,0 0 70</inkml:trace>
  <inkml:trace contextRef="#ctx0" brushRef="#br0" timeOffset="215089.5675">3244 10776 38,'-12'-4'26,"12"4"-3,0 0 0,0 0-6,0 0 4,0 0-5,0 0 2,0 0-1,0 0-1,0 0 0,0 0 2,0 0 0,0 0 2,0 0-1,0 0 3,0 0-4,0 0 1,0 0 2,0 0-1,-16 0 2,16 0-2,0 0-1,0 0 0,0 0 3,0 0-1,0 0 0,-9-4 2,9 4-3,0 0 1,0 0-1,0 0-5,-9-2 0,9 2 2,0 0-1,0 0 1,-12-6-4,12 6-3,0 0 0,0 0 1,-9-6-2,9 6 0,0 0-2,-9-4 1,9 4-3,-8-4-3,8 4 6,-14-5-6,8 0 3,-2 2 1,8 3-3,-12-6-4,0 3 6,3 0-2,9 3-2,-19-7 2,10 4 1,0-1 1,9 4-5,-14-4 0,8 1 2,6 3-2,-14-3 1,14 3 0,-11-6-1,11 6 4,-9-1-4,9 1 2,-9-5 5,9 5-7,0 0 0,-12 0-2,12 0-3,0 0 3,0 0 0,-12-4 1,12 4 0,0 0-2,-16 4 0,16-4 2,-15 10 1,7-5-1,2-2 1,-3 1 0,0 5 4,-1-4-7,4 1 3,-3 3 0,0-4-3,3 4 1,0-5 4,0 5-1,1 0 1,2 1 0,-3 4 3,3-4 3,-5 4-3,5-1 2,3 1 2,-3 2-7,1-2 7,2 2-6,0 2 4,0-1-2,0 2 1,0 0 6,2 3-7,1 0 3,0-1-3,0 1 9,5 3-6,-5-4-2,3 2-1,-4-6-1,4 3 6,-3-1-3,0-5 1,0 2 0,0-2-1,3-1-2,-3 1 6,3-1-8,-3-2 1,0 1 6,3-6-6,1 6 4,-1-3-2,-3-1 6,3-3-9,3 0 5,-3 1-1,2-3-1,1 0 2,0-2-3,-9-1 1,19 3-1,-19-3 7,18-3-9,-9 2 4,-9 1-4,14-3 10,-3-3-6,-11 6-4,12-6-2,-4 1 6,-2 3 0,0-6-1,0 2-4,0 1 2,0-1-2,0-3 2,1 4-4,-1-3 11,0 0-9,-3-1-1,3 2 0,0-1-1,-3-3 5,2 0-3,-2 0-2,3-3 2,-3 4 2,0-6-3,0 2 4,0-1-7,2-1 2,-3 2 0,-2-2 2,3 1 3,-3-2 0,3 1-3,-3 2-1,0-2-2,0 1 4,-3-3 0,3 6-3,0-6 0,0 6 3,0-5 0,3 3-2,-3 0 5,0-2-6,3 4-3,-3-1 3,0 0 2,0 3 0,0-1 0,0-1-2,0 6 8,0-4-6,0 2 4,0 8 0,0-12-5,0 6-1,0 6 5,3-9-7,-3 9 0,0-7 3,0 7-1,0-9-2,0 9 2,0 0-4,0-8 2,0 8 2,0 0-1,0 0-2,0 0 0,0 0-1,0 0 2,0 0 2,0 0 0,0 0-3,0 0 3,6 24 3,-3-15-3,0-3 6,-3 6 0,3 2-1,0-1 5,0 4 1,0-1 3,0 0 4,0 3-1,3 3-6,-3-4 5,-3 4-5,5 1-1,0-5 1,-2 5 3,3-4-3,-3-4 0,0 4 1,3-2 1,-4-5-6,1 6 3,0-5 5,0 1-11,3-1 2,-3-2 1,0 1-3,0-2-2,0 1-9,0-4-12,-3 2-13,3-1-25,1-2-17,-1 0-21,-3-1-35,0-5-253,-3 5 104</inkml:trace>
  <inkml:trace contextRef="#ctx0" brushRef="#br0" timeOffset="199215.7827">2417 10806 1148,'0'-8'-98,"0"8"15,-3-8 12,3 8 13,-3-8 9,3 8 12,0-10 8,0 10 8,-3-6 8,3 6 3,0 0 7,-3-12 3,3 12 3,-3-8 7,3 8 1,-4-7-1,4 7 1,0 0-3,-6-6 0,6 6-1,-3-9-1,3 9-1,-9-8-1,9 8 0,-6-9 0,6 9 0,-9-4 1,6-2-2,3 6 3,-9-7-5,4 2 5,-1-1-5,6 6 0,-17-12 5,12 6-1,-1 4-3,-3-6 6,0 3 0,3-1-5,-3-1 1,-1 0 2,1 3 2,-3-5-6,3 4 0,-2-5 7,-1 6-7,-1-4 2,1 0 0,0 4-1,0-2-2,1 0 2,-6-3 3,6 4 1,-1 3-8,0-5 2,0 6-2,-4-2 3,4-3 0,-3 3-2,4 0 2,-4 1-4,2-2 0,-2 3 2,0 1 0,3-3 3,-7 3-1,4 0-6,-2 0 1,-1-2 5,-1 2-3,1-4 2,1 4 2,-3 0-1,6 4 3,-4-8 6,3 4-9,-1 0 0,1 0 2,1 0-3,14 0 2,-28 0-3,13 0 1,0 4 0,3-4 0,-2 0-1,0 2 0,0 1 1,2-2 0,0 3-1,0-4-1,-4 2 1,4 1 0,0 0 5,1 3-5,-1-3 4,-1-2-3,-2 3-2,0-1 1,0 1 0,-4 2-2,4 0 4,-5 1-2,-5 2 0,1-1 0,-5 0 0,4 1-3,-2 1 2,2-1 5,2-2-1,-1 1-2,2 1 1,1-4 3,7 0 1,-3 0 1,3 1 3,-1-3 1,6 3-3,-3-3 6,-1 3-4,4-6 3,0 5 0,0-4-3,9-1-4,-14 9 1,5-6-3,-1-1 0,4 4 2,-3-1-1,-3 0-2,6 4-2,-6-3-1,3 1 0,-1 2 2,1 2-2,0-2 2,1 1 4,-1 0-4,3 4 7,-3-3-1,-1 3 3,4-1 3,-3 2 4,3-3-6,0 1-2,0 4 1,0-4 1,3 4 0,1-3 3,-4 2-6,6-1 1,-3-1 0,3 2 1,-3 2 0,3-5-3,3 3 19,-3 0-21,3 2 5,-3-3-4,3 1 1,2 1-5,-2-2 1,0 0-3,3 0 3,-3 1 2,6-2-6,-3 2 8,-3-1-3,3-1-4,-3-2 1,4 6 5,-1-8-8,-3 4 5,3-1 2,0 1-6,-3-1 3,6-2-2,-7 1-4,4 0 5,-3-2 6,3-1-9,-3 2 2,0 1 1,4-5-2,-4 1 0,3 1 7,-3 0-2,3-3-7,0 4 6,-3-4-4,3 3 7,0-4-5,0 4 2,0-2 6,1-1-12,-1 3 4,3-4-2,-3 4 0,2-3 3,-2-2 1,0 2-6,3 0 1,-3-1 6,1 0-5,-1 0 0,0-2-2,3 3 2,-3 2 2,3-5 1,-3 1-1,5 2 3,-5-1 1,5 1-4,0-3-4,-2 3 6,3 0-1,0-5 0,1 5 1,2-3 3,-3 2-5,2-4 1,1 7 6,-2-7-7,2 4-2,0-4 5,-3 4-5,4-1 3,-4 1-6,2-2 1,-2-1 4,0 3-4,1 0 4,-4-5-6,0 4 7,3-2-2,-4 4 0,-8-6-2,18 3 6,-11 0-8,2 0 4,0-2 1,3 2-1,-3 0 0,-9-3 1,17 3-1,-6 0 1,1-1-1,-1 1 4,-2 0-8,3 0 7,1-3-6,-1 3 2,0 0 2,0-2-2,-12-1 2,20 3 2,-9-3-8,-3 3 9,4-3-1,-3 3-2,-9-3 2,21 2 2,-11-2-4,-10 0 3,18 0 1,-18 0-2,20 0-3,-11-2 3,-9 2-1,25-3-5,-16 3 4,3-3-2,0 3 0,2 0 1,0-3 5,0 2-9,1-2 8,3 0-5,1 0 5,2 0-4,-1-2 3,2-1-5,2 0 2,-1 2-1,3-2-3,-3-2 12,2 4-8,-4-6 1,-1 5-2,3-4 4,-3 3 0,-2 0-3,1-3-4,-7 4 5,2-1 1,-2 2 2,0-2-7,1-3 4,-4 3 2,0 0 3,0-3-4,0 0-2,0-2 1,-4 4-4,6-5 1,-5 1 8,0 1-6,-1-1 0,4 0 1,-3-3-7,0 3 3,-3-2 3,3-1-5,0 4 2,0-4 2,-2 4-1,-1-5 0,3 1 3,-3 4-2,0-2-4,0-2 3,0 4 0,0-1 2,3 1-1,-3-1-4,-3 1 13,2 1-5,-2-3-4,3 6-3,0-6 1,-3 1 8,3 1-5,0-1-2,-3 0 0,3 0 0,-3 0-4,3-1 4,0 0 2,-3 2-5,3-2 3,-3 0-3,0 1 2,4 1 0,-4-1 4,0 1-1,0-5-3,-4 5-1,4 0 3,-3-2 3,3 2 1,-3-2-5,0 1 2,0 1 3,0-2-8,0 2 4,0 0 0,0 0-3,1-5 4,2 4 1,-3-2-7,0 1 10,3-2-5,-3 1-2,3-1-1,-3 1 3,3 2-2,-3-5 0,3 3 3,0 2 2,0-3-3,0 0-4,-3 0 2,3 4-6,0-1-11,-3 4-8,3-4-17,0 2-19,-3 0-23,0 2-29,-3-2-51,-4 4-204,-5 0 117</inkml:trace>
  <inkml:trace contextRef="#ctx0" brushRef="#br0" timeOffset="197117.0945">1967 10763 67,'0'0'31,"0"0"-2,0 0 3,0 0-2,0 0-2,0 0 3,0 0-1,0 0-2,0 0 1,0 0-1,0 0-3,0 0-1,-13-9-4,13 9 2,0 0 1,0 0-6,-6-4 0,6 4 3,0 0 0,-6-9-2,6 9-1,0 0-2,-6-5 1,6 5-2,0 0-4,-8-6 4,8 6-4,-6-6 1,6 6-4,0 0 1,-12-4 0,12 4 1,-9-4-4,9 4-1,-13-5 0,13 5-1,-15 0 1,15 0-3,-18-4 1,18 4 0,-17 0-1,6-2 0,11 2 1,-17 0-1,17 0 2,-18 0-4,9 2 1,9-2 1,-19 0 2,19 0-3,-18 0 0,7 0 1,2 4-1,9-4 3,-15 0-1,15 0-4,-16 0 4,16 0-3,-15 3 2,15-3 0,-15 0-1,15 0-2,0 0 3,-22 0-1,16 2-3,6-2 6,-11 4-1,2-3-4,9-1-4,-12 3 5,3 0 0,9-3-1,-16 6 3,4-3-3,3 0 2,0-1 0,1 3 2,-4-1-3,3 0 1,-4-1-1,13-3 5,-15 6-4,6-1 2,0-5 3,9 0 1,-15 4-4,8 0 0,7-4-2,-12 6-2,12-6 4,-9 5 0,4 0 0,-1 1 0,0-2 0,0 2-2,0 0 3,0 3-3,-1-1 0,4-1 4,-3 2-4,3-2-2,-3 2 4,3-1 2,-3 4-2,3-2 6,0 1-4,-3-1 3,4-1 3,-1 5-2,0-4 0,0-2 1,0 3 0,3-1-1,-3 2 5,3-4-1,-5 2-3,5 2 6,0-4-5,5 3 1,-2 0 7,0-1-5,0-1 0,0 2-1,2-2 5,-2 3-7,3-3 3,0 1-3,0 1 1,-3-1 6,3-1-11,0 2 3,0-2 3,1 1-5,-1-2 4,0 0 1,-3 3-3,6-3-2,-3 1 6,-1 1-9,1-1 6,-3-1 3,6-1-6,-2 2 1,-1-1 0,0-2-4,0 1 8,3 2-4,-3-1 2,0 1 5,3-1 0,-3-3-2,4 3 1,-1 1 4,0-5 1,-1 4-4,1-2 3,0 2-1,0-3 4,1 0-6,-1 5 6,3-5-7,-3 0 2,2 0 3,1 0-1,2 1 3,-3 0 2,1-3-3,0 0-1,0 1 2,4-4-2,-1 3 4,-1 0-1,4-3-4,-2-3 0,2 3 4,3-3-5,-2 2-1,1-2 0,1-3-2,4 3 0,-4-2 2,-1 0-1,-1 1-6,2-5 1,-3 5-1,-3-4-1,1 4 1,-2-1-1,-2 0 1,0 0-5,-3 0 3,1 1-6,-1-1-9,0 2-20,-3-1-32,0-2-34,-6 6-34,3-11-58,-6 2-290,-3 2 18</inkml:trace>
  <inkml:trace contextRef="#ctx0" brushRef="#br0" timeOffset="217139.0724">3793 10768 964,'0'0'-47,"0"0"3,0 0 4,0 0 3,0 0 3,0 0 1,0 0 6,0 0 6,0 0 6,0 0 2,0 0 5,0 0 4,0 0 4,0 0 1,0 0 3,24 14 0,-24-14 0,9 2 4,-1 1-2,-8-3 0,20 5 5,-12-5 0,1 4 3,3-4-2,-12 0 3,24 0-4,-11 0 5,-1-4 1,-12 4-4,23-2 3,-11-4-1,1 4-5,2-8 5,-3 6-6,3-7-3,-4 0 4,6-5-2,-6 0-4,1-3 2,3-9-3,-3-2 4,-2-4-8,2-5 1,-3-2 1,-3-5-8,-1-2 2,-2 1 1,3 2 1,-6 1-4,3-2 4,-3 1 1,-3 3 10,0 1-11,0 3 1,0 0 6,-2 2-4,-1 9 2,0 0 5,0 3-3,3 2-2,-3 2 0,3 4-3,-4 4-2,1 0-1,0 7 7,-3 2-4,9 3 1,0 0 0,-21 8 0,13 4 2,-1-2 5,-2 8-3,3 2-1,-1 2 5,-3 2 2,3 6 2,0 5 5,3 6-3,-4 9 5,4-2-2,0 3 1,0 4 3,3 0-8,0-3 1,1-7 1,2-2 2,0 1-7,0-7 0,2 2 0,1-4-4,-3-2-1,3-6 10,0 0-10,0-3 3,-3 2-3,3-8 1,0-2-2,-3 2 2,3-3 2,-3 1-3,3-5 5,-3 4-4,3-5 4,-3-2 3,0 4-1,3-6-2,-3 3 5,4-4 4,-4 4 2,0-9 2,3 10-1,-3-4-1,0-6 4,0 0-3,0 0 0,0 0-9,0 0 0,21-15-1,-12 3-2,3-6-4,2 0 8,3 0-6,-3-7-2,4-1 0,1 0-1,-1 2-1,-1-1-2,-2 5 1,1-2-1,-4 2 0,0 4 0,0 1-3,-3 3-3,-1 0 2,3 5-4,-2-2-3,-1 1 1,-2 6 2,3-2 3,-9 4-1,18 6 2,-11 2-4,2 1 4,-3 1 4,3 3-1,-3 4-1,3-1 7,-4 4-7,1 1 1,3 0 5,-1 1-3,-3 1 3,1-2-7,0 3 1,0-2-2,3-1 7,-3-1-5,3 1 3,0-2 2,1-2-1,-1-1 0,0 1-4,2-5 0,-2-2-2,3 0-4,1-5 0,2-1-4,3-4-8,2 0-4,2-5 3,2-5-5,1 0 3,-1-6 1,-1-1-6,2-5 1,-1 1 11,-4-4-9,5-1 4,-7-3 6,0 1-2,1-2-1,-4-3 7,-3 3-3,-4 0 9,1 6-2,2-3 2,-9 3 1,1 0 6,0-2 2,0 4-2,-6 3-3,0-1-1,-2 2 10,2 5-10,-5-4 2,2 4 3,-3 2-9,1 0 0,-1 3 5,-3 2-6,3 4 9,-4 2-1,-2 0-5,3 6 2,1-1 4,-1 5-4,-1 3 3,1 4 0,3 2-2,0 0 7,3 0 7,0 6-8,0 0 0,3-2 4,1 2-6,-3 0 2,5-1 0,0 0-1,5-1 1,-3-2-2,1 1-2,0-3 7,3-3-6,-3 0-1,3-2 3,0-4-1,0 2 3,3-4-8,3-5 6,-2-1-1,-10-2-6,23-9-3,-11 5-1,3-10 2,1 0 3,-1-2-5,0-3 3,-1 1 0,0-5 4,-3 4-4,1 1 8,-3-2-14,3 7 11,0-4 2,-5 7 4,2-5 0,-3 9 1,0-6-6,2 4-6,-5-1 2,3 4-3,-6 5 6,0 0-4,0 0 3,0 0 6,18 16-9,-15-4 5,1-1-2,2 2-4,-3 0 9,0 4-1,6-2-6,0 3 2,-3-2 1,3-6-1,-1 1 2,9 0-3,-3 1-1,4-5 5,7-3-1,-1-4-6,5-4-3,2-1-2,1-3-5,5-9-4,-3 1 5,2-11-10,-3-3-4,-3-3-4,-2-3 2,-2-9 1,-5 3 0,-2 0 4,-1-3 2,-9 11 5,0 2 2,-6 1 0,-3 5 9,-3 2-8,-3 2 3,-6 2 1,0 5 0,-4-1 1,-2 3-1,1 3 2,-1 1 1,2 5 4,1 1-4,3 3 1,0 0 0,12 0 10,-22 5-10,16 0 3,3 1 0,3-6-2,0 14-1,6-5 2,0-3 2,5 4-1,0-4-2,1 6 7,3-4-5,3 2-1,1-1 1,-5 4 0,4-2-1,1 3 2,-1 0-2,-3 0 5,-1 1 5,0 4-8,-3 4 5,-5-5-5,3 6 1,-6 1 10,3 2-2,-6 2-4,-3 0-2,0-2 5,-6 4 1,0-1-2,-2 0 8,-3-3-8,0 2-1,2-5 3,-3-2 1,3-1-3,-4-6 0,4 3 6,-2-6 0,-1 3 1,-1-4-5,1-6-5,3 0-6,-3-5-15,2 0-15,1-5-19,1-4-32,-1-4-63,0-6-166,0-1 173</inkml:trace>
  <inkml:trace contextRef="#ctx0" brushRef="#br0" timeOffset="218005.6279">6590 10007 846,'-9'-3'-10,"0"-3"1,3 5-1,6 1-4,-13-5 0,13 5 4,-9-4 1,9 4-1,0 0 6,0 0 0,0 0 0,0 0 0,0 0-2,37 6 1,-25-3 4,0 3-2,4-2 0,2-1 2,2 0-1,5 2 3,-1 1-2,0-3 1,4-2-1,1-1 2,-1 0 3,1 0-4,2-1 0,-4-6-4,4 0-5,-5-2-4,4-3-7,-2-4-8,-2-7-3,2-1-9,-1-9-10,-2 0-4,-1-4-109</inkml:trace>
  <inkml:trace contextRef="#ctx0" brushRef="#br0" timeOffset="217649.9453">6621 9427 787,'9'-3'-33,"-9"3"-1,9-6 6,-9 6 0,11-2 2,-11 2 4,0 0 13,9 11 11,-9-1 8,3 4 8,-3 2-2,3 8 6,-3 0 2,0 6-3,3 0 0,-3 9 2,-3 2 6,3-1 3,3 1-3,-3 5-1,-3 1 4,6-1-2,-3 13 6,3-1-6,-3 0-1,0 1 0,6 3-6,-3-1 2,4 0-4,-1-2 0,3-2-2,0-1-4,3-5 1,2 1 0,3-7-1,-3-3 2,7-2-5,1-5-6,5-2-8,-4-9-13,5-3-15,5-5-14,-2 1-16,1-8-28,2-9-44,-2-3-176,5-6 177</inkml:trace>
  <inkml:trace contextRef="#ctx0" brushRef="#br0" timeOffset="218646.8491">7212 9691 412,'15'-42'-4,"-7"7"4,1 7 6,-1 7 3,-5 1 1,0 7-2,-3-1-3,0 5 3,-3 3-3,0 0 4,3 6 4,-14-3-2,14 3 3,-17 14 3,8 1-2,-3 1 4,0 7 2,-1 1 1,-2 6 1,4 3 3,-4 1 3,6 5-3,-4-3 1,4 5 2,-3 5-2,6-5-1,0 2-6,0-4-1,3 9-2,1-8 1,-1 3-3,3-1-2,3-7 0,2 0-2,-5-5 3,6-3-3,3 0-3,-3-3 2,3-2 3,-3-5-7,3 1 4,-2 0-1,2-8-4,3-2 4,-4 0 2,1-6-4,3 2-3,-3-4-2,-9 0 3,22-4 0,-10 2-3,-3 0 2,2-1 1,-11 3-6,20-3 4,-15 0-3,-5 3 1,15-3 2,-15 3-4,15-2 4,-9-2-4,-6 4 0,19 0-1,-10 4 0,-9-4 2,20 5-1,-8-5 0,4 6 7,-1-1-8,0 1 0,-3-3 4,2 4-3,6-4 4,-6 3 1,4-3 0,1 0-6,-1-3 2,3 0 4,4 0-1,-2 0-2,1-6-3,4-3 7,-5 2-5,1-4 2,4-3-4,-5-5-1,5-2 2,-4-2-3,1-5 1,-4 3-2,-4-2 0,1-3-6,-2 1 5,-4 3 4,-6 1 0,0 4 0,-6 0 0,-3 3 3,0 0-2,-6-1 1,-3 5 4,-1 1 2,-5 4-5,4 4 8,-1 2-1,-4 3-3,1 3 4,3 2 7,-2 5-3,0 5 8,3 1 6,2 0 2,0 8 5,3-2-7,-1 11 2,1-3 1,3 0-6,3 3-2,0-3 1,3 0 2,0-3 0,6 3-4,0-4 0,9-1-1,4 2-2,5-4-1,4-6-7,1 3-6,5-6-14,1-4-20,-1-4-31,5 0-24,0-9-49,1-6-106,-4-4-98,3-9 146</inkml:trace>
  <inkml:trace contextRef="#ctx0" brushRef="#br0" timeOffset="219758.9193">9668 10097 824,'0'0'-69,"-17"-12"7,8 12 6,9 0 5,-19 0 8,7-4 7,12 4 9,-21 0 12,10 0 2,11 0 8,-26 0 2,15 4 7,-4-4 2,-1 4 5,1 1 1,0 0 2,3 1 0,-7 3 2,2-2 3,2 5-3,-3-4 2,2 5 0,-2-1-4,4 2 1,-4-4 1,2 2-6,4 3 1,-3-5-1,3 1 0,1-2-1,0-2-3,2 2 3,4-1-1,-4 0-4,3-4-2,0 2 3,3 0-1,3-6-2,-3 8 4,3-8 2,12 6-5,-12-6 1,23 0-2,-6 0 0,0 0 0,4-2 0,-3 2 0,7 2-3,1-2 0,-1 3 0,-1-2 2,-4 5 0,5 3 0,-4 0 3,0 3-4,1 3 2,-4 1-4,-1 0 2,-1 3-2,-4-3 2,-3 5 6,-3-1 2,-3 1-3,-3-1 8,0-1 3,-3 2 6,-3 0 0,-3 3 1,0-6 6,-4 0 2,1 3 13,-2-6-3,-1 5 1,0-7 2,-1 0-5,1 1 4,0-3-5,4-2 1,-6-2 1,6-1-4,-4-3-7,3-1 3,-3-2-3,2 0-8,13 0 4,-26-8-10,14 2-7,-4-2-1,1-2-14,3-2-14,-3 2-7,1-4-11,-3 4-5,3-1-4,-1-1-9,3 1-8,-1 6-4,1-3-13,3-1-16,0 4-22,3-2-162,1 1 199</inkml:trace>
  <inkml:trace contextRef="#ctx0" brushRef="#br0" timeOffset="220777.0592">10320 10184 721,'3'-4'-45,"-3"4"6,-3-9 4,0 4 3,0-1 5,-3 0 3,3 0 8,-6 2 6,3 1 7,-3-3 3,9 6 1,-16-8 2,7 5-3,1 0 0,8 3 3,-18-2-2,6 2 3,12 0-2,-22 0 1,7 2 3,3 1-1,1 3 2,-6-3 3,6-1 0,-4 7 0,-3-5 2,3 5 3,-4 1 0,2 3 5,-1-1-3,-1 2 1,1 0-2,0 1 3,-1 4-3,5 1 2,-1-1 0,0 0-2,3 3 2,2-1-7,-2 0 0,6 2 0,0-2 0,6 1 0,-3 1 1,6-7-1,0 5-3,3 0-1,3-1 1,-3-1-1,7-3 0,-4 0-3,3 0 3,3-4 5,-4 0-8,3-3-1,0-3 5,-2 0-4,6-2 0,-2-4 0,2 0 3,-4-3 1,7-4-9,-2-2 2,-1-5 7,0-2-4,1-6-4,-4-2 3,2-2-4,-2-5 0,1 1 3,-4-2-3,3 2 7,-6 0-1,2 0 6,-5 6 4,5 0-5,-6 5 4,1-4 3,-3 7 5,0-1 0,3 5-5,-3 0 0,0 0-7,-3 2-1,3 5 2,-3 5-4,0 0 3,0 0-3,0 0 6,0 0-5,0 0-2,-9 36 3,6-21 0,3 2 3,-3 8 0,6-4-1,-3 3-1,0 1 1,0 1-3,3 0 0,0 0 1,0 0-5,3 1 0,0-6 2,-3 4-4,6-3-1,-2 3-5,2-7-11,0 0-9,-1 2-15,1-4-11,3-1-16,-3-5-20,4-5-39,-4-2-185,0-3 173</inkml:trace>
  <inkml:trace contextRef="#ctx0" brushRef="#br0" timeOffset="221769.042">10564 10103 811,'3'-12'-35,"0"6"4,3-4 2,0 2 2,1 0 2,-1-1 6,0 5 5,0 1 5,-6 3 5,12-6 7,-12 6 4,0 0 3,20 12-1,-9-5 5,-5 7 1,0 1 4,2 3-2,-2 6 4,-3 0 1,3 5 0,0 2 1,0 7-4,-3-4-5,-3 5 1,3-3 0,0 2-3,-3 1 1,0-9-5,0 1 2,0-1-1,3 0-2,-6-6 0,6 0 2,-3-4-2,0-1 4,0-3 9,0 1 5,0-3 7,0-4 6,-3-3-5,3 2-6,0-9-4,-6 5-4,6-5 4,0 0-7,-9-18-1,6 5 0,0-4 2,-3-1-9,6-11 3,-3 1 0,3-2-9,0 0-1,3-3-2,0-3 7,0-2-9,3 3-1,0 3 1,3-1 3,1 0-4,2 3 3,0 3-3,2-3 1,-2 5 3,4 1-4,-4 3-1,3 4 5,0-2-2,1 3-3,-1 2 1,-1 3-3,-2 1 8,0 5-6,4-1 0,-4 3-2,3 6 7,-15-3-2,20 11 4,-9-2-2,0 3-2,-2 4 4,-3 2 7,3 3-10,-6-3 5,3 6-6,0 0 4,-3-3-2,0 3 0,1 0 0,-1-1-2,-3-2 6,0-2-1,0-3-1,3 4 2,-3-8 7,-3 0-2,3 0 6,3 0 3,-6-4 2,3 1-3,-3-2 7,3-7-3,-7 3-6,7-3 1,0 0 1,0 0-8,-9-27 0,6 14-1,6-6-5,-3-3-10,6-2-6,-3-1-1,4-5-10,2 0 2,0 1-2,3 1 2,-4 3 2,4 4 1,-3-1 5,1 3 1,2-1-3,-3 5 4,0 4-4,0-2 1,-1 4 10,3 5-4,-2-2-1,2 3 4,-11 3-3,18 3 5,-6 3-1,-3 1-1,1 2 4,-1 5 0,0-2 13,0 4-10,-1 4 4,1 2 5,0-4-7,-2 3 4,-1 8-6,0-8 3,0 6 0,-3 1 4,0-4-2,3 3 3,-3-3-1,0 0-4,0 0-1,-3-2-1,3 1 2,-3-1 1,3-2-3,0-2 2,0-2-4,-3 1 4,3-2-1,-1 0-1,3 1 6,-2-2-4,0-4 7,3 4-4,0-3 4,2-4-1,-2 2 6,6 1-9,0-4 1,1-1 4,5 1-6,-1-3-4,6-1 4,-3-2-2,1 0 3,4 0-4,-2-2-1,-2-4 5,4 0 1,-4 0-4,-1-4-1,0-4-3,0 1 2,-2-3 3,1-6-3,-1-2 3,-1-3-7,-2-1 6,1-4-11,-1-7 0,-3 3-6,-3 0 5,0-6-7,-4 3 3,3 0 1,-2 1 4,-3 3-5,0 5 3,0 0 7,-3 4-3,0 0 2,0 1 4,0 7 1,0 0-4,-3 3-1,-3 0-1,3 6 3,-3 0 0,-4 6 4,-2 3-9,12 0 3,-24 15-1,12-5 8,-4 4 0,-1 4 0,2 5 2,0 4-2,-1-2 4,4 5 6,0-2-2,3 2 4,1 4-4,5-8-3,0 5 5,3-6-3,3 4-3,3-4 5,-1-4-4,4 1 10,3-6-14,6 3 7,4-8-3,7-1-5,5-1-8,-1-3-16,1-6-12,-2 0-10,2-3-21,6-6-19,-11-1-42,5-7-92,-7-1-96,-1-6 173</inkml:trace>
  <inkml:trace contextRef="#ctx0" brushRef="#br0" timeOffset="223347.7192">13432 9551 780,'6'-16'-38,"0"4"13,0-3 15,-3 1 11,0 4 11,-1-1 6,4 2 0,-6-1-2,3 1-5,0 1 4,0 2-7,-3 6-2,3-10 0,-3 10 1,0 0 0,0 0-1,0 0 3,0 0 3,8 19 4,-13-5 3,5 1 1,0 10 2,-3-1 2,0 6 0,0 6 1,-3 2 5,3 2-3,-5 11 2,-1 5 5,-3 8-5,3 13-1,-7 29 1,1-3-8,-3 3 10,7-19-13,-3-9 2,6 1-2,-1 0-5,3-5 5,0 1-6,3-12 4,0-3-3,3-3 0,3 0-5,3-5 0,-3-10 7,3-1-7,0-2-1,2-3 0,3-5-2,-2-1-1,-1-5 3,1-6-8,3-1 1,0 0-4,1-8-3,2-4-6,0-1-2,2-5-4,0-3 2,3-3 1,4-5-14,-2-2-1,1-5 3,1-5-2,-2-1 4,-1-4 1,-1-2 4,2 2 2,-7-3 0,3-2 5,-3 1-2,-2 0 6,-4-1-2,0 0 6,-1 3-3,-5 1 2,0 1 4,-3 1-2,-3 3 5,0-6 3,-2 3 3,-4-3 0,-3 0 3,-1 0-4,-5 0 3,3 1 8,-2-2-12,-6 1 0,0-2 1,-4-1 1,-4 4-8,2-1 5,-2 1-4,1-2-2,-3 4 9,6 4-5,2 2 0,1 2 0,7 2 3,-5 2-4,7 0 3,-3 3-2,2 2-4,1-3 3,3 6-4,1-2 7,2 2-5,0-2-4,-1 4 0,4-1 1,-3 1 1,9 5 2,-15-5-2,15 5 0,-15-3 1,15 3 0,-16 0 0,16 0 2,0 0-2,0 0 5,-14 3-4,14-3 0,0 0 0,0 0 2,0 0-1,0 0 2,0 0-1,51-9 0,-27 3-8,4 1-2,4-4 1,5 3-7,0-3-4,-2 2 1,5-2-1,1 1 5,-1-4 0,3 5 0,-5 0-1,2 0 5,-3-2 0,-8 8 1,-2-5 2,-2 3 3,-2 1-2,-5-2 0,1 2 3,-1-4 4,-6 4 4,2 0 6,-3-2-9,-3 0 2,-2 0 2,-6 4 1,6-8 1,-6 8 1,6-9 2,-3 4 2,-3 5-1,0 0 0,0-11-2,0 11-2,0 0 4,3-5-3,-3 5-1,0 0-6,0 0 0,0 0-1,0 0 8,0 0-1,0 0 1,-18 21 6,12-9-3,1 7 3,-1 0 3,-5 0 5,6 5-4,2 3 2,-3 0 2,0 9-1,3 0 3,0-1-6,0-1-4,3-1 4,3 0 2,0-3-5,0 0 2,0-1-6,3-1-3,2-1 5,3-3-3,-2-2-4,2-2-15,1-2-12,0-1-10,3-7-21,-2-2-21,-1-3-41,0-5-85,-1-1-97,-2-8 187</inkml:trace>
  <inkml:trace contextRef="#ctx0" brushRef="#br0" timeOffset="223796.6369">13920 9709 748,'-9'-2'-35,"9"2"0,0 0 5,-6-6 8,6 6 7,0 0 7,0 0 6,0 0 4,-12-4-2,12 4 0,0 0 4,0 0-1,0 0 0,0 0 5,0 0-3,6 22 1,-6-22 7,9 12-5,-6-4 4,3 1-2,1-2 2,-1 2-2,3 1 0,0-2-3,-3 0 0,2 1 5,1-4-3,-3 0 1,0 0 4,4-1-2,-1-2 1,-9-2 0,0 0-3,24-6-1,-15 0 0,-3-3 0,4-2 0,-7-3-3,0-2-3,3 0 3,-6-1-3,0-1 2,-3 2-2,0 2 3,0-2-7,-5 1 4,5 4-3,-5 2-6,2 3 0,-6 2-3,0 2-8,12 2-2,-31 8-10,16 1-17,-5-2-18,1 1-34,1 3-103,3 0 68</inkml:trace>
  <inkml:trace contextRef="#ctx0" brushRef="#br0" timeOffset="224764.0493">14138 9896 632,'-6'-5'26,"6"5"-7,0 0-5,0-10-1,0 10-3,0 0 0,0 0 0,18-4-6,-18 4 1,0 0 2,25 9-1,-19-4-5,2 3 1,4 0 4,-3 8-7,0 1 3,3 2 0,1 2 4,-1 2 1,2 2-4,-2 3 2,0 1 1,-2 1 1,-1 1 1,-3-1 2,0-4-3,-3 4 8,0-1-6,-6-2 5,3-2 4,-6 1-4,0-4 2,0-3 6,-3 0 6,-1-3-1,-2-2 1,0-1 8,1-4 6,-1-4-7,-1-5 1,4 0 1,9 0-3,-21-14-5,15 3-4,0-2-3,3-5 0,0 0-3,6-6-5,3-3-5,0 3 3,3-6-1,3 0 1,0 0-7,4 3 0,-1-1 1,-1 3-6,1 3-9,-2 1 4,2 2-7,-3 3-4,0-3 1,-1 6-15,3-1 1,0-1-1,-2 5-12,3 2-8,-3 0-6,4 3-5,-1 0-6,-1 2 1,1 0-3,4 0 2,-4 0 5,3 3 5,1 0 2,-4 0 6,2-3 6,1 3 3,-2 0 6,-1-1 5,3-3 8,-4 4 8,3-5 8,-6 2 8,1-2 9,-3-1 11,0 0 16,0 0 4,1 0 4,-7-3 5,0 0-4,0 3 6,0 0-1,-3-3-9,0 9-8,-6-10 0,0 4-10,6 6 5,-16-5-4,16 5-6,0 0 0,-24 11 0,12-4-6,4 1-2,-3 2-1,2 2 0,-2 2-3,5-1 3,-3 1-5,3-1 2,3 2-2,0 1 1,0-2-4,6-2 0,0 4 2,0-2 2,3-2-8,0 1 8,3 3-7,2-2 1,1 0 6,-1-2-6,0 0 2,-2 2 3,3 2-5,0-2-1,1 5-2,-1-3 5,-3 0-4,2 3 2,-2 3 4,0-2 2,-3 4-1,1 0 1,-4-3 6,0 3 0,3 0 5,-3-2 4,-6-2 2,3-1 1,0 1 0,-6 1 2,3-6 1,-4 3 4,1 0-3,-3-3-1,-3-3-1,4 2-3,-4-5 2,3 1-3,-4-1 0,4-2-5,-3-2 2,-3-2-9,4 0-12,-3-3-17,0-6-31,2-2-26,-3-2-26,0-8-38,-1-6-84,1-4-155,1-5 112</inkml:trace>
  <inkml:trace contextRef="#ctx0" brushRef="#br0" timeOffset="225783.3227">15088 9839 687,'0'0'-15,"0"0"3,-9 3-1,9-3 4,0 0 3,0 0 10,-8 3 5,8-3 6,0 0 8,0 0 0,0 0 6,0 0-4,11 14-2,-11-14 0,15 4 0,-6-1-4,7 0-2,-1-3 0,0 2-5,2 2-5,5-4-12,2 2-13,3-2-24,1-2-32,-2 2-72,2-6-64,2 0 71</inkml:trace>
  <inkml:trace contextRef="#ctx0" brushRef="#br0" timeOffset="225245.7625">15131 9418 955,'12'-6'-41,"-12"6"9,6-2 2,-6 2 3,0 0-2,0 0 3,0 0 4,0 0 7,0 0 6,17 11 11,-17-4-1,3 2 3,0 2 5,-3 5 3,0-1 1,0 5 5,3 5 1,-3 2 4,0 0 8,3 5-2,-3 4-1,0 1 1,5 2 0,-5 3-1,0 2-1,3 0-6,-3 3 7,2 7-3,1-9-4,0 11 0,0-5 1,0-8-5,3 10 1,0-13-2,0 2 1,0-3-4,0-3 1,0 0-4,4-4 14,2-6-12,0 4-5,-1-7 10,1-2-15,4-1-8,-1-4-2,0-4-11,0 2-10,4-4-11,-2 0-6,-2-8-4,0 1-10,4-3-16,-1-3-19,-1-4-45,1-4-120,1-7 222</inkml:trace>
  <inkml:trace contextRef="#ctx0" brushRef="#br0" timeOffset="227321.2087">16168 9923 532,'0'0'-20,"6"6"5,-6-6 4,9 5 3,-1-2 9,-8-3 3,8 9 7,1-5 2,-3-1 1,0 3 1,0 2 2,0-3 2,0 3 3,0 0-3,4 2 3,-4 2 5,0 2-5,3 2 6,-4 3-2,1 1 2,3 0 0,-3 5 1,0-1-2,-3 8 2,4 2 1,-4-1 3,3 3-10,-3 0 5,0 3 3,0-3-6,-3-4-1,0-2-2,0 1 0,0-2 3,0-2 2,0-2-1,0-1 0,0-6 10,-3 1-4,0-2 5,3-4 5,-3 4 0,-3-8 0,3 1-4,-4-5 5,-2-2-7,9-3-3,0 0-7,-21-13-1,16-4-4,-1-5-3,0-5 1,6-3-4,-3-8-3,6-2-7,0-4-10,0 3-1,5-2 4,-2 3-6,3 1-1,0 1 1,4 2 0,-4 3 4,6 2-9,-3 1-4,2 3 1,3 2 11,-3 3-14,1 4 5,3 2-5,1-1 4,-4 4 8,2 2-9,4 2 9,-5 4-4,2 3 4,-3 2-8,-1 2 9,0 0-2,-3 6-3,1 2 11,0 5-6,-6 5-2,0 1 7,-3 0-1,1 7 0,-4 2 0,0 8 0,-4-1 1,4 2-4,0-3 3,-3 0 2,6 3 2,-3-7 1,7 0-1,-4-2 1,0 0 4,3-1-2,0-2-2,0-3-4,2 0 7,-2-2-4,3-1 0,0-4 0,1 2 1,2-5 0,0-2-1,0-3 6,0-2-8,4 0-12,1-5-1,-2 2-2,3-8-1,7 2-9,-4-7 4,7 1-1,1-4 4,-1-3 1,1-4 1,-2 2 1,1-4 1,-1 0 0,-2-3 2,1-1 2,-5-1 1,1 0 1,-2-4 10,-2 0-2,1 3 16,-4-3 1,-3 0 2,-3-1 4,-1 6-4,-5-2 3,2-2 7,-5 5-1,0 0 1,-5 2 3,2 1-7,-2 1-2,-1 4-2,-3 2-7,3 2 0,-6 3-4,0 2 3,-4 0-7,1 7 2,-2 0-3,-5 7 5,1 3-3,0 2-3,-4 8 3,5 2-4,-4 5-1,2 3 6,4 3-10,-2 3 9,5-1-1,-1-4-4,7 5 0,0-3 11,3 1-9,3-5-2,3-3 2,0-1 0,0-4 2,6 2-2,0-5 6,3-4-2,3 0 6,1-8-9,2 0-1,-1-2-2,4-8-5,4-2 13,-1-6-20,-3-5-4,7-2-3,-8-5-2,4-3 5,-2-3-10,-1-3 1,-4 1 3,-2-2 1,0 5 2,-2 6 7,-4-2 1,0 0 3,0 4 0,0 1-3,0 4-3,-3 6-3,3-5 7,-3 9-1,0 2-1,-3 4 1,0 0 5,0 0 0,16 14 2,-10-3 5,-3 2-4,2 8 1,-2-2 2,3 6 3,-3-1-3,3 4 0,0-1 3,0 0-7,-3 0 5,0-3-6,4 5-19,-1-7-16,-3 2-19,3-3-20,0 0-34,-3-6-75,3-3-156,3-4 144</inkml:trace>
  <inkml:trace contextRef="#ctx0" brushRef="#br0" timeOffset="231166.5371">17496 10033 849,'0'0'-54,"0"0"7,0 0 13,0 0 14,0 10 7,0-10 6,6 7 7,-6-7 6,10 14 2,-7-5 3,3-1 2,-3 2 3,3 4-1,0 0 1,-3 2-2,0 3 2,0 3 0,0 3-1,-3 1 2,0 5 10,-3-1-10,0 7 1,0-1 0,0-7-3,3 3-5,0-2 1,-3 0-1,0-1-3,3-5 5,-3-3-4,3 1 1,-3-2 1,0-5 11,3-2 13,0 1 23,-3-3-10,3-3-3,0-8-8,0 0-2,0 0 1,0 0-7,-10-35-1,14 14-6,-4-8-2,3 1-4,0-5-1,3-8-5,0 4 0,0-2-4,3 4 2,0-1-1,2 0-1,0 5 4,0 0-4,1 5-6,-3 1 0,3 3 3,0 3-6,1-1 3,2 8-6,-1-2 4,1 4 2,4 1-2,-7 2-2,6 3-1,-1 4 6,0 4-6,3 0 4,-2 8 3,1-2-2,-1 4-3,-3 2-5,-1 2 9,3 5 3,-6 1-5,-2 0 12,0 3-9,-3-1 0,0-4-1,-3 4 0,0-4 3,-3-1-3,0-3 4,-3 2-1,3-4 4,-6-2 1,3-3 7,-6 0 1,3-2 0,-3-8 3,9-1-5,0 0-2,-25-13 2,19 3-3,0-7-6,4-1 1,2-6-12,0-5-7,0 0-11,5-6-4,4-1-4,2 1 7,0 0-3,4 1 5,0 6 0,0-2 2,1 1 1,-1 7 0,-1 4 5,1 2 0,1 2 0,-1 2 3,0 6-1,-4 3 0,6 3 3,-3 0 7,-2 8 9,-3 1-8,3 3 7,-3 4-5,1 7 0,-4 0 3,0 6 3,-3-3-1,0 10 7,3 3-4,-4-5 4,1 5-2,0-3 1,0 3-5,0-1 2,0-10-1,3 0 1,-3 2 1,4-1-3,-1-5 4,3-3-1,0 1 3,0-2-4,3-4 3,2-2 0,3-4-5,-3-2 2,7 0 0,-2-6-2,-1-2-3,2-4 6,3-2-5,-6-6 2,4 0 0,4-6-5,-4 0 0,-1-3 0,2-3 3,-4-5 0,0 3-4,-1-4-2,0-2 0,-3 2 4,-2 0-4,-3-3 10,0 6-10,-6 0 4,0 0 0,1 3-1,-8-1 4,1 2-5,0 2 5,-6-1-5,0 2 0,0 5-1,-3 1 2,1 7 2,-3-5 2,3 8-3,-1-1 0,-3 4 0,-1 2-2,4 4 4,-3 2 1,4 3 0,-1 3-1,-2 3 3,6-1 4,-1 6-1,0 1 5,6 3-2,0-1 2,3 4-2,3-1 1,0 0 0,3 0-1,3 3-1,2-3 2,6-3 1,0 0-5,7 2 4,4-4 3,-2-3-7,5-4-5,-1 2-10,1-5-14,-5-6-18,2 0-17,2-6-25,1-2-22,1-6-29,-1-9-70,-4-4-190,2-2 98</inkml:trace>
  <inkml:trace contextRef="#ctx0" brushRef="#br0" timeOffset="231178.553">20505 9972 982,'-3'-10'-52,"0"1"7,-3-2 5,-2 3 13,-1-3 5,-5 4 7,0-4 13,-4 2 2,0-1 6,-1 5 1,-1-5-3,-1 5 0,-4 2 2,4 0 0,-2 3 3,-5 0-3,1 0 2,-1 6 2,2-3 3,-2 5-1,-2 1 0,-4 1 4,5 4 5,-5 2-5,1 4 2,3 1-4,-3 4 7,-4 3-1,5 2 2,-2 1-1,4 2 0,0 1-2,0 2-3,5 0 7,4-2-5,4-5-1,2 6-3,5-4 0,4-4-1,6 1 4,0-3-4,6-3 6,7-1-8,2-2 0,5 1 4,8-8-4,5 0 0,1-4-2,1-3 6,2-5-9,-2 0-3,8-2 4,0-6-2,-2-1 0,5-7 5,-4-4 2,-6 4 0,1-5-9,-8 0-1,-1-5 0,-4-1 0,-2-3-1,-5 0 5,-2-3-8,-3 5-3,-3-2 4,4-5-1,-7 11-4,3 0 5,-3 6-5,0-3 4,2 3 0,-2 2-5,-3 4 0,3-1 0,1 9 1,-4-2-3,-3 6 6,0 0-1,0 0 3,24 14 5,-18-1-7,-3 9 4,3 0 2,-3 4-4,3 3 2,-1 6-2,3-1 0,1 5-1,0-4 6,5 0-3,1 1 6,4-4 1,2 1 0,2-3-2,2-9-2,2-4-1,4-1-1,4-7-4,-4-8-8,5-1 2,3-7-14,7-9-5,-2-7 4,-1-1-4,9-10-1,-8-5 3,-2-2 0,-2-1 4,-10 6 10,-2 0 1,-8 6 10,-2 0 10,-6 3-7,-2 0 6,-7 5 5,-3 2-3,-6-1 1,-4 3 1,-8 5-3,-2-2 3,-5 4-2,1 2-4,0 5-1,-1 2 5,5 2-2,-1 0-2,2 0 1,1 2-3,1 1-1,2 3-2,4-2 2,0 2-3,2 1-1,6 0 5,0 0 2,6 2-1,3-2 1,3-1 0,-1 2-8,12 1 5,0-3-2,1 0 1,4 0-6,-4 0 2,5 2 3,-1-2-1,-1 2 2,4 3-3,-5-4 1,8 4-3,-4 3 2,-1 0 4,2 2-3,-1 0-7,-2 7 5,-2 0 4,-2 2-5,1 3 3,-4-1 2,0 3-3,-2 0 4,-4-2 10,-7 2-3,1-1-4,-3 1 7,0-3-1,-6-1 7,0-2 5,0 1 7,-5-1-1,-1-5 0,-2 1 7,-3-5-4,-4-1 0,0-3 2,-4-3-7,2-2 0,-4-3-6,-4-3 0,1-6-4,-6-5-11,0-5-26,-1 1-18,-1-14-31,1-3-34,0 0-37,5-10-65,-1 3-231,5-3 58</inkml:trace>
  <inkml:trace contextRef="#ctx0" brushRef="#br0" timeOffset="231323.7917">22380 9682 1165,'8'-5'-34,"1"-4"4,0 2 3,-3 1 2,4-3 3,-4 4-1,0-1 9,0 2 15,-6 4-6,6-9 1,-6 9-1,9-2 0,-9 2 0,0 0 6,3 15 3,0-6-1,-6 4 2,3 3 5,0 3 1,0 2 4,0 8 2,0-2-3,0 3 2,3 7 1,0 2-1,2-3 3,-2 6-3,3 2-1,2 5 2,-5 2-1,0-4-8,2-5 5,-2 4-5,0-4 3,0 2 0,-3-7-3,0 2 0,3-7 3,-6-2 1,6-4-7,-6 3 3,3-8-1,0-3 0,0 1-3,0-2 10,0-5 8,-3 3-3,0-4 0,0-2-2,-2-5-2,-6-1 0,11-3-1,0 0 5,-23-7 1,14-2 0,0 4-3,3-10 1,-3 5-10,2-10 5,1 5 1,3-5-7,0 2 0,6-4-3,0 0-2,3 1 0,4-4-2,2 3 0,6-2 2,-1 0-8,5 0-5,2 0-2,4 4 2,-1 1-1,2-1 7,-4 4-6,2 3-2,-2 2-3,1 3 8,-2 3-5,-2 0 8,-1 1-4,-1 4-3,2 0 4,-1 4 0,0 2-5,-2 3 7,-2 5-2,1-1 3,-5 7 4,-1-1 6,0 2-13,-6 3 5,0 2 1,-3 0 8,-3 0 0,0 0 3,-3 0 6,-3-1-4,-3 0 6,0-1-5,-3-4 7,-1 2-1,-2-4 0,-2-1 2,-5-1 1,1-2-4,-6-7-6,-1 2 2,2-7-13,-8 2-5,2-4-12,-2 0-20,-2-6-16,-4 3-17,4-3-19,-3-1-24,0-2-39,6 4-210,-4-4 125</inkml:trace>
  <inkml:trace contextRef="#ctx0" brushRef="#br0" timeOffset="232007.1739">23321 10258 869,'3'5'-77,"0"-3"8,3 4 13,-3-3 7,-3-3 10,6 9 9,-6-9 6,6 12 9,-3-6 8,0 0 4,-3 0 7,0 3 5,3 0 2,-3-9 0,3 10 1,-3-3 5,0-7-1,2 10 3,-2-10-2,0 8 0,0-8 0,5 8-1,-5-8 3,3 6-6,-3-6-4,0 0 0,3 10 2,0-4-6,-3-6 2,3 8 0,0-3 2,-3-5 4,3 9-11,-3-9 4,0 0 2,8 4 4,-8-4 0,6 4 5,-6-4-1,0 0 0,0 0 2,18-8-7,-12 2 4,-6 6 1,10-12 0,-4 8 1,0-4-3,0 2 2,-3 0 0,0 0 2,-3 6-2,9-9 5,-9 9-8,3-9-3,-3 9 0,0 0-6,0 0-1,0 0 4,-12-8-2,12 8 2,0 0-3,0 0-4,-21 17 0,18-12 3,0 3 1,-4 0-2,7 0-1,-3-2-1,3 2 5,0-8-5,0 16 0,3-10 6,4-1-4,-7-5-2,9 5 5,-3-2-3,-6-3 2,12 3-1,-12-3 0,0 0 3,20-7-4,-17 1 1,0-3-6,0 1-15,-3-4-15,-3 2-24,0 0-31,-5-6-71,-1-4-116,-3 1 207</inkml:trace>
  <inkml:trace contextRef="#ctx0" brushRef="#br0" timeOffset="238967.4373">2558 12424 742,'-3'-19'-27,"3"0"6,-3 1 8,0 0 4,1-2 7,-4 1 3,3-3 6,-3 0 0,3 0 6,-5 1 3,3 0-5,-1 0-2,0 1 3,0 1 2,0-1 1,0 2-1,0 0 7,3 6 0,-6-4 4,2 2-3,1-1 3,0 2-1,-3 2-4,1 1-2,-1-2 4,0 6-10,-3-3 1,-4 0-3,1 4 1,-3-2-4,-4 1-5,2 3 5,-1-3 0,-4 3 1,1 1-4,1-1 1,-2 0 1,1 3-2,2-3 0,2 3-1,-1-1-2,-1 1 6,1 0-5,4-5-2,-4 5 0,2 0-1,-2 5 9,0-5-8,2 0-4,-1 1 5,2 2-1,-7 0-1,4 0 2,1 2-1,-5-2-4,4 4 4,-4-1 3,1 0-6,1 3 7,-2-3 0,1 3-4,-2 0 6,1-1 0,-2-1-5,2 2 3,-2-1 2,4 1-1,1-2-3,-2 2 2,2-3 0,1 4-4,4-5 0,2 4 1,-4-4 0,4 2-3,-2 2 3,-3 0 0,9-1-1,-4-1-2,0 5 2,3-4 2,-1 2 4,4 2-6,-3 3 0,4 0 1,-4 0 0,3 2 8,-1-1-9,-2 7 3,3-5 2,0 6-4,0-2 2,0 2 8,4 1-1,-1 0 0,-2-2-2,-1 2-1,4-3 2,-1 2 1,3 0-2,0-2-3,0 1 1,0-2 4,0 0 0,0 4-3,6-9 4,-3 6-1,0 0-2,3 3-1,0-3 1,0 2-3,0-3 3,3 3 0,2 2 1,-2-3-8,5 2 10,-2 0-7,-1-1 0,7 3 6,-3 0-9,7-3 8,-4 5-5,2-3 0,-2-4 0,4 4-2,-1-3 4,0 4 0,-4-8-2,6 6 1,0-3 3,-5-4-5,4 4 1,-1-6 4,-3 3-2,2-3-4,-1-2 2,2 2 2,0-2-1,-1-2 1,3 0-3,0-2 5,1-1 0,4 2-2,-1-5 1,1 3-3,1-5 2,1 0 3,4-4-5,1 0-2,2 0-1,-2 0 0,2-4 1,3 4 0,-5-4-2,5-2 2,-1 0-1,-2 3 1,1-8-3,-1 2-1,-2 5 6,2-8-1,-1 6 2,-3-6 0,-3 0-1,7 0-2,-5-4-5,-1 2 6,2-6 2,-5 1-5,1-2 1,-1 0-1,-1-5 1,-3 5 6,-2 2-6,1-8 7,-2 4-7,0 0-4,-2 0 5,-4 5-3,0-5-4,2 6 7,-5-3 3,4 1-7,-4 1 7,3-2-5,-3 1 3,-3-1 1,0 2-7,0 1 4,0-6-2,-2 0 0,-1 1 0,0-2-2,0-2 1,-6-3 1,3 1 0,-3-6-3,3 2 5,0-1-5,-3-1 0,-4 0 3,7 3-2,-3 1 1,-3 1 1,6 3 5,-6 0-8,3 4 5,0-1 1,0 1-5,-3 2 1,3 4 4,-3-2 1,3 4-6,-3-2-8,3 5-17,-2-1-18,0 6-22,-1-6-26,3 0-42,-3 0-272,3-1 82</inkml:trace>
  <inkml:trace contextRef="#ctx0" brushRef="#br0" timeOffset="237768.187">2284 12371 492,'0'0'-42,"0"0"8,-22 13 11,22-13 7,0 0 8,0 0 3,0 0 4,0 0 2,0 0 2,0 0 0,0 0 1,0 0 2,0 0 0,0 0 0,-9 2 2,9-2-2,0 0 4,0 0 1,0 0-3,0 0 5,0 0 2,0 0-3,-14 4 1,14-4 1,0 0 1,-12 0 2,12 0-1,0 0-1,-22 0 2,22 0 0,-21 0-5,12 2 1,-6 1 0,-1-3-3,2 3 3,-1 4-3,-3-7-2,-1 3 5,-2 0-3,1 3 1,-2-3 4,-2-1-2,3 4 1,-1-2 1,-1-1-1,2 6-7,-1-4 7,1-1-8,4 6 3,-3-2-1,0-2-2,2 0-1,-1 6-1,-2-4 0,4 3 0,-1 3 1,-1-1-1,1 1 0,-2 1 1,-6 5-2,3-4-1,2 9 6,-4-9-3,2 6-2,1 0 2,1-4-1,3 5 1,1-7 2,0 0-4,6-2-2,-4 2 7,3-3-7,2 2 2,1-2 1,3 1-4,3-2 4,0 2 4,0 1-6,6 1 3,0-2 0,0 2 0,9-2-1,-2 2 6,2 2-4,3-4 0,-1 2 1,5-2 0,-1-1-3,3 1 2,1-4-3,-1 8 1,2-12 5,-1 3 1,2-3-2,-1 1-2,5-3 1,-4-1-1,-3-3 3,4-3-3,-2-1 2,2-3-2,-1-4 3,-1-5-4,2-2 2,-4-4-1,0-7-2,-2-2-2,-1-10-1,-1-4-1,-1 0-1,-4-4-2,0-4-1,-3 2 0,-3-3-3,0 3 5,0-3 1,-1 9-6,0 3 2,-2 0 1,0 3 2,3 0-3,-6 3-1,3 8 4,-3-2-2,3 1 4,-3 5 0,0 0-2,-3 5-3,3-1 4,-3 4 0,3-5 2,-3 6-1,0-3-2,-3 4 4,1-2-5,0 2 4,-1 1-3,0 2-1,0-2 3,-3 2-1,0 4-1,3-5 3,-3 4-5,-1-1 0,4 3 6,-3-1-6,4 4 1,-4 1 2,9 2 0,-21 0-3,21 0 4,-19 11-6,10-4 3,3 4 4,-3 2-3,3 4 4,1 2-2,-1 2 0,0 9 5,1-1 1,2 8 0,0-1 2,3 0 4,0 9-1,0-4 5,3 2-3,-3 1-3,3-1 4,5 4-3,-2 1-3,-1 1 4,1-7 0,0 0-7,3 3 6,0-9-7,0 3 2,1-3 0,-1-7 3,3 4-11,0-7-4,-1-3-16,6-2-16,-6-1-22,4-4-31,0-9-55,-3 2-141,4-9 194</inkml:trace>
  <inkml:trace contextRef="#ctx0" brushRef="#br0" timeOffset="264584.3312">3998 12126 64,'0'0'20,"0"0"-4,0 0 3,-6-9-6,6 9 1,0 0-1,0 0-1,0 0 1,-3-7 4,3 7 2,0 0 0,0 0 1,-3-9 3,3 9-1,0 0-1,0 0-1,-6-5 0,6 5-4,0 0 0,-7-9-2,7 9 2,-6-6-1,6 6 3,-6-4 4,6 4-4,-12-2 0,12 2-1,-11-4 1,5-1-4,6 5 0,-15-5-2,5 3-2,1-1-1,0-3 1,0 3-3,-3 1 0,1-4 0,-6 3-1,6-3-1,-1 5-1,-3-2-2,0 0 5,-1 0-7,-2 3 1,4 0 1,-5-3 0,1 6 0,3-6-3,-3 6 0,-1 0-2,2-3 4,-4 3 1,2 1-1,1-1-2,-3 3 2,-1 0 2,2-4 2,-1 2-1,-1 4-2,7-6 2,1 3 1,-1 0-4,0-1-1,2 1 6,1-4-8,0 3 7,3 1-4,1 1-2,-1-1-1,-2-1 4,3 1-3,2 2 0,-3-1 1,3 3 1,0 5 0,0-7-1,3 8 2,-3-3 0,-1 5-1,1-4-2,0 4 3,0-1 2,3 0-4,0 4 0,-3-8 0,3 5 0,3-1 2,-2-3 4,-1 7-1,0-5-3,3 3 1,0-3 0,0 4 1,-3-2 3,6 0-4,-3 2 2,0-4 1,3 2-3,0 2 5,-1-2-4,4-2 1,-3 1-2,3-2 5,0 2-6,0 1 2,0-1 3,4 2-5,-1-6 0,-3 0 0,3 0-2,-3 0 2,0 0 1,2 0-2,1-2 2,-1-1 1,0 2-4,1-6 3,-3 4-1,3-4-1,0 3 1,0-2 1,-3-1 0,4 1 6,-1-2-9,0-4 4,-1 3 1,-8-3-3,21 3 0,-11-3 5,-10 0-4,24-3-1,-15 0 3,3-1-2,-1 1-2,0-3 4,1-2 0,-1 2-5,1-1 0,-3-2 3,3 4-2,-2-10 0,2 9-1,-3-6 0,0 2-1,2-4 2,-5 3-1,5 1 2,-3-4-2,-2 0 0,6 0-2,-6 1 2,0 2 1,0-4-3,0 3 4,0 0-2,1 0 3,-1 0-1,0-1-4,0 2 2,-1-3-3,-2 3 2,3-3 0,-3 4 2,3-1-3,-3-4 0,3 6 4,-3-3-2,0 0-1,1 0-1,-1 2-1,0-4 0,0 2 4,0 2-3,-3-1 1,3 1 2,0-4 0,-3 2-2,3 2 0,-3-1-1,3 1 2,-3-1 1,3 1-2,-3 1 2,0-2-3,3 2-1,-3-1-1,3 2 1,-3-4-1,0 5 2,0-4-2,0 2 1,0 0 0,3 3 0,-3-6 0,0 5 3,-3-2 1,6 1-3,-3-2 3,0 10-2,-3-15-2,3 9 1,0 6 1,0-14 0,0 14-3,-3-10 7,3 10-7,0-6-1,0 6 2,0-9-1,0 9 1,0 0 1,-3-9 0,3 9-2,0 0-1,0-8 3,0 8 1,0 0-5,0 0 3,0 0 1,0 0 0,0 0-1,0 0 4,0 0-4,-3-10 1,3 10 3,0 0-4,0 0-1,0 0 2,0 0-2,0 0 2,0 0 1,0 0-1,0 0 0,0 0 7,0 0-8,0 0-1,0 0 3,0 0 0,0 0-1,0 0 3,0 0-3,3 22 2,-3-22 0,0 0-1,0 14 1,0-14 1,3 4-3,-3-4 1,3 11 3,0-4-3,-3 2 1,3 2 1,3 2 1,-4 1 2,1 5 4,3 2-1,-3 3-1,5 2 2,-5 4-1,5 5 1,-5 0 0,6 3 3,-3 5-7,3-4 10,0 6-8,4 2-18,-1-1-7,0-7-20,-1-3-30,1-2-69,0-5-58,-2-6 67</inkml:trace>
  <inkml:trace contextRef="#ctx0" brushRef="#br0" timeOffset="266785.8656">5389 12075 493,'0'0'-23,"6"-14"8,0 12 4,-6-7 7,0 9 3,3-11 5,-3 11 6,0-10 2,0 1 2,0 9 2,-3-14-2,3 14 1,-3-10-3,-3 2 0,6 8 2,-6-10 2,-3 1-4,3 4 1,-2 1-4,-3-1-3,-3-1 2,-1 5-2,0-4-2,-7 4 2,1 1 1,1 0-2,-5 1 0,-2 4-1,-1-5 2,5 4-1,-1 2-3,-4-4 1,4 4 1,4 2-2,-2-3 0,1 4 4,-1 2 2,4-1 2,3 4-3,1-1 2,-2 1-1,4 7 5,3 3-6,0-3 2,3 6 4,0-2-3,0 1-1,3 4 1,3 0 3,0 0-1,3 1-1,0 0-3,0 4 1,6-2 3,-3 0-8,3-3 1,0-4 4,0-4-4,1 1 2,2-5 3,-4 1-4,7-5 1,-6-4-1,7-1-1,-1-4-2,0-5 7,-1 0-7,6-2 1,-3-7 2,1-3-2,0 6-3,1-12 6,-4 2-6,-1-3 1,5-4 0,-4-3-1,0 2 0,-3-3 0,2 0-2,0-3-2,-5 6 1,-1 0-3,-2-1 0,3-2 1,-3 2-3,0 0 3,0 1 0,-3 0 0,4 2-1,-4 1 3,0-2-1,0 4-3,3-2 7,-3 2-4,-3 0-1,3 6 1,0-4 2,0 4-1,0-2 2,-3 5-5,3-4 1,-3 3 7,3 4-4,-1-5-1,-2 4 4,0 8-6,3-13-1,-3 7 0,0 6 2,3-8-5,-3 8 3,0 0-1,0 0 0,0 0 6,0 0-4,0 0 4,0 24 0,-3-13 2,0 2-3,1 4 6,-1 1-4,0 4 1,3 4-1,-3-1 1,0 4 1,3 1-2,0 3 2,-3-3 1,6 1 1,0-1-2,3 5 1,-1-1-2,1-1 2,0-1 1,0-8-1,4 1 0,-1-1 0,0-6-3,0 6 1,0-9 2,0-4 2,0-1-2,1-1-1,2-9 5,-4 0-7,-8 0 0,24-14 1,-14 3-2,2-4-2,-3-5 0,0-4-7,0-6 4,-3 0-2,2-3-6,-2 2 3,-1 2 2,1 3-1,-3-2 4,-1 1-1,1 3 2,0 2 0,0 4 4,0 1-2,-3 1 8,3-1-3,0 2-3,0 5-1,-3-2 1,3 3-5,-3 1 4,3-1-3,-3 9-1,3-7 4,-3 7-1,0 0 0,0 0 1,0 0-1,15 19 0,-12-8 2,1 2 4,-1 3-3,0 6 5,3 0-6,-3 2 5,0 0-3,0 2-1,0-2 0,3 0 4,-4-2-4,4 2-2,-3-1 4,0-2-2,3-5-1,-3-2 3,0 1-1,0-3 0,1 1 4,-1-4 0,0-1-1,-3-4 3,0-4-2,0 0-6,0 0-1,18-18-1,-12 5-3,3-7 0,0-4-3,2-1-1,3 1-2,0-3 6,1 1-3,0 4 1,4-4 1,-7 7-2,3 4 3,-4-2-4,1 1 0,-2 2 0,-1 4 1,0 1-1,3 3 1,-6 0 0,3 6 6,-9 0-1,19 0 2,-19 0 5,15 10-4,-10-2 4,1 5 2,0 1 0,-3 4 3,3 1-5,0 1 4,1 1-1,-1 4-3,3-3 0,3-2 1,3 9-2,2-7 2,2 2-1,2-4-2,3-2 1,1 1-3,1-5-1,5-1 0,-7-4-4,1 1-5,1-5 2,1-5 1,1 0-4,-5-5 3,5 0 1,2-9 3,-2 1-2,-5-4 2,-2-5 0,-2 1 4,-1-6 2,0-2 4,-7 3 2,-2 2 4,2-1 7,-6 3 1,1-2 0,-6-2 1,0 8-3,0 0 0,-6-4-7,-2 2 2,-6 1-4,0 4 4,-4 1-1,0 1-6,-1 4-1,-2 1 0,1 2-3,1 3 4,1 3-4,0 0 2,-1 6-3,-1-1 2,5 4-3,-3 1 2,2 4-2,4 4 5,3 2 1,3 2-6,0 3 5,4-1-3,2 2 2,0 2 4,2-4 0,1 5-5,3-7 3,0 4 0,3-5-2,0 1-4,0-5 6,4 2 1,-1-4 0,-3-6 3,2-1-4,1-6-4,4 2-3,-4-8 0,3-6-3,-3-6-1,7-10-3,-4 0-7,-4-6 0,1-3-5,3-10-3,-2-1 0,-1-5-2,0 1 3,-6-4 5,2 3-1,-5-3 1,3-1 2,-3 7 7,0 1 5,2 4 4,-5 1 3,0-2 3,3 7 5,-6 5 6,3 2 3,0 0 5,0 5 4,0 1-2,0 6-6,0 1-7,-5 4 4,5 2-6,0 6-6,0 5 4,0 0 1,0 0-4,-12 22 3,7-7 0,2 4-2,-3 8 5,0 3-4,3 6-2,0 2 1,0 5 8,3 3-8,0 9 2,3 3 1,3 4-1,3-2-10,-1 0-4,4-8-17,7 13-15,-4-14-16,6-5-31,1-5-55,-1-5-177,-1-8 169</inkml:trace>
  <inkml:trace contextRef="#ctx0" brushRef="#br0" timeOffset="267617.0804">7595 11213 773,'0'0'-55,"0"0"12,21 13 13,-18-4 10,0-1 6,0 5 10,1 4 2,-4 1 6,3 4 5,0 7 3,-6 1-1,3-2 2,0 11 2,0 2 0,0-1-2,0 4 2,0 2-2,3-2-1,0 10-1,0 3-1,3-3 2,0 0-2,-4-2-4,7 1 6,-3-5-2,0-8 1,-3 4-7,3-7 2,1-2-5,-1-1 7,-3-7-4,3-3-1,-3-2 2,0-3 6,-3-6-4,3-2-1,-3-2-1,0-4-2,0-5 2,0 0 0,0 0-3,-9-26 1,9 9 3,-3-5-5,3-4 1,0 4 3,6-7-6,-3 2-2,6-4 8,0-2-5,5 0-3,3 3 3,3 0-2,1 3 2,4 0 0,7 0 2,-4 1 0,2 8-4,1-4-3,1 7 3,-1 4-3,-1-4 0,-2 9 6,1 2-5,-2 4 3,-2 0-2,1 3-1,-1 3 3,-4 4 0,-1 1 1,3-1 1,-6 7 3,-5 1-2,0 4 4,1 2 8,-7 11-1,-3-7 8,-3 5-5,-3 3 2,-3-1 6,-7 1 2,1-2 3,-6-1 5,1-1 4,-3 2 4,3-10 0,-4 0-6,-1-1 5,1-5-3,-2-2-1,-2-5-7,-2-1-5,-1-7-6,-1 0-15,1-3-15,1-6-23,-2 2-23,-2-2-23,7-3-24,-4-1-31,5 2-212,-2 0 140</inkml:trace>
  <inkml:trace contextRef="#ctx0" brushRef="#br0" timeOffset="268984.1774">9461 12197 851,'0'0'-58,"0"0"4,0 0 6,0 0 4,20-11 5,-14 2 6,3 0 4,0-1 4,0-1 0,4-4 4,2-1 2,-4-5 0,4 1 3,1-8 0,-1 4 2,3-6 4,-6 1 0,4-2 1,-4-1 2,-1 2 4,1 0 5,-3-2 6,0-2 1,-2 4 3,-1 0 3,-3 3 1,0 2 5,0-4-1,-3 2 2,0 0-1,-3 3 1,0-4-2,0 4-2,-3 0 0,-1 3-1,1-5 5,-3 5-6,3 2 0,0 4 2,0 0-1,1 1-4,-1 1-1,0 4-5,0 4 4,-1 3-4,7 2 2,0 0 0,-24 7-4,12 5 0,3 3 0,-2 3-3,0 0 2,-1 4 1,1 5 1,2 3-1,0 2-1,0 4-1,-1-3 1,4 4-1,3 1 1,0 2 2,3-1 0,0-1-4,3 0 4,3 3-3,0-3 0,4-4 2,-4 2-1,3-3-2,0-3 2,-1-3-4,1-1 3,-3-6 2,0 2-2,1-6 5,-1-2 6,0-1-3,0-5 8,-3 2-8,3-10-5,-6 0-1,0 0 2,0 0-2,24-12 5,-21 2-8,4-2 0,2-2 4,-3 1-6,2-4 2,4-2 1,-3-1-6,3 5 5,4-4 0,-1 1-1,0 1-4,-1 4 1,2-4 6,-1 4-7,0 2 0,0 2-1,-2 2-2,-1 1 4,0 3-3,-1 1 1,-11 2 3,18 8 2,-12 1 2,4 1 1,-7 4 0,3-1 6,-3 6-3,0 6 1,3-4 7,-3 6-8,3 1-2,-3-2 5,3 2-3,2 1-4,3 1 5,0-5-2,-2-4-4,3 0-7,3 3-10,4-12-1,2 2-8,2 1-13,2-11-15,5-1-15,1-6-16,4-6-170,-1-1 228</inkml:trace>
  <inkml:trace contextRef="#ctx0" brushRef="#br0" timeOffset="270894.4935">10650 11838 692,'0'-16'-7,"0"-1"2,-8 4 11,5 1 1,-2-2 1,-4 4 4,3-2 8,-3 3-1,0-2-4,0 2 3,-1 2-2,1 2-4,-3 1-2,4 2 0,8 2-3,-27 6 4,14-1-4,1 2-1,-3 7 1,3 1 2,-2 3 3,-2 0-9,1 11 3,0-3 0,3 1 1,-1 6-1,1 0 1,3 3 0,1 0-3,2-3 1,3 3 3,3-9-4,0 0 4,0 0-4,6-4 3,-1-8-1,1 1-2,3-2-1,3-5-1,4-7-9,-1-2 0,3-2-3,-1-7-2,2-5-2,5-2 0,-6-4-4,4-2 0,-2-7 4,-2 2 0,-2 2 1,-1-7 4,0 2 1,-3 5 11,-4 2 7,3-2 7,-5 4 4,0 3 6,-1-2 0,-2 4 0,0 2-4,-3 4-2,3-2-2,-3 4-2,0 8-6,-3-9 3,3 9-3,0 0 5,0 0 0,0 0-8,-6 30 6,6-15-2,0-1-4,0 2 0,3 2 2,0 0-2,0 5-1,3 1 0,0-2 1,0 2-1,3-1 4,-2-2-3,2-2 1,3-1 1,-3 0-6,2-6 3,-2 0 1,7-4-3,-4 1-2,0-8 0,3 2-11,2-6-3,6 2-6,-3-5 5,2-5-10,2 2 2,-3-4 0,1-4 5,-5 4-5,1-5 3,0 1 4,-2-2 0,-1-1 2,-7 1 6,4 4 0,-6-5 6,0 7 7,-3-4 1,-3 4 4,4-1 3,-8 1-9,4 1 8,0 0 0,-3 0-3,6 4 1,-3-1 2,-3 2-6,3-1-1,0-1 1,0 9-6,-3-12 0,3 6 4,0 6-3,-6-9-4,3 4 4,3 5-6,0 0 2,0-10-1,0 10 2,0 0 1,-6-6-3,6 6 3,0 0 2,-11-3-3,11 3-1,0 0 1,0 0-3,-12-6 0,12 6 5,0 0-4,0 0-1,0 0 9,0 0-8,-9-1-1,9 1 7,0 0-4,0 0-6,0 0-3,0 0 6,0 0-9,0 0 8,-10-3-5,10 3 0,0 0 3,0 0 5,0 0-4,0 0-2,-15 7 6,15-7-2,0 0-2,0 0 4,-9 3-2,9-3-1,0 0 3,0 0-1,0 0 1,0 0 1,0 0 4,0 0-9,0 0 5,0 0-2,-9 3 5,9-3-7,0 0 7,0 0-4,0 0 2,0 0-4,0 0-3,0 0 0,0 0 5,0 0-5,0 0 0,0 0 3,0 0-4,0 0 2,0 0-3,0 0 4,0 0-2,0 0 0,0 0 2,0 0 2,0 0-2,0 0 2,0 0 1,0 0-5,0 0 2,0 0 1,0 0 1,0 0 0,0 0 7,0 0-9,0 0 4,-6 6 1,6-6-3,0 0-2,0 0 5,0 0-6,0 0 1,0 0 8,0 0-7,0 0 2,0 0 4,0 0-6,0 0 10,0 0-10,0 0 1,0 0 1,0 0-3,0 0-1,0 0 2,0 0-1,0 0 1,0 0 3,15 10-3,-9-5 2,0 4 4,0-1 1,4 2 7,-1 2-1,0 5 0,0-5 1,2 7 6,-2 2-5,0 2-3,1-1 5,2 8-2,3 0-4,-6-1 7,3 4-5,1-2 0,2 4 8,-4-5-10,1-2-3,3 1 9,-2-5-8,2 0-1,0-2 2,-4-4 1,4-1 7,1-4-7,-1-2-1,-3-6 3,0-1-8,1-8 10,2-1-9,-1-6 3,-2-5-3,0-5-2,4-4 10,-7-5-12,3-2 0,-6-3-2,0-1 5,-4-3-3,1-1-2,-3 2 16,0-1-20,-3 8-3,3 1 4,0-2-1,0 4 0,-2 1 5,2 5-7,0-3 11,0 6-2,0 4-3,-3-2-3,3 4 0,0-1-2,3 5-1,-3 2 7,0-1-2,0 8-7,2-6 11,-2 6-4,0 0 3,0 0-4,0 0 2,23 11-4,-15-8 0,-2 1 6,3 4-7,3-2-3,-3 3 2,0-3-3,7 1-7,2 1 8,2-2 0,5 3-1,5-5-7,4 2-6,-2-4-1,5 2 0,-2-2 4,-1-2-8,-1 0-2,0-2 2,-3-2-5,-2-1 0,-2-2 1,2-2-1,-7 1 1,3-5 3,-5-2 3,-2 4 2,-2-4 2,-3-1 2,-2-1 6,-4 1 7,-3-1 7,-3 1-2,-3 1 5,-3 1 3,-1-1 3,-5 5-4,-3-1 2,1 0 3,-4 6-6,-1 2 3,1 3 1,0 3 2,-4 2 2,5 6 5,-4 3 0,-1 4 5,4 6-2,1 1-2,-1 5 6,5 2 0,4 2-6,0 4 2,3-4 4,0 5-10,6-1 6,0 1 2,0-11-2,6 8-6,0-1 7,0-8-10,0-2-1,6-1 3,1-3-6,-1-3 5,5-3-2,1-6-2,1-1-9,2-5-17,-4-3-17,11-3-14,-1-5-19,4-5-51,1-2-183,-1-9 181</inkml:trace>
  <inkml:trace contextRef="#ctx0" brushRef="#br0" timeOffset="272667.7763">13537 11718 747,'5'-4'-55,"-5"4"10,5-6 10,-5 6 8,0 0 5,6-9 5,-6 9 9,0 0 4,0-6 4,0 6 2,0 0 0,0-10 4,0 10 6,0 0-1,-6-8 4,-1 2-4,7 6 2,-9-6 0,3 0-4,-3-2 0,0 2-2,0 0 1,0 2-3,-4-2 2,4-3-3,-5 3-2,-1 1 1,0 4-2,-1-7 1,1 7-1,0-2 2,1 0-2,-5 3-1,4 0-4,-3 0 7,3 0-5,-1 3 1,1 1 3,1-1-4,-1 6 1,-1-4-1,1 4 0,-3 1 2,4 4 0,-6 1-1,6-3 1,-1 6 1,0 0-2,-1-2 1,4 2 1,0 3 2,4-1 2,-1 3 2,0-1 2,-1-1-2,7 0 2,-3 1-1,6-4-1,0 2-1,3 2 6,0-3-3,0 0-2,7 2 2,2-2 0,-1-2 2,4-1 0,0-1-2,4-1 4,2-4-3,-1-2-3,0-4 0,-3-1 3,7 0-4,-2-3 0,1-3 1,1-1-2,1-2 4,2-3-4,-5 3 1,-2-9-4,1 1 4,-6-2-3,4-1-2,-7-2 5,-1-2-8,1-2 3,-3 2 2,-2 0-7,2-1 4,0 3 1,-3-3-2,0 4 1,0 2 2,-3-1-3,3 3 6,-3 0-3,3 2-3,-4 0 4,6 1-6,-5 4-2,0-2 3,3 3-1,-3 1 2,-3 5 3,11-6-4,-11 6 0,0 0 5,0 0 0,21 11 2,-18-2 8,4 1-4,-4 2 0,0 2 5,0 2-5,3 3 1,-3-2 1,3 6-2,0 1 2,0 0-6,3 1 8,-1 2-5,3 3-1,-2 0-7,5-3-10,-2 3-14,6-9-18,-2-1-27,2-4-53,2-2-145,-5-5 215</inkml:trace>
  <inkml:trace contextRef="#ctx0" brushRef="#br0" timeOffset="273223.6921">14982 11546 688,'0'0'-34,"-3"-15"2,3 15 3,-3-11 6,0 6 3,-3 0 8,6 5 8,-5-11 2,-1 5 4,0 2 0,6 4 1,-9-9 2,3 4-3,6 5 3,-13-4-3,13 4 3,-21 4 6,21-4 0,-23 6-2,9 2 3,-3-2 1,-1 6 0,0 1 4,-4 1 4,1 2-2,1 4 3,-2 1 4,1 0-2,1 4 3,-3 2 0,9 2 1,-4-1-5,6 2 0,-4-3-1,7 4-4,0-8 7,6 6-11,0-3 3,0 0-2,6 3-1,3-1 2,0 2 0,6 0-8,1-1 5,2-7 0,0-2 1,2 2-3,6-2 1,-3-5-5,1-5-8,7 2-6,-5-6-11,5 0-14,2-4-28,-4-2-30,2-6-73,-1-2-92,1-4 226</inkml:trace>
  <inkml:trace contextRef="#ctx0" brushRef="#br0" timeOffset="273666.5142">15560 11669 756,'0'-5'13,"0"5"0,-8-15-2,3 11 2,-1-1-9,0-1 10,-3-1-5,0 4 2,0-3 0,-3 3-2,2-2 0,-2 5 4,1-3-3,11 3-1,-21 0-1,21 0 3,-25 5 2,10-2 3,3 6 6,-2-5-2,0 8-2,0 2 8,-1-1-5,0 3 4,2 4-4,1-2-4,0 2 4,3 1-3,4 3-1,-1-1-2,0 0 4,6 6-6,0-3 1,3-1 2,3 2-7,2-2 6,4 1-7,3-2 4,4-2 1,2 1 1,-1-11 0,5 2-6,-1-3-2,1-6 4,5 1-1,-4-6-3,5 0-1,-4-6 0,6-5 0,-3 1 2,-2-5-1,-5-3 1,3 0 3,-9-8-7,-2 2 10,-3 0-4,-6-1 1,-6-2 1,-6 3-2,-3-6-3,-6 0-1,-3 6-2,-4-1-1,-1 0-3,-5 4-15,1 5-13,1-4-7,-2 7-15,1 2-24,2 1-32,2-1-49,5 2-193,2-1 137</inkml:trace>
  <inkml:trace contextRef="#ctx0" brushRef="#br0" timeOffset="274771.8113">15981 11481 838,'0'12'-72,"3"-6"11,-3 2 14,3 0 14,0 3 9,0 0 3,0 2 10,1 4 5,-1-2 7,3 4 7,0 1-1,-3 2 2,3-1 4,-3 3-1,3-1 3,-3 1 2,0 1-5,0-1-1,-3 1 3,3-2-3,-3 0 2,0-1 1,0-7-3,0 5-1,0-4 3,0-1 1,-3 2-1,3-3 6,-3-4 6,0-1 2,0-2-1,0-1 5,-6 0-4,9-6-2,0 0-2,-21-3-3,21 3-2,-13-13 5,7 1-10,3-3 1,0-2 1,0 1 0,3-8-7,0-1 5,3 0-9,0 1 0,6-5 0,-3 0 0,4 5-2,2-3-1,3 1 1,-3 4 1,2 4 0,6-5-3,0 4-1,1 5-3,1 4 3,2-1 3,-1 5-4,2 3 4,2 2 1,-2 2-5,-5 4-1,4 1 0,-2 4 4,-4 4-3,-1 1 2,0 3 4,-6 1 2,-2 2-3,0 2 4,-6 1 2,0 0 0,-3 0 1,0 1 0,-3-4 3,0 2 3,0-1 3,-3-6 10,3 0-3,-3-1 11,0-3 5,1 0-3,-3-5-1,2-1 1,0-3-8,6-3-3,0 0-4,-14-19-1,14 8-6,0-5-1,0-4-2,6-7 2,0 0-5,2-2 1,3-2-4,0-2 1,4 3-7,0 0 2,3 3 1,1 3-3,4 0-2,-2 2 0,1 4 0,-1 4-4,4 4 2,-5 1-3,-2 6-3,0 3 3,1 3 2,2 1-2,-4 7 1,2 4 1,-1 0-4,0 9 6,-4-2 3,0 4-1,-5 1 1,-1 3-2,-2-3-2,0 0-3,-3 3-7,-3 0-1,0-3-18,-6 0-9,3 0-13,-3 0-13,-2 0-15,2-3-23,-3-2-51,-1-2-224,-2-7 108</inkml:trace>
  <inkml:trace contextRef="#ctx0" brushRef="#br0" timeOffset="275447.0124">16969 11520 1033,'5'-5'-19,"-2"0"0,-3 5-12,12-6-7,-6 3 3,-6 3 2,0 0 1,0 0 6,0 0 5,13 14 1,-10-6 1,-3 0 2,3 2 3,-3 5 3,3 1 1,0 3 8,-3 2 1,3 1 6,3 2-2,-6 3 5,6 2-2,-3-2-1,0-2 1,3 5-2,0-1 2,-6-2 5,3 0-5,-1-3 3,-2 1-1,0-5 0,3-4 6,-3 2 2,0-4 13,0 2 8,0-5 7,3-1-3,-6-1-8,3-9-1,0 0 1,0 0-8,0 0-7,0 0 2,-5-36 0,5 20-8,0-8 8,5-3-6,-2-6-4,5 0-2,1-2 5,-4-1-10,4 0 1,0 2 7,3 5-3,-3-1-5,1 5-4,2 4 3,-3 0 0,3 1-7,-1 6 1,4 4 2,-2 0-2,2 8-1,3 2 3,-4 2-4,6 8 7,-3 0 6,1 4-7,-2-2 3,-1 8 3,-3-1-6,-1 2-3,1 2 6,-1-1-1,-3-1-4,-2 0 6,0 0 0,-3-1-5,0-1 3,0-2-1,0-1 6,0-2 3,0-4 8,-3 5 16,3-9-3,-6 2 2,3-8 2,0 0-12,0 0 0,0 0-6,0 0-2,0 0 4,-6-33-5,6 16-4,3-5-4,3-1 5,0 1-1,6-7 8,-2-1-15,2 3-3,2 3 2,4 0-3,1-1 2,-1 4-2,3 3 0,4 0 1,-5 6-8,4 0 5,1 4-2,-2 5-1,5 3-1,-4 3 3,3 5 2,3 4 1,-3 4 0,1-1 3,-4 6 1,-4 2-7,-1 4 2,-4 0 6,-3 3 1,-3 0-9,-6-3-8,-3 3-13,0 0-14,-6 0-20,3 0-26,-3-3-41,-3-3-89,3-2-120,0-3 151</inkml:trace>
  <inkml:trace contextRef="#ctx0" brushRef="#br0" timeOffset="276378.8206">18504 11528 882,'-15'-5'-33,"1"-3"3,-9 4 3,-3 0 7,-1-2 9,-6 4 13,3 2 9,-4-4 8,5 8-3,1-4 2,1 5 0,-1 1 1,5 1 3,-1 2-3,2 2-5,1 2 7,7 1-4,-3 2-3,6 2 6,-1-1-5,6 5 3,0-2-3,3 1-7,3-2 5,0 5-5,3-4 1,3 4 7,3-5-7,0-1-5,2 2 4,6-4 7,-3 1-7,4-5 3,4 0-10,-4 0 3,5-8-3,2 2-1,-1-6 0,-3 0-2,4-6-2,-5 2 2,1-5 3,1-2-4,-1-2 1,-7-2-1,1 3-1,1-5 8,-7-2-3,0 2 1,-3-1 2,-3 2-2,-3-1 11,0 1 5,-3 2 3,0-2 0,0 2-4,0 4 1,3-2-6,-3 1 5,0 1-3,3 1-6,0 1-4,0 8 10,0-16-9,3 7-1,6 3-2,0-3 0,0 0-4,7 3 3,-4 0-5,2 0 1,4-3 1,1 4-4,-1-1 4,0 1 0,-1 1-3,5 4 1,-1-1-1,0 2 2,1 3-1,1 1-1,-1 1 3,-4 5-2,0-1 2,-3 1 7,-2 7-9,-1-3 3,-4 1-1,1 4 1,-6-2 2,-3 1 3,0 0-3,0-3-1,-3 3 8,0-2 6,-3-4 9,3 1-2,-2-2 10,-1-2 9,-5-2 4,5-4 2,1 2 0,5-6-5,0 0-5,0 0-3,-6-18-6,9 4-6,5-5-4,6-3-12,-2-4-6,5-2 5,1 1-10,4 0-2,-1 0 3,2 5 2,2 0-7,-1 0 4,-4 9-2,3 2 3,-3 6-3,2 1 3,-4 8 0,0 1-1,-1 6 3,2 0 1,-1 9 1,-6-2 0,-3 4 3,3 2-4,-5 3 3,-1 0 4,0 2-7,-3-4 4,0 5-3,-3-3 5,3 3 0,-3-3-5,0-1-9,0-2-14,-3 0-15,0-5-23,0-1-24,-3-6-57,-3-3-150,-1-7-53,1-2 140</inkml:trace>
  <inkml:trace contextRef="#ctx0" brushRef="#br0" timeOffset="280375.2779">23508 11346 658,'6'6'-40,"-3"0"8,-3-6 5,0 14 12,-3-4 15,3 1 9,-3 4 16,3 3-1,-3 6 6,3 1 7,-3 4 6,0 1-6,3 8-1,3 2 1,-3 6-2,3 10-5,0 0-2,0 5 2,0 3-2,3 11-5,-3 2 1,0-1-6,0 4 0,-3-4-4,0-9-21,0-2 2,0-3-20,-3-4-14,3-4-15,-3-8-26,0-8-46,3-5-124,-6-9 230</inkml:trace>
  <inkml:trace contextRef="#ctx0" brushRef="#br0" timeOffset="280605.6106">23572 11517 630,'6'-22'-42,"0"7"5,-1-5 7,4 1 3,3 1 6,1-2 5,5 5 2,-3 0-1,2 2 3,6-1 0,-3 7 4,4-5-1,4 10-1,-2-1 4,2 6 1,2-1 3,-2 7 2,1 4 6,-1 2 5,-1 5 4,-4 3 5,-1-1-1,-7 5 3,0-2 3,-6 5 3,-3 0 4,-6 1-2,-3-2 3,-3 4 3,-3 0 1,-6-1 9,0-2 3,-7-3 2,-1-3 5,-1-2-2,-7-2-2,2-4 10,-2-2-7,-2-4-4,5-5-4,2-1-2,-2-4-9,1-4-7,4-1-17,-2-5-26,7-1-24,0-5-38,5-7-50,4-1-238,0 0 123</inkml:trace>
  <inkml:trace contextRef="#ctx0" brushRef="#br0" timeOffset="281579.4194">24689 11490 950,'3'-9'-45,"-3"3"1,0 6 7,-11-16 5,5 10 5,-5 3 11,2-3 8,0 3 4,-6 1 9,2 2 3,-5 2-1,4 4 5,-4 3-1,-4 0 1,1 6 0,-2 0 3,0 7-3,3 1-1,-1 1 2,2 0-3,1 3 5,4 3-3,2-2-1,2-4 0,4 3-2,3-6 1,-3 4-1,6-5 0,3-5 1,0 2 1,3-4 1,2-1-1,3-4 0,1-2-8,-1-5 2,4-1-7,1-4 0,2-2 2,0-5-3,-1-5-3,5-4 2,-1-5-2,-3 1 1,4-5 1,-4-5-2,-4 4 2,4-5 5,-5 4 6,2 1 9,-3 0 5,-3 3 1,-1 6 11,3-3-3,-5 9-11,-1-2-4,1 7-5,-3 1 4,-3 3 5,0 6 8,0 0-3,0 0 3,0 0-2,0 36 4,-3-20-8,0 4-1,3 1 1,-3 4-3,1-1-2,2 3 8,0-3-10,0 2 2,2-4 1,1-2-6,0 4 3,3-6 2,3 0-2,3-3-5,0-3 0,4-2-2,-1-2-5,2-7-1,1-1-1,7-5-6,-4-3-3,4-3-1,-2-5-3,1-5 4,1 0-3,-7-9-1,-1 0-1,0-5 5,-3 1-4,-5-2 3,-3 1 6,-3-2-4,-9 4 7,-6-2 4,-2 1 1,-6 5 14,3 1 2,2 4-3,-4 6-5,7 1 0,-3 4-5,1 1-1,2 4 3,-2 3-3,3 1 1,2 4 2,9 0 0,-12 12-3,9-4 1,0 1-1,6 1-2,3 1-8,0 4-3,6-3 3,2 6-5,3-3-9,3 4-1,4-1-2,1 2-1,-2 1 0,0 2 5,0-1-4,-2-1 7,-2 0-3,-1 3 0,-4-2 3,-2 2 2,-6-1 0,0 1 6,-3 0 2,-3 4-1,-6-4-2,3 5 2,-3-4 4,0 2 5,-3-2 1,1 0-6,2-4 3,-3 1 4,3 1-2,2-5 0,1-2 7,3 1-9,0-4 5,3-2-1,4 2-2,2-4-16,0-3-17,5-1-20,1-4-22,4 3-6,8-4-3,4-4-28,4 0-213,8-2 164</inkml:trace>
  <inkml:trace contextRef="#ctx0" brushRef="#br0" timeOffset="282060.3666">25499 11576 932,'-9'1'3,"9"-1"-2,-8 5 1,8-5-2,-9 6 0,9-6 5,-3 9-6,3-9 1,-3 9 3,3-9-2,3 9 5,3-3-3,-6-6-3,11 7 1,-2-1 4,2-3-3,-3 0 2,4 0 3,-3-1-5,6-2 2,-15 0 1,25-5-6,-13-1-1,-1-1-8,4-8 1,-6 4 5,4-4-4,-4-4 3,-3-2-4,-3-2 2,0 1 2,-3-2-2,-6 0 9,3 1-1,-3 5 9,-3-1-7,2 4 1,-2 1 2,-3 4 0,0 8 1,-2 2 9,-2 6 8,1 0-1,-3 8 4,-3 8 1,-1 4-1,5-2 2,-1 6-6,-1 1 2,4 4 0,3-1-4,4-2 4,-1 4-5,9-6 0,0-3-5,3 0 2,5 1 2,-2-8-5,6 2-14,3-2-2,4-4-9,2-5-20,2-2-11,2-6-11,2-2-5,1-2-11,-2-8-6,8-2-12,-4-8-25,-4-3-166,8-4 205</inkml:trace>
  <inkml:trace contextRef="#ctx0" brushRef="#br0" timeOffset="282731.8286">26013 11322 757,'3'-10'-15,"3"4"0,-3 3 5,-3 3 7,0 0 15,9 13 10,-9-4 6,3 5 3,0 1 8,-3 9-1,3-4 8,-6 8-4,3-1 0,0 1 1,-3 2 2,0 6-8,0-1 2,-3-2-8,3 1-4,0-2 3,0-5-4,0 0 0,1-2-10,-3-5 3,5-4-5,0 4 5,0-5-2,0-5-2,5 1 6,0-5-6,4-3-6,-9-3-7,21-9 0,-9-2-7,7-4-6,-4 0-6,5-6-1,5-3-6,-4 2-2,0-1 7,1 1-1,-2 4 0,1 1 7,-2 1-4,-1 2 1,-4 4 0,4 1-2,-5 4 6,2 5-1,-3 0 4,0 5 4,-3 4-1,-1 0-3,3 3 8,-5 6 1,-1-3-2,1 4 5,-3-1 1,3 2-4,-3-4 7,3-1-10,-3 3 5,0-6 0,0 1 6,3-3-7,0 2 3,1-8 0,5-1-3,-3-3-6,-9 0-3,26-7-9,-13-2-8,2-4-3,0-6-8,0-6-12,-1-8-9,3-2-5,-3-8-1,-2-5 5,-3-8 5,-3-1 8,-3-6 7,0 1 13,-3-5 8,-3-8 12,0-1 8,0 4 11,0 6 9,-3 4-6,3 1 8,0 3 1,0 5-2,0 11 4,0 1 2,0 5-4,0 6-3,1 4 4,-1 7-10,0 3-2,0 7 4,0 6 4,3 3 8,0 0-3,-16 28 1,7-4-4,0 5 4,0 7 7,-3 11-11,3 5 1,-4 0 1,4 7-3,0 8-3,1-7-1,2-1 3,3 4-1,0-3 0,3 0-5,0 0-3,3 1-3,3-1 7,-3 0-6,5-6-1,-2 0-6,6-6 8,1 6-3,2-12-18,0 3-25,0-10-16,7 1-20,-2-10-22,-2-1-39,7-7-235,-4-6 122</inkml:trace>
  <inkml:trace contextRef="#ctx0" brushRef="#br0" timeOffset="283187.6043">26267 11118 989,'-6'4'-7,"6"-4"5,-7 7 1,7-7 4,-6 6 10,3-2 15,3-4 2,0 0 6,0 0 0,0 0-1,12 11-6,1-5-1,8-6-3,-1 6 4,11-3-11,-1 0 4,9-1-12,4 3-8,1-2-21,-1-1-17,3-2-30,-2 0-24,-1 0-55,-1-5-184,-9 4 155</inkml:trace>
  <inkml:trace contextRef="#ctx0" brushRef="#br0" timeOffset="283859.8055">26951 11693 819,'0'0'-23,"13"6"16,-13-6 8,3 6 13,-3-6 5,3 6 6,-3-6 11,0 0-3,0 0 3,6 7-5,-6-7-3,0 0-6,0 0-1,0 9-4,0-9 2,0 0-7,0 0 6,-6 11-8,6-11-2,0 10 3,0-10-2,-3 8-2,3-8-2,0 10 3,0-10-3,0 12 1,0-12 4,0 8-6,3-2 2,-3-6 3,3 4-1,-3-4 2,12 4 1,-12-4-11,0 0-2,20-8 7,-11 6-1,1-8 0,-1 5-4,-3-5-1,0 1 4,0-2-5,-3 4 6,-3-4-4,3-1 4,-6 2-7,-3-2 2,3 4 0,-3-2-3,0 4 1,0 1 3,-3-1-6,-1 5 3,10 1 1,-15-3 4,15 3-9,-17 4 2,17-4 3,-12 9 0,6-3-4,-1 2 7,4-1-4,3 4 4,0 1 5,3-5-17,1 4-16,2 1-11,0-5-24,0 1-32,3-2-82,-3-3-104,-6-3 203</inkml:trace>
  <inkml:trace contextRef="#ctx0" brushRef="#br0" timeOffset="277597.9822">20539 11301 875,'-10'-4'-52,"10"4"4,-18-2 5,9-2 2,9 4 7,-23 4 5,6-2 6,6 2 8,-7-2 9,3 1 5,-4 3 1,1 2 3,4-1 0,-4 5 3,2-2-1,4 1-2,0 7 0,0-3 2,4 0-5,-6 6 4,8-3-1,-2 0-1,5 6 2,0-6-2,0 1 4,3 1-3,3-4-1,0-1 0,3-1 2,-1-4-2,4 1 0,5-2-1,-6-2 0,4-2-3,3-4 2,0-1-3,1-1 0,-1-5 1,-1 0-2,-2-3 1,4-5 2,-4 2-3,0-2 1,0-6 2,-6 2-1,2-1 4,0-3 4,-2 4 3,-3 2 4,3 1-1,-4 1-3,4 4 0,-3-2-3,0 4-1,0 2-2,-3 6 1,0 0-1,0 0 1,0 0 0,15 23 1,-12-11-2,0 3-1,4 0 3,-1 6-1,3-2 5,-3 2 0,3 5-3,-1-2 3,1 3 0,0 3 1,1 1 1,-1 4-1,-3-1 3,0 4 0,-3-1 1,0-1 5,-6 8-3,0-4 1,-3 4 2,-3 2 0,-4 1-2,1-1 6,-5-4-2,2 3-6,-4-4 4,-5-1 4,1-2-1,-5-3 4,1-1 2,-7-3 4,2-4-4,-5-2-2,-1-5 4,1 0-7,-3-11 1,5 1-2,-5-4-1,7-3 0,0-6-1,-3-3-8,-1-4-6,3-7-19,5-1-8,-5-12-16,5-3-7,5-1-21,-1-5-21,7 1-32,1-2-225,6 4 143</inkml:trace>
  <inkml:trace contextRef="#ctx0" brushRef="#br0" timeOffset="278309.0469">20707 11552 898,'6'-5'-35,"-6"5"3,6-13 3,1 7 1,-4 1 7,3-1 1,0 0 7,0-1 5,-6 7 6,12-9-2,-9 7 3,5-1 6,-8 3-1,17 0 7,-17 0 3,17 9-1,-8-4 6,3 2-4,0 5 3,1 2-2,2 1 4,-1 3-2,-2 0 1,3 1 0,4 8-1,-4-3 0,0 6 1,-1 0-3,0-3-1,-3 3 1,-2-5 0,-3 0-4,0 2 3,0-6-1,-3 1-1,0 1 6,-3-5 2,0 1 0,0-4 10,-3-1 5,3-2 6,-6-2 2,0-4-3,0-4-5,6-2-2,0 0-5,-23-11 3,17-2-2,-2-3-2,2-3-1,4-8-8,2 0-4,0-7 3,5-1-11,3-1 6,4 0-1,-1-3-3,7-1-3,0-1-4,4 2-10,-2 5-3,6-2-14,-6 9-10,1 0-4,1 6-14,-1-2-14,-4 7-15,1-1-16,-2 7-22,-4-2-45,3 2-154,-4 5 165</inkml:trace>
  <inkml:trace contextRef="#ctx0" brushRef="#br0" timeOffset="278918.081">21743 11489 859,'6'-9'-29,"-6"9"10,3-15 3,-6 9-4,3-3 5,-3-2 5,-3-2 13,0 1 6,0-2 11,-4 4 8,1-2 2,0 2 1,3 0 0,-2 1 1,-1-1-10,0 4-5,-1 0 0,1 1 4,-3 3-6,0 2 1,12 0 1,-31 10 1,13-1 6,1 1-7,-1 5 9,-4 5-7,-2 4 1,2 1 1,2 2 2,-1 2-5,-4 5 2,4 5 0,4-7 2,-1 7-5,2-8-2,1 2 5,6-1-7,3-1-3,0-5 6,4-1-2,4-1 1,1-1 2,6-4-5,0-4 6,6-1-7,1-2 0,5-5-4,-1-4-3,5-3 0,2-3-4,-1-4-3,8-5 0,-4-3-12,4-5 7,2-4-13,-6-7 8,-1-1 2,2-4-5,-7 2 3,-2-5 1,-4-2 3,-4 5 7,-2 5 6,-4-5 4,-2 9 7,-1 0 12,-2 3 2,3 1-3,-6 5-6,3 4-10,0 0 2,-3 8 0,0 6-3,0-6 4,0 6-6,0 0 1,0 26 1,-3-10 0,3 0-4,0 7 6,0-1-5,0 4 3,0 1-1,3 1-5,-3 2 11,3-4-7,0 2 0,0-1-13,0-1-12,3-4-1,0 1-21,0-1-9,1-4-12,-1-4-6,0-1-9,0-4-9,3-4-20,2 1-12,-2-6-234,7-3 136</inkml:trace>
  <inkml:trace contextRef="#ctx0" brushRef="#br0" timeOffset="279799.0273">22167 11504 921,'5'-14'-15,"-2"1"18,0 1 2,0 6 6,-3-6-2,3 6-5,-3 6-3,3-11 2,-3 11 2,0 0 3,0 0 2,0 0 7,0 0-1,-3 30-2,3-13-2,0-4 1,0 7 0,0 1 0,3 4-2,-3-4 4,0 3-3,0 2 0,0-5 3,0 4-11,0-5 3,-3-2 7,0 0-8,0-2 3,0-1 4,3-1 2,-3-2 10,3-3 17,-5-2-13,2 0 2,3-7-7,0 0-3,0 0-4,0 0-1,-5-25-3,8 11-3,2-5-20,6-3-9,-2 1-13,5-6-8,1 3-1,4 0 2,-1-2-1,0 10 6,-4-3-2,2 3 9,-1 1 0,-3 2-1,0 5 4,-3-1 2,1 5 0,-1 4 7,-9 0-3,0 0 5,15 10 6,-13-1 4,1 2 4,-3-1 1,0 5 4,0 0 5,0 2-7,-3-1 0,3 2 4,0 2-5,0 1 5,-2 3 4,2-3-7,2 0 1,1 4 0,3-5-3,6 2 3,4-2 6,2 1-15,3 1-3,-1-4-6,8 0-5,-4-1-2,1-5-1,-2 0-7,1-2-2,4-4-4,-4 0-6,1-4 1,-2-4 1,1-2-2,1-1 3,-2-2 4,-5-5 2,4-2 10,-7-2 9,0 1 2,1-9 9,-4 6 5,-3-5 3,-4 2 6,1 0 3,-3-1 6,0 1 9,-3-2 1,-3 4 3,3 3-4,-3 0 7,3-2-2,-3 6-6,3-1-5,-3 1-5,-2 6 4,-1-3-9,0 3-2,0 1 1,6 5-1,-22 0 0,22 0 0,-21 12-2,9-3 1,1 5 1,0 2 1,-3 1-4,2 2-1,3 1 2,0 1 1,0 3-2,2-2-1,1-4-2,0 4 3,6-6-7,-3 0 6,6 1 1,-3-5-5,6-2 1,0-2 2,4-4-1,-1 0-2,-9-4-1,24-5-1,-10-4-5,3-3 8,0-6-8,-2 0 4,3-7-3,-2-5-1,-1 1-3,-4-9 0,1-7 0,0-1 2,1-2-3,-7-5 1,0 2-2,-3 5 3,-3-4 3,-3-2 5,-3 1-1,-6-5 1,-4 5 1,-5 5-4,1 1 4,-2 3-3,1 7 3,0 4-4,-1 7-4,5 0 0,-1 10 0,2 4-4,1 4-1,3 3-4,3 6-12,9-3-10,-14 12-8,11 3-10,3-1-13,0 5-34,0-1-53,3-2-110,0 7 220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35:21.2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349 355 118,'0'0'22,"0"0"-10,0 0-5,0 0-1,0 0-1,0 0 3,-17-6 3,17 6-1,0 0 3,0 0 3,0 0-1,0 0 4,0 0 1,0 0 1,0 0-3,0 0 4,0 0-5,0 0 0,0 0-3,0 0-1,0 0-1,0 0 0,0 0-3,0 0-2,0 0-1,0 0 0,0 0-1,0 0 0,0 0 0,0 0 0,0 0 5,0 0 2,0 0-1,0 0 3,0 0 1,0 0 0,0 0 0,0 0 0,-16 6-1,16-6-3,0 0 1,0 0-2,0 0-1,0 0 1,0 0-2,0 0-1,0 0-1,0 0-4,0 0 2,0 0-2,0 0 3,0 0-3,0 0 0,0 0 0,0 0 3,0 8-2,0-8 3,0 0 4,0 0 4,0 0 5,0 0 1,0 0 0,0 0 4,0 0 4,0 0 8,0 0-4,0 0 8,0 0 0,0 0-6,0 0 4,0 0-5,0 0-3,0 0 1,0 0-3,0 0-6,-18-11 3,18 11-3,-6-9 3,6 9-7,-3-11 1,0 7-4,0-5-3,0 5 0,0-5 1,0-2-2,3 2 4,-3 3-3,0-6-5,0 0 3,3 2-6,-3-4-1,3 3 4,-4-2 0,4 3-3,0-5-2,0 5 13,4-4-13,-4 3-2,3-3 2,0 4-2,0-2 4,0 2-4,3-1 9,-3 1-12,0 1-7,3 1 4,-3 0 1,0-1-3,3 2 2,0 1 13,0 0-10,4 2-8,-4-3 8,3 6-2,-1-5 2,1 3-2,0 0-1,3 0 6,-12 3-2,22-2-6,-13 2 9,-9 0-4,23 0 1,-23 0-3,23 0 4,-15 2-2,-8-2 0,18 3 4,-9-3-6,-9 0 3,15 3 4,-9 0-5,-6-3 3,13 3-1,-13-3-1,12 4 4,-7 0-4,-2 1-4,3 0 2,-3 1 4,0 3-7,0-3 6,-3 6 2,3 0-3,-3-2 6,3 1-1,-3 3-2,0-4-7,-3 3 6,3 1-4,0 1 3,-3 0 2,0 1 1,0-2-7,0 2 6,0 1 7,-3 2-7,-2 1-2,2-2 5,-3 3 2,-1 1-3,-2 0-6,0 0 14,0-1-3,-3 7-3,-1-4 3,-1 1-8,5-6 5,-3 2 2,-1-3-6,4 2 0,-3-1-2,4 1 1,-1-4 3,-2 2-2,3-4 1,-1 2 2,6-2-1,-3-4 5,0 2 0,3-2-5,-4 1 0,4-2 17,0 0-11,0 1 9,1-5-5,-1 4-1,0-3-2,0 4 1,-3-2 1,-1 3-1,1-1-1,0 2-1,-6-2 5,3 2-6,1 2 2,-6-2-4,6-2 0,-4 4 4,6-5-2,-3 1-5,2-2-3,1 1 4,3 0 0,-3-3 7,4 0 4,-1 0-3,0-2 7,6-4 5,-9 9 8,2-6 8,7-3 2,0 0-2,-9 2-5,9-2-5,0 0-3,0 0-2,0 0-4,0 0-2,-3-18-1,6 10-2,-3 8-5,3-13 2,3 4-2,-2 1-4,-1-2 0,3 1-3,0 1-2,0-1 1,-1 2-3,1-1 0,3-2 1,0 4-1,-3-3-3,4 0 5,-4 3-2,3 0 0,0-3-6,-3 3 4,3-1-6,-1 0 1,3 3-1,1-2 3,-4 4-3,1-4 2,3 2-4,-3-1 1,-9 5-6,19-1 4,-7 1-6,-12 0 7,17 1 0,-8 4-2,0-5 3,1 6-1,-1 0 0,0 0 3,0 2 3,3 0-2,-3 3 5,-1 1-2,6-2 0,-5 0 0,-1 0 1,4 2-1,0 1 1,0 1 4,-2-1-3,2-2 4,0 4-4,-1-2 5,1-1 12,-1 0-13,0-4-13,1 6-15,0-3-28,0-3-12,0-1-16,4 2-13,-4-3-18,2 0-23,1-4-29,-2-4-252,2-4 75</inkml:trace>
  <inkml:trace contextRef="#ctx0" brushRef="#br0" timeOffset="455.7463">769 674 1004,'0'-7'-79,"3"2"15,-3-4 20,0 9 10,0-10 16,0 10 12,3-11 9,-3 11 6,0 0 3,-3-9-1,3 9 1,0 0-2,0-7-2,0 7-2,0 0 1,0 0-3,0 0 1,0 0 0,0 0-2,0 0 2,0 0-1,0 0-6,0 0 6,-19 16 2,19-16 3,-3 11-3,3-6 1,0-5 9,0 14-8,0-6 1,0 0 2,0 0-3,0-8-3,6 14 1,-6-6 6,3-3-3,-3-5 4,3 11 2,-3-11 4,4 9 11,-4-9 7,3 6 11,-3-6-10,0 0 0,0 0 2,0 0-7,0 0 0,0 0-4,0 0-4,0 0-3,0 0-3,9-23 0,-9 23-4,0-8-2,0 8 3,0 0-9,-3-14 1,3 14 2,0 0-12,0-8-10,0 8-7,0 0-6,0 0-9,0 0 0,-6-4-14,6 4-5,0 0-18,0 0-27,0 0-38,0 0-195,6-8 154</inkml:trace>
  <inkml:trace contextRef="#ctx0" brushRef="#br0" timeOffset="1218.9889">1418 21 802,'0'0'-63,"0"-8"13,0 8 8,0 0 8,0 0 3,-3-9 6,3 9 6,0 0 2,0 0 3,0 0 0,0 0 1,0 0 2,0 0 0,0 0 0,0 0 0,0 0 7,0 0 7,0 0 7,0 0 2,3 27 4,-3-16 5,-3 3 4,3 0 2,0 4 0,-3 1 3,0 3 0,0 3-3,0-1 6,0 0 1,3 6-3,-3-2 0,-1-2 5,4 4-3,0 1-1,0-1 2,0 2-1,-3-2-3,3 0 3,0 3 0,0-3 3,-3 3 1,3-5 2,-3 2-10,3 0-4,-3-1 2,0-1-6,3-4 2,-3 5-5,0-8 2,0 3-1,0-2-1,3-1-5,0-1 2,-3-5-7,0 3-12,3-3-18,-3 3-19,3-8-17,-3 1-25,-2-2-63,2-5-210,3-4 129</inkml:trace>
  <inkml:trace contextRef="#ctx0" brushRef="#br0" timeOffset="2220.5859">1279-87 885,'0'0'-60,"-6"-4"7,6 4 8,0 0 8,0 0 5,0 0 7,0 0 5,0 0 4,0 0 2,-10-5-1,10 5 3,0 0 2,0 0-1,0 0 1,0 0 2,0 0 3,0 0 2,0 0 1,0 0 2,0 0 2,0 0 2,0 0 0,0 0 2,0 0 1,0 0 6,0 0-6,0 0 4,0 0 0,0 0-2,0 0 3,0 0-1,0 0 5,0 0-4,0 0 0,0 0 4,22 13 2,-22-13-3,15 3 2,-9 3-4,3-3 1,2-1-3,0 3 1,1 2-1,-1-5-2,1 6 0,0-2 2,4 0-3,-4-2-3,3 1 3,-4 1-2,1-1-1,1 1-3,-1 2 2,0-3-1,0 1 2,0 1-1,1 0-1,-1 0-3,-1-1 5,-2 3-1,3-3 0,0 2 2,1-2-1,-4 4-3,3-4 3,0 3 1,-4 0-2,6-2 6,-6 1-6,4 1 5,-3 0 0,0 1 1,3-2 3,-6 0-5,7 2 0,-7-1 1,3 2-1,-1-1-1,-2 2 0,3-3-2,-3 3 7,0 0-3,4 0 3,-4 0 1,0 0-5,0 3 2,0-2 1,0 1-1,0 2-1,-3-2 2,0 1 6,2-3-3,-2 5 2,-3-1 6,3 0-5,-3-2 10,3 2-9,-3 0 0,0 0 1,0 0-1,-3 1 0,0-1 7,3 1 1,-5-2 4,5 0-3,-3 0 3,-3 3-1,0-5 3,3 3 2,-6-2 2,3-2 0,-3 2 0,-1 1 4,1-2-11,0-2-2,0 2-1,1-2 0,-4 1 3,0-2-9,-4 1-1,1 0-2,0-1 0,-2-1-3,-3 3 2,3-6-5,-4 4-4,-4-1-8,2 0-7,-3-1-14,0 0-13,2 1-10,-4 1-17,2-1-11,1-5-9,4 5-12,1-4-11,0 1-20,3-3-64,2-3-188,0-3 110</inkml:trace>
  <inkml:trace contextRef="#ctx0" brushRef="#br0" timeOffset="3800.3499">1939 648 920,'0'0'-71,"0"0"6,3 5 8,-3-5 6,0 0 9,3 5 11,-3-5 6,9 6 6,1-3 7,-10-3 2,18 3 7,-9-1 4,0 0 4,6 2 4,-2-4 3,-1 4 1,2-3-1,1-1 1,0 0-3,1 0 1,-1 0-3,2-1 1,-2 1 0,4-4-2,-4 0 2,3 2-4,-2 0 1,5-4-1,-1 0-1,-2 0 1,1-3 1,-1 0-4,-1 1 2,3-2 2,-3-5-5,-2 5 2,0-6-1,-2 2-4,-1 0 1,0-1 2,-4 0 2,1 0-1,-3 1 0,0 0 7,1 0 6,-4 2 0,-3 0 1,0-1-4,0 2 0,-6 2-6,2-1 1,-5 2 0,3 0-2,-3 2 0,-2 2 0,2-2 1,-3 0-3,-1 6 2,1-3-1,12 3-2,-27 0 2,13 3-4,-2 3 3,-2 0 1,-3 0-1,-1 6 4,1 1 2,1 1 4,-2-1-1,1 4 3,1-1-5,0-2 2,6-2 5,-4 6-6,3-3-3,2 0 4,1-2-2,0-1-2,4 6 7,-1-6-4,3 2-2,0 1 3,1-3-2,5 6 1,0-2 4,5-4-4,-2 5 4,3 2-3,3-2 5,2-1-2,1 4 0,3-4-5,1 0 4,5 0-5,-4-1-1,8 1 2,-1 2-1,-3-2-2,7 0 0,-8-1 2,1-5-1,4 1 2,-4-2 1,1-5-1,1 2 5,1 0 4,-5-6-12,2 0 10,2-6-4,-1 0-2,-1-4-9,0-2 5,4-6 0,-5-5-5,1 1 3,-2-8-7,5-6 4,-7-3-8,0-2 4,-3 5 3,-5-1-4,3 0-3,-3-6 15,0 6-9,-2 1 1,-1 0 2,-3 0 1,0 6 4,0 0 4,-3 0-6,0 0 4,0 3-5,0-3 1,0 3 1,0 2-4,0 1 0,0-1-1,-3 3-3,3 1 6,0 6-2,0-5 1,0 4 2,-3 2-8,3-2 5,0 5 3,0-3-4,-3 3-1,3-2 1,-3 2 0,3 4 3,0-5 0,-3 4-4,3-1 8,0-1 3,-4 2-3,4-1-4,0 9-1,-3-9 3,3 9 2,-3-12-5,3 6 3,0 6-2,-3-8-2,3 8 0,0-10-2,0 10-1,-3-12 0,3 4 0,-3 1-8,3-2 1,0 0 1,0 2-2,0-4 5,3 3 0,-3-2-3,0 1-2,0 0 3,0 2-1,0-2 3,0 9-2,3-11 4,-3 4-1,0 7 2,0-9-2,0 9-1,0-11 2,0 11-4,0 0 0,0-9-2,0 9 0,0 0 1,0-6-2,0 6 0,0 0 0,0 0 0,0 0 2,0 0 0,0 0 6,3 26-2,-3-17-5,0 1 5,0 7-1,0-4 4,0 5-3,3 5 12,-3-1-3,3 5 3,-3 0-2,0 3 6,0 3 0,0-1-1,0 2-1,0 8-1,-3-3 5,0 3-4,0-1-3,0-1 5,3 5-7,0-5 1,-6 1-1,6 1-1,-3-6 1,0 3 7,3-3-10,0-5 2,0-1 0,0 1 0,0-5 0,3 1-4,0 2 2,0-9-2,0 2 7,0 0-3,3-4 1,-3 2-4,4-1 7,-1-2-7,-3-2 3,3 0 0,-3 1-6,2-2 0,1-4 2,0 4 5,0-2-9,0 0 3,0 1 1,1-2-5,-1 1-8,0-5-1,0 1-3,0 1-9,3 0-10,0-3-5,-1 0-9,9-3-9,-6 0-7,4-3-17,0 0-14,1-3-24,2-2-33,-1-4-175,1-1 157</inkml:trace>
  <inkml:trace contextRef="#ctx0" brushRef="#br0" timeOffset="4396.4599">2455 276 798,'0'0'-56,"-3"10"12,3-10 7,0 9 8,0-9 7,-3 6 10,3-6 9,0 0 7,0 0 6,-3 7-2,3-7 1,0 0 1,0 8 0,0-8 1,0 0 1,0 0 4,0 0 6,3 9-2,-3-9 1,6 6 3,-6-6 1,10 6 3,-1-5-3,0 2 5,0-1 0,3 2-4,0-2 5,7 1-6,-7 0-5,8-1-1,-2 2 1,1-2-3,-1 2 0,2-4-2,-1 0-3,2 0 1,-3 4-1,1-4-2,-1 0 6,-1 0-4,1 0-6,-2-4 16,2 4-10,-3 0-5,-1 0 2,3-4 2,-3-2-7,1 4-2,0-1-12,1-2-9,2 1-8,-4 2-12,4-1-8,-2-3-12,-1 6-11,0-4-20,0 4-26,-2-3-147,2 0 219</inkml:trace>
  <inkml:trace contextRef="#ctx0" brushRef="#br0" timeOffset="5070.7139">3077 601 651,'6'12'-40,"-6"-6"9,0-6 6,9 7 8,-5-5 7,2 4 6,-6-6 5,15 9 4,-9-6-1,5-3 5,-2 2-3,3 2 1,1-4-1,2 0-1,0 0 1,-15 0-3,28-4 3,-13 2-5,2-1 4,-2-3-5,4-3 1,-4 3-2,6-6-3,-7-2 1,5 4-2,-1-6-1,-3-1-1,1 0-1,-4-2 3,3-2-1,-4 3 0,1-2 1,1-2 3,-7 4-1,0-4 5,0-1 0,-3 7 2,0-3 2,-6 3 1,0 0 1,0-1-2,-3 4 0,-7-1 3,1 2-2,-3 0 3,1 4 2,-4-1 3,-1 5 1,4 1-3,-3 0 0,-1 6 0,2-3 1,-1 6-2,3-2-3,-4 4 2,1 4-3,4 0 2,-1 2-1,-1 5 5,1 0 5,3 1-2,3 1 1,-2 1 0,0 0 2,5 3-1,0-4-1,3 4 2,1-5 1,2 5 0,0-2-5,2-2 4,1 1-2,3-1-1,3-1 0,-1-2-1,3 1 0,1-2 4,0-1-5,3 1 2,1-4-3,-1 1-5,2-1-1,-2-2 3,4-1-1,-1 1-1,2-2-1,0-2 2,-3 2-1,1-4-2,3 4-5,1-6 5,-2 1 0,-2 2-12,1-3-9,-1-1-6,0-2-13,1 4-19,-5-8-21,1 2-34,0-2-211,1-8 166</inkml:trace>
  <inkml:trace contextRef="#ctx0" brushRef="#br0" timeOffset="5721.223">3624 251 780,'-15'0'-45,"15"0"3,-13 3 6,13-3 5,0 0 6,-15 2 10,15-2 8,0 0 5,-9 4 2,9-4 1,0 0 7,0 0-1,0 0 2,0 0-1,0 0-1,34 8 2,-25-6-3,0 0 1,0 2 1,2 0-2,1 2 2,1 3 0,-1-3 3,3 4-2,0 4-1,4-2 1,-1 0-1,-4 6-3,4-3 3,4 4-1,-1-1 0,-4 5 3,3-1-4,0 2 1,-2 1 2,1-3-3,-4 0 1,-4 1 3,4-2-1,-6 1 5,-3 1 3,1-5-5,-4 1 1,-3-2 6,0 2-1,-6-4 0,-1 5 8,-2-5 1,0 3 7,-2-5 6,2-2 6,-6-1 1,2-1 8,1-1 0,-3-5-1,3-2-5,-2-1 0,0 0-1,0-4-7,2-4-7,0-1 0,3-4-7,2-4-1,1-1-4,3-1 3,6-5-10,3-2-3,1-4-6,8-1-8,0-2-8,5-6-9,2 3-4,5 0-6,-2-3-5,-1 2-12,2 3-2,-1 2-16,-1 6-12,-4 1-19,2 3-29,-4 3-47,3-2-151,-2 5 161</inkml:trace>
  <inkml:trace contextRef="#ctx0" brushRef="#br0" timeOffset="7103.5508">4148 367 802,'0'0'-48,"0"0"3,0 0 5,28 4 6,-28-4 10,12 2 6,-6 2 4,0 1 6,3 0 9,-3 1 0,2 2 2,0 3 7,1 2-1,0 4 7,-4-1-1,4 4 3,-3 1-2,0 3 4,-3 0 4,0 4-6,0-2 4,0 1-4,-3 3-3,4-2 0,-4-1 3,3-1-6,-3-2-1,0-3 7,0 0-9,3-5 0,-3 1 4,0-4-7,0 2 9,0-3 12,0 0 4,0-4 0,0 1 7,0-9-8,-3 10-1,3-10 3,0 0-10,0 0 1,0 0-4,0 0 2,-19-22-18,16 12 8,0-1-7,0-1-1,3 0 0,-3-6-6,0 6 6,3-5-3,3 1-3,-3-2 8,3 0-3,3-3-6,-3 1 1,6 1 1,-2-2 2,2-1 1,3 0-5,-3 3 3,5-2 0,-2 0 1,4 3-2,-1 0-3,0 2 3,0-1-3,4 4-1,-4-1 3,2-1 0,-2 9-3,1-3 1,-1 0-3,0 7 0,-4-1 1,3 3 3,-14 0 0,23 5 0,-11 4-2,-6 1 4,6 5 4,-5 4 2,2 0 5,-3 2-1,0 3 4,0 4 1,-3-3-1,3 1 5,-4 1-5,4-2-3,-3 0 6,0-1 2,0 0-6,0-6 1,0 3 2,2-6-5,-3 0 9,1-3 10,-3 2 7,0-4 5,0 0-6,-3-2-1,1-4-5,2-4-1,-14 3-1,14-3-3,0 0-4,-20-10-6,14 5 4,-3-5-4,3 0-1,0 0-6,-1 0-3,1-5-7,3 4-2,0-5-5,0 1-1,6 0-2,-3 0-4,3-3 3,0 1-8,0-1-2,7-1 2,-4 4-1,6-5-3,-3 1 2,2-1 7,4 4-1,-2 0 2,2 0 2,0 3-2,0 1 3,-2-2 7,5 4-8,-7 2 3,1 3 2,0-4-4,1 7-1,-1-4 11,0 6-5,-12 0-2,20 0 5,-11 3-5,-9-3 3,16 9 3,-7-8-1,-3 4-2,0 1 6,0 0 0,0 3-1,-3-1 0,3-1-3,-3 2 3,0 1 2,0 2-3,1-2 1,-4 4 5,3-2-4,-3 2-4,0 1 8,3 1-4,0-2 2,-3 2 3,3 0 0,-3 0 0,3-2-1,-3 2-5,3-1 4,-3-3-2,3 1 1,-3-2 1,3 1 0,2-1 3,-2-1 0,3-1 4,-3 0-4,6-3-1,-3 0 1,4-3 1,-10-3-3,21 0-5,-21 0-4,26-9-2,-12 4-4,0-2-4,4-5 1,-3 2-5,1-4 2,-4-1 2,3 0 0,-4 0 3,1 0 2,-2-5 3,-1 4 9,-3 0 5,0 2 1,0 2-5,-3-2 7,0 1-4,0 1 2,0 1-1,-3 1 0,0 1-3,0 2 3,0-2 1,0 9-7,0 0-4,-6-8 8,6 8-5,0 0 1,0 0-1,0 0 1,-18 27-3,15-16 4,0 2 1,0 5 4,0-3 3,3 1 5,0 3-1,-3 0 1,3 0 0,0 1 2,0 1-3,3-3 4,0 4-6,0-2 4,3-1 2,0 1-2,3-4-1,0-4 0,0 5-10,2-5-12,3-2-13,-3-5-20,7 1-24,-3-3-33,4-3-61,2-6-144,-1-5 179</inkml:trace>
  <inkml:trace contextRef="#ctx0" brushRef="#br0" timeOffset="7512.5878">5268 40 776,'0'0'-45,"-12"2"5,12-2 4,-11 4 14,11-4 9,-14 1 6,14-1 4,-5 5 2,5-5-1,-9 4-1,9-4 2,-6 8 3,6-8-2,0 12 2,0-12 1,0 12-2,3-6 2,-3 2 1,0-8-2,6 10 2,0-1-1,-1-3 1,-5-6 1,11 7 2,-5-3 5,0-3 9,-6-1-4,0 0 5,14 0-1,-14 0 1,9-6 5,-9 6 5,6-15-5,-3 9 0,0-4 0,-3 2-8,-3-4-3,3 6 0,-3-6-2,-3 4 0,0-1-4,0 2-7,0-2-13,1 6-13,5 3-10,-15-2-9,15 2-7,-16 8-14,10 0-18,-6 2-154,6-2 80</inkml:trace>
  <inkml:trace contextRef="#ctx0" brushRef="#br0" timeOffset="8564.8657">5539 355 588,'0'0'-32,"-3"8"1,3-8 4,-2 8 6,2-8 11,2 8 6,-2-8 4,6 14 9,-3-9 6,5 3-2,-5 1 2,2 1 2,1 1 1,0 1 1,0 0-1,-3 6 1,3-3 1,-3 1 2,3 4 0,-3 2-3,0-3 0,3 2-3,-6 1 2,4-3-2,-4 1 1,0-2 0,-4-2-5,4 2 11,0-1-6,-3 1 2,0-6-4,-3 1 8,3 2-5,-6-4-1,3-1-3,-3-2 2,3 1 0,-2-5-1,-3 2 2,2-3 0,9-3-1,0 0-6,-23-9 3,17 2-6,3-4-2,0-2-4,0-4-5,3 1-1,6-8-3,-3-1 0,3 0-7,3 0-2,5-5 3,0 3 3,0-3-2,-2 6 0,3 0 3,-3 3-2,4-2 2,-4 8 5,2-1-6,-2-2 1,0 7 6,1 4-8,-1-2 5,0 4 3,0 0 1,-1 5-2,-11 0 2,26 5-1,-15-2 2,1 5-1,-3 1 1,3 1 1,1 1 2,-4-1-1,3 5-2,-4-1 4,1 1-3,0-2 6,1 4 3,-4-1-2,0 1 4,-3 2 1,0-1 6,3 2-9,-6-1 7,0 1-6,3-2 4,-3 6-1,0-5 0,0 7 2,0-6 2,0 0-1,0-1-1,0 0-4,0 0 8,3 1-5,-3-5-2,0 0-5,3 0 8,0-2-1,0 1-8,3-4 7,0 1-4,-1-2 4,6 0-5,1-5-5,2-2-3,1 2-2,4-8-4,-1 2 2,3-2-3,4-5-2,-5 0-2,4 1 7,-2-2-6,-1-2 7,-1 0-3,2-3 1,-4-1 9,0 0-1,1-2 2,-4 2 15,-4-2-10,1 0 4,-3-3 7,0 1-8,-2 1-2,-1-3 3,-6 0-4,3-2 0,-3 5 2,0-5 0,-3 1-7,-3 4-2,2-2 0,-2 1 0,0 1 2,3 7-7,-3-3 1,0 3-1,0 0-4,-3 4 5,1 4 2,2-1-7,6 5 2,-22 0 1,10 5-1,3 5 3,-3-2 2,0 4 4,-1 6 5,1 0-1,4 3 9,-4 3 2,3-3 4,3 3 4,-1-2 2,4 2-6,0 2 5,3-4 3,3 1-4,0 1 1,4-2 1,-1-4-1,3 5 0,3-5-3,-1-4-1,1 2 0,4-2-2,2-4-4,0-1 4,4 0-6,-2-2 0,4-4 1,4 0-6,1-3-13,2 0-16,-1-6-21,1 3-19,-5-1-30,1-5-40,-2-1-84,-4-1-207,1-3 71</inkml:trace>
  <inkml:trace contextRef="#ctx0" brushRef="#br0" timeOffset="10257.7003">7312 439 1016,'3'-9'-90,"-3"9"15,0-11 13,0 11 10,0-10 12,0 10 9,3-8 8,-3 8 2,0-12 9,3 8 7,-3 4 8,0-12 2,3 6 9,-3 6-6,0-6 6,0 6-3,3-9 4,-3 9-1,0 0 4,3-9-3,-3 9 0,0 0 2,0-6-6,0 6-2,0 0-1,0 0 0,0 0 0,0 0-4,0 0-1,0 0 5,0 0-7,0 0 4,-22 12-1,16-6-4,6-6 3,-6 12 1,3 0 0,-3-2 4,3 4 0,-3 1 1,3 1-2,-3-1 2,6 2 2,-3 5 0,0-4 4,3 8-5,3-5 7,0 3-8,0-1 2,0-1-5,3-1 6,0 0-2,3-2 0,0-2-2,4-1 3,2 1-1,-3-5-3,2 0-2,5 0 6,-4-6-1,0 0-1,0 0 3,1-6-4,2 0 0,-4-3-5,4-2 2,-2-5-3,-1 0 6,0-4-13,-1 2-2,-2-8-6,-2 1 3,2-3-3,-3 2-1,0-4 3,-3 3 0,0 1 3,0 3 2,0 3-2,-2-3 4,-1 4 7,3 2-3,-3 1 1,-3-2-2,3 3 3,0 3-3,-3 6 1,-3-12-3,3 12 3,0 0 2,0 0-3,0 0 1,0 0 2,-22 13 5,16-2-4,3-2 1,0 1 1,0 4 6,0-1-2,3 2-5,0-1 4,3-2 6,3 7-6,3-2 0,1 2-1,2-3 4,-1 0-5,4 2 3,3-6-2,1 2-1,-1-1 0,2-1 0,2-5-1,2 2 7,-3-4-13,4-2 11,-2-1-2,-1-2-1,-1 0 1,0-5-2,-2 0-2,-1-4-1,-1-1 0,-5-4 2,0 1-5,-2-7 2,-4 4 0,-6-3-2,-3-3 3,-6 0-2,-1 1-3,-5-1 7,0 0-6,-2 0 3,1 4 1,1 2 0,0-1 0,3 5-4,3 0-11,-4 4-4,7-3-10,-3 3 3,4 2 0,-1 0-14,6 6-5,-9-7-6,9 7-10,-6-3-12,6 3-20,0 0-180,-6-8 212</inkml:trace>
  <inkml:trace contextRef="#ctx0" brushRef="#br0" timeOffset="11080.675">8108-233 681,'0'-6'-43,"0"6"8,3-12 12,-3 4 10,0 8 11,0-10 6,0 10 9,-3-12 6,6 6 3,-3 6-6,0 0-5,0-7-1,0 7-3,0 0 4,0 0-8,0 0 2,0 0 2,0 0 7,12 25-1,-12-13 6,3 2 3,-3 5 4,0 5 4,0 6-3,0 0 6,-3 10 3,3 3 3,-3-3 1,0 5-4,0 3 1,3 0 5,0-3-8,-3 0-7,3 1-3,0-5 0,3 1-1,0-3-3,0-2 2,3-2-6,-4 1 2,6-9 4,-2 1-7,-3-3 5,3-4-4,-3-2-1,-1-1 2,1-3 12,0-5-6,-3 1-1,3-3-2,0 2-2,-3-6 0,0-4 3,0 0-2,0 0 1,0 0-2,0 0-2,0 0 2,0 0-2,0 0-1,-17-22 1,14 14-2,0 0 0,3 0-6,-3-4 0,3 3 1,0-6-3,3 2 3,3-3-3,2-2 3,1-3-8,3 2 5,1-2-6,5-1-2,3 2 0,-4 0 0,5-2-4,-1 3-2,0-1-1,-2 4 3,1 0 0,-5 6-1,1-5-2,-1 7 1,-3 1-4,3 4 7,-4 0-1,3 3-2,-14 0 5,20 7-2,-11-1-1,-3 2 5,3 4-4,-6 1 1,0 3 3,0 0 3,0 4-2,-3-1 0,0 3 2,-3 2 4,3-3-2,0 5 2,-3-5 1,3 4-4,0-5 0,0 0 4,0 2 4,0-3-6,3 1 2,-3-5-7,3 4-2,7-2-5,-4-1-7,0-2-17,3-4-19,2 4-17,1-7-9,4 2-19,-4-3-22,3-4-24,0 1-247,-1-6 99</inkml:trace>
  <inkml:trace contextRef="#ctx0" brushRef="#br0" timeOffset="11896.2144">8772 575 1038,'0'0'-22,"-2"-10"5,-1 2 0,3 8 2,-3-6 1,3 6 3,-3-6-3,3 6-1,0 0 2,0 0 3,0 0 8,0 0 0,0 0 2,0 0 2,0 0 4,9 20-3,-4-15 2,1 0-2,-6-5 4,15 8 0,-9-5 2,3-2 3,-9-1-5,22 0-2,-13 0-2,3-4 3,-1-2 2,1-1-9,1-6-7,-4 1-3,3-4-2,0 0-12,-3-7-1,-1 2 0,3-4-2,-8 0 3,0 2 5,3 0 0,-6-1-1,0 6 8,0-2-1,-3 1-1,-3 3 5,3 2 1,-5 2 0,0 0 4,-1 4 4,0 2 0,-3 6 8,12 0 5,-25 4 0,13 0-1,0 5 3,1 0 2,-4 1 3,2 2-3,-2 5 1,6 0 7,0 2-1,0-1-2,4 2 0,-1 2 3,-2-1-6,5 1-1,3-1 2,0-1 0,3 4 0,2-2 0,1-1-4,-1 4-1,4-3 0,-3-4-4,3 4-1,-3-2 3,3-5-3,0 1 2,4-2 2,-4-2-5,3-4-2,-1 0 4,7-5-6,-2 2 1,2-5 2,-3-3-3,4-2 0,-2-3-2,4-6-13,0-6 0,1-2-3,-5-4 1,1-7 1,4-3 2,-1-6 0,-6-4-3,1-4 2,-4 2 3,2-4 6,-5 1 4,0 0 0,-3 2 11,4-4-1,-7 10 9,0 2 0,0 1-1,-3-1-9,0 5 12,0 5-9,0 0 4,-3 5 5,0 0-12,3 2 1,0 5-4,-3 3-3,3 0 2,-4 1-6,4 3-10,0 0 10,-3 5 0,0 2 4,3 5-8,0 0 3,0 0-1,0 0-3,-15 21 3,12-6 4,0 2-6,-3 2 4,1 6 6,-1 0 4,0 6-2,0 8 6,-2-1 5,6 3 3,-1-1-2,0 6 4,3-1-5,0 3 2,3-3 0,0 7-5,4-1 5,-1 2-4,3-5-2,2 2 0,1-1 1,3-6-6,1-1 2,2 1-2,2-6 4,3 0 0,-3-7-6,1-1-1,4-5-12,-2 0-12,1-5-17,1-2-15,-1-4-17,1-5-14,-2-4-24,-2-4-35,4-1-260,-1-10 91</inkml:trace>
  <inkml:trace contextRef="#ctx0" brushRef="#br0" timeOffset="13345.8482">9309 221 1039,'-12'3'-33,"12"-3"6,-21 4 4,13-4 4,-3 2 6,11-2 6,-12 5 5,12-5-3,-11 6 4,11-6 5,-6 3-8,6-3 2,0 7-2,0-7 2,6 9 0,0-4 5,-1 0-5,4 1 1,5-2 1,-3 0 1,4-2 2,0-2 1,0 0-9,1 0 1,1-2-4,1-2-5,1-4-4,-1-2-3,0-2-1,-1-6-1,3 3 2,-3-4 3,-2-10 1,4-1 1,-4 2 1,-3-7 2,-1-1 0,1 3 9,-1-3 6,-6 1 4,1 3 5,-3-4 11,0 4 6,3 5 6,-6 3 4,3 0-7,-3 4 3,3 4-12,-3 0-4,-3 5-5,3 2 1,-3 4 1,3 5-1,0 0 0,0 0 1,-18 32 3,15-9 0,-7 4 1,4 3-2,-3 7 1,4 4 2,-1-1 2,0 5 6,3-3-4,-3 3-4,3-3-2,3 3 4,-3-5-4,3 1-4,0-1 4,3-2-1,0-2-5,3-1-1,0-2 1,0-6 0,-3-2 0,2-1-3,-2-3 7,0-1-11,3-4 2,-3-4 2,0 3 2,-3-1-5,5-4 5,-3-3-8,-2 2 5,0-4-1,0-5-5,0 0-1,0 0 6,0 0-6,0 0-5,0 0-1,-7-30-14,12 15-4,-3-2-2,4-2-3,3 4 7,0-7 0,0 3-1,0-1 3,0 4 1,1 0-2,-4 2 2,3 3 7,-1 1-6,-2 0 2,0 0 5,3 2-3,-3 2-1,3 1 4,1 4-3,-10 1 5,15 0-4,-15 0 2,15 10 4,-7-2-1,-2 4 1,0 3 9,5 1-9,-6 4 4,1 1 2,0 0 2,0 3-4,3 1 11,-3 2-6,3-2 0,0 1 4,4 0-2,2 1 0,-1-3 2,7-2 2,1-4-2,2 2-1,4-4 0,-5-5 0,4-3-1,1-3 0,-2 0-3,2-5-11,-1-5 2,1-2-3,1-7-10,-1-2 2,-4-8 4,2-7-7,-1-1 3,-4-7 2,-3-5-1,-2 2 2,-4-1 0,-6 1 1,-1 5 1,-2-4 1,-6 0 9,-5 6 4,-1 3 10,0-1 4,-4 3-2,4 8-3,0 2-2,0 8 0,-3 0-6,4 9 2,-6 2 6,14 1-8,-20 13 3,8 2 1,0 5-1,-1 8 0,1 5 1,0-2 5,3 7 2,3-2 1,1 2 16,-1-3-18,6 3-4,0-5 0,0-3 4,6-3 10,-3 0-18,5 0 11,1-6-7,0 0 3,3-3-3,4-5 2,2 1 5,-1-7-11,3 1 4,-3-7 1,4-1 0,-3-1-8,4-7-7,1 1-3,-2-4 5,1 1 1,-1-8-1,1 3-1,-5-2 0,1 1 0,-3 1-1,1-3 12,-1 6-9,-6-6 3,-1 6 2,1-3-6,-3 3-1,-3-2 6,0 4-4,-3-2 0,0-2-2,0 4 2,-3 1-3,0-2 2,0 2 2,-3 2-1,3-2-1,-3 3-2,4 2-2,2 4 5,-9-8-4,3 5-2,6 3 3,-6-5-1,6 5 2,0 0 8,0 0-12,0 0 7,0 0-8,0 0 4,0 0-1,-9 14-7,9-14 1,0 0-8,15 16 1,-6-11 1,-1 2-5,4 0 8,0 0-1,1-1-3,2 3 0,0-2 4,0 4-1,1 1 3,-4-6-2,2 6 8,-2 0-6,3-2 2,-2 4 3,-7-3 17,3 2 4,-3 0 13,-3 1 9,0 3 12,0-4 7,-6 4 0,3-4 6,-3 2-8,3 3-5,-6-6-3,6 4-6,-3-2 0,3 2-2,-3 1-6,6-4-1,0 4 0,3-4 0,5 4 0,7 0-2,7-1-1,5-4-6,4 0 2,1 0-9,8-2-14,-1-2-23,4-2-31,1-2-36,2-1-46,-3-6-101,-2-1-210,-4-4 45</inkml:trace>
  <inkml:trace contextRef="#ctx0" brushRef="#br0" timeOffset="14193.9195">11917-156 1096,'-3'-11'-71,"0"0"14,3 6 9,-3-3 10,-1-1 7,4 9 6,-3-13 5,3 13 1,0-8 5,0 8-1,-3-8 1,3 8-1,0 0 6,0 0 5,0 0 5,0 0 4,0 0 5,0 0 8,3 32 7,-3-18-6,0 2 2,0-1 4,0 5 0,-3 5 7,0 5 6,0 6 3,-3 0-2,-3 6 6,3 7 5,-2 3 0,-4-1-3,1 4-1,6-1 2,-4 0-1,3 0-4,3 4 1,0-5-4,3-5-1,6 3-3,0-9-2,6 8-2,1-7 1,4-3-6,1-1 2,4-9-1,2-4-5,-1-1-2,8-2-10,-1-4-16,4-5-18,1-4-22,5-5-21,-8-2-18,2-6-25,0-6-35,-2-5-64,-4-7-168,-7 0 112</inkml:trace>
  <inkml:trace contextRef="#ctx0" brushRef="#br0" timeOffset="15193.0445">11606 338 953,'-12'-1'-53,"12"1"5,0 0 4,-16 0 9,16 0 8,0 0 8,0 0 8,0 0 2,0 0 3,37 6 3,-16-6 1,4 4 0,1-4 0,8 0 1,-1 0 1,3 0 1,3-4-3,0 2 0,1-2 1,-1-2-3,-3-3 1,0-2-1,1-2-4,-5-5-3,2 0-3,-8-3-1,5-6-4,-4-6-8,1-3-4,-7-5-6,-4 1-4,-1-7 5,-4 1 6,0-2 2,-3 8 5,-3-1 6,-3 2 8,3 3 7,-3 8 9,-1-1 6,1 5-2,2 2 0,-5 3-4,3 3-1,-3 2-1,0 7 3,0 7 2,0 0 5,0 0 7,0 0 2,-16 27 0,13-4 2,-3-1 2,0 14-2,0 5 0,-3 11 4,0-1-4,3 3 4,-4 1 1,4 2-3,0-2-1,3-2 4,-3 2-2,6-9-4,-3-1-2,3 0 1,0-3 0,0-11-3,0 1-2,0-4 0,3-2-5,-6-1 6,6-5 11,-3-4 3,0 0 0,0-6 0,0-4-4,0 0-5,0-6-1,0 0-7,0 0-1,0 0 0,3-30-5,-3 13-5,0 1 1,3-2-4,0-5 5,0 2-7,0-1-3,7 1-6,-4-1-5,0 2 3,3-1 1,3 6-6,0-3-3,-1 1 3,6 4-2,-8 4 2,2-1 6,1 5-5,0 2 2,-2 3 1,-10 0-1,18 8 2,-12 2 6,0 5 0,-3 1 5,-3 5 8,-3 4 10,3 3-8,-3 2-3,0-1 2,0 1 3,3 1-6,-3-4 4,3 2 4,3-3-8,0 0 4,3-2 1,0-3-1,2 3 10,4-6-9,1-5 1,5 1 1,-3-2-5,6-8 1,-5-2 1,4-2-5,1-5-5,1-2 2,2-7-7,-1-5 7,2-3-1,-7-3-5,4-2-4,-7 1 7,0-4-6,-4-1 2,1-2 0,-2 5-1,-4-6 3,0 5 2,-3 1 9,-3 2-12,3 3 6,-3 1 0,0 4-1,0 0-1,0 0-3,-3 6 3,3-3-2,-3 8 0,0-1-2,3 8-2,0 0 3,0 0-2,0 0 3,-28 24 7,19-8 2,1 4-2,-1 6 5,0 5 2,3-1 1,-4 1 3,4 5-1,0-4 3,6-5-3,0 3-2,0-2 3,6-4 3,3 1-3,4-3 0,5-1 1,-1-2-2,-2-3-6,7-6-9,-1 2-16,4-8-26,1 2-20,1-6-24,4-6-33,-5 2-69,5-13-180,-1-2 120</inkml:trace>
  <inkml:trace contextRef="#ctx0" brushRef="#br0" timeOffset="16653.0111">13616 604 917,'-9'12'-55,"2"-2"2,-2 1 8,3-2 3,0 1 5,0 1 5,1 0 4,2-3 10,0 3 9,3-4 9,0 2 5,6-1 5,-1 1 0,1-5-1,6 2 0,4-3 0,2-1-2,3-2 1,7-2-3,-2-2 0,4-5-4,6 0 6,1-4-2,-1-4 1,3-7-4,-3 0 2,1-6 2,-1-3-4,-6-6 0,4-6-2,-5-7 2,-5-3 0,-2 4 0,-10-1 1,0 1-4,-7-1 0,-7 7 2,-7-5 1,-6 9 0,-7 1 0,1 2 0,-5 5 1,1 6 0,1 2-4,0 4 1,5 6-2,-1 6-1,5 3 5,-4 0-3,4 6-2,0 3 2,1 0 0,0 6 3,3 1-2,-1 1 1,3 4 3,0 3-1,0-1-5,3 1 4,-1 1-1,4-4 3,3 5 0,0-4 1,3 0-1,1 1-2,5 1 2,3-4-2,3 2 4,2-1-1,6-5-1,0 1 0,8 0-1,1-1-3,-1-1 0,-1 0 3,4-3-1,-5 0-1,-1 3 2,-1-4-4,-4 4 0,2 1 2,-4-1 0,-3 1 2,1 1-7,-4 1 1,-4-2 0,-2 4 2,-3-2 5,-3 6 5,-3-1-4,-3 0 9,-3 3 0,0 1-3,0 4 1,1 0 5,-4 1-4,3 3 1,0-2 0,3-3 1,3 3-3,-4 0 4,8 0-5,5-3 1,0 0-6,5 4 3,1-6-1,7-3-1,2-1 0,-4-4 2,6-4-5,-3-4 0,5 0-6,-4-6 0,2-2-5,2-8 0,2 0-4,1-9-6,-5-2 0,2-10-6,-1-4 5,-7-2 0,2-8 5,-7 0-3,-3-2 4,-3-2 1,-6 6 3,-3 3 1,0 1 2,-3 7 5,0 2 3,0 4-4,-3 4-6,3-1 7,0 11 6,-3 0-9,0 6 4,6 6-1,0 0 5,0 0 1,-31 28 4,25-9 3,-2 6 4,-4 4 0,0 5 0,3 2 6,-1 5-1,1 0-3,0 0-1,6-1-1,0 1 3,6 0 3,0-2-8,6-2 3,3-4 0,1-6 0,5-3 1,2-2-6,5-6 3,-1-6-3,3-4-2,3-2-3,0-8-8,4-2-5,-2-9-7,5-6-13,-3-8-1,-2-5-6,-1-8 0,-1-9-4,-2-6-6,-2-5 2,-11-7 2,0-1 3,-2 1 6,-10-8-3,-6 1 7,-3 3 4,-7 2 5,1 1 11,-3 6 5,4 11 2,-1 0-2,2 8 2,1 5-2,0 1-2,0 3 3,3 7 6,-3 1 2,3 4 3,0 3-4,2 1-1,1 4-5,0-1-4,0 7 4,0 5-2,0-1 7,3 6-2,0 0 6,0 0 3,-17 27 10,11-6 0,-6 10 2,2 4 6,-2 11-1,0 6 1,0 4-1,0 12-2,1 4-1,-3 1 0,6 5 0,5-1 4,0-9-7,9 8 0,-3-5 0,5-4-1,9-1-5,-3-4 3,4-11-6,3-2 3,1-2-3,-2-4-2,5-3 4,2-2-7,-1-5-10,2-3-4,-4-5-7,1-4-7,-1-1-10,-4-10-7,2 1-13,-1-2-6,-3-9-7,1 0-6,2-8-7,-4 2-8,1-9-14,7-1-197,-4-8 191</inkml:trace>
  <inkml:trace contextRef="#ctx0" brushRef="#br0" timeOffset="17640.1315">15538 499 709,'17'-39'-38,"-3"7"14,-3 5 15,-5 3 14,0-1 6,-3 4 10,-3 1 1,0 4 4,-3-3 1,3 3-1,-3 0 7,0 2 1,3 1-10,-3 1-3,0 5-2,-2-2-5,-1 7-7,6 2 3,0 0 1,-25 7 3,16 7 2,-3-1-4,0 10 6,-7 1-2,4 6 6,-2 3-1,-1 3 1,-1 3-2,7-3 1,-3 0-2,3-5 3,4-1-8,-3-4 4,5 0 8,1-4-13,2-1 3,3-3-4,3-6 6,-1-2-6,4-1-6,0-6-6,-6-3-15,25-8-8,-10-6-4,0-4-2,4-6-9,-1-7 3,2-4 7,2-4-5,-7 6 7,3 3 8,-6-1 7,1 4 13,-4 4-2,-1 2-4,1 6-2,-3 0 1,-3 8 1,-3 3 6,0 4 4,0 0 3,0 0 5,-3 30-4,3-14 4,-3 6 2,6 0-3,-3 5 0,0-1 4,3-2-7,3 0 3,0-3-5,0 3 5,4-6 7,-1 3-11,3-6 3,3 0-1,-1-5-1,0-4-4,3-1 2,-2-5-3,3-3-12,4-8-4,-2-2-15,1-6-6,4-7-9,-4-10-7,-1-5-5,2-8-7,-1-11 0,0-4 1,1-7 5,-7 2 0,2-4 6,-1 5 1,-4-1 2,-3 0 6,-3 9 4,0 0 6,-3 3 10,0 2 8,0 10 8,-3-2 4,0 4 2,-3 2 4,3-1 2,-3 3 0,3 5 5,-3 2 3,3 5 0,-3 3-2,3 2-5,0 2 2,0 5-5,-3 3-1,0 4-3,0 1 4,3 7-1,0 0 6,0 0 5,-25 14 3,19-4 7,-3 8 1,-3 8 6,4 1 2,-4 6 1,0 6 7,-1 8-4,1 5 2,0 5-1,0 7-6,4 5-1,-6 1 1,5 4 0,7 3-5,-4-5-2,3-1-4,0-6-1,0-2-2,3 0 1,3-4-4,-3-4 2,3-1-2,3-3 1,-1-4-1,1-7-4,5-2 1,-2 1-9,2-7-2,1-2-7,0-4-7,7-1 3,-4-8-9,0-4-3,5-5-11,-4-2-2,5-6 0,-3-6-7,4-2-1,-2-8-4,1-7 2,1-7-1,-1-7 4,-4-4 6,-2-4 6,1 0 11,-4 3 11,-3 3 9,0 3 6,-3 4 3,0 6 1,0-3-5,-3 7 1,4 2-3,-4 4-5,0 0 3,0 2-7,-3 5 0,0 9 8,3-3-3,-3 3-1,0 0 7,-3 28 0,0-8 13,0 0-6,0 5 2,-2 5 1,3 0 4,-1 0 0,3 4-2,-3 1-2,3-5-1,0 3 2,0 1-4,3-8 0,0 4 4,-1-3 0,3-3-9,4 1-10,-3-5-11,5-4-13,-2-2-22,6-7-22,-2-2-30,2-7-53,0-2-163,-1-8 172</inkml:trace>
  <inkml:trace contextRef="#ctx0" brushRef="#br0" timeOffset="20012.1177">15647-311 650,'0'11'-46,"0"-11"12,0 9 10,0-9 6,6 7 7,0-4 3,-6-3 8,11 6 3,-11-6 2,22 2 2,-13 2 4,6-4 4,0 0-3,-1 0 3,6 0-4,-3 0-2,4-4 1,4 4-3,-1-2 1,4-1-2,-5 0 0,4 0 3,-2 0-7,-2 0-1,2-1-2,-1 1-10,-6 0-7,1 1-15,-2-4-22,-2 3-43,3-2-49,-2 0 50</inkml:trace>
  <inkml:trace contextRef="#ctx0" brushRef="#br0" timeOffset="19545.9539">16193-117 622,'0'0'-41,"6"-5"7,-6 5 5,0 0 4,0 0 2,0 0 5,0 0 1,0 0 5,0 0 5,0 0 5,3 15 4,-3-15 1,-3 11 3,3-2 2,0-9 2,0 16 1,0-9 2,0 2 3,0 1-1,0 0-1,0 2 1,0 2 0,0-1-1,3 0-1,-3 1 3,3 1-2,0-1 1,0 2-1,0-6-1,0 4 0,3-2-1,0 0 0,0-3-1,3-3 1,1 3-2,-1 0 1,3-7-1,-1 2-1,1-4 0,-12 0 5,22-4-5,-10-1-1,0-1-1,-3-4 3,-1-1-2,1-4 4,2-3-3,-3 0 2,-5-2 1,3 1 1,-3-2 1,0-1 7,-3 2-4,3 1-4,-3 0 4,0 3-2,-3 3-3,3-1 2,-3-1-7,0 3-1,0 4-5,0-2 4,-3 6-5,6 4 0,-13-2 5,13 2-8,0 0 2,-23 10 0,14-2 3,0 4-2,0 0 2,0 4 3,-1 1 7,-2 2-6,3 0 1,1 0-3,2 1 4,0-4-3,0 2 1,-2 0 4,6-4 1,-1-4 0,3 1 3,0-1-2,0-1 0,3-5 2,-3-4-4,16 3 3,-16-3 1,0 0-1,26-10-6,-14-1 7,1 1-10,-4-4-8,3-6-7,-3 4-9,-3-3-12,3-3-9,-7 2-7,1 2-5,0 2-9,-6 2-15,0-3-20,-2 7-167,-4 3 216</inkml:trace>
  <inkml:trace contextRef="#ctx0" brushRef="#br0" timeOffset="17825.5304">16465-229 810,'-9'-4'-16,"9"4"1,-15-6 3,15 6 1,-13-4-1,7 2 5,0-4 6,6 6 0,-15-6-1,15 6 1,-9-2-1,9 2-6,-8-5-12,8 5-18,-6-4-23,6 4-25,0 0-90,-11-1 60</inkml:trace>
  <inkml:trace contextRef="#ctx0" brushRef="#br0" timeOffset="18657.1421">16758 157 494,'15'0'12,"-15"0"2,0 0 8,14-6 3,-11 0 8,-3 6-3,-3-12 4,3 12-1,-6-15 3,1 9 3,-1-2-3,0 4-1,0-2-7,6 6-4,-13-8 1,13 8-3,-15 0-4,15 0-3,-27 8 1,11 2-2,1 7 4,-2 0 2,-1 8-3,-1 1 5,-2 13-2,1-2 2,-3 4 0,6 5-2,-1-2-1,3 2 5,5-9-4,4 4-1,3-4 2,3-1-2,6-1 1,3-5-2,4 0 2,8-5-4,-1-4 0,6-1 6,0-10-2,2-1-2,-1-3-4,-1-6-3,2-6-4,2-4 1,1-8-9,-8-3 3,2-6-4,-1-6-5,-4-3 2,0-1 4,-3-3-1,-2 6 10,-6 1-5,3 3 1,-2 6-2,-1 6 0,0-5 2,-4 7-10,1 4-3,3 0 3,-3 4 2,3 5 0,4 3-2,-13 0 5,27 11-3,-13-3 9,6 2-4,-3 2 4,1 2-3,4-1-2,-1 6-1,-4-2 0,1 5-1,1-3 2,-4 0-3,0-1 2,-4 3-1,0-1 6,-2-1-3,-3 1 2,-1-1-3,-2-4 3,0 3 4,0-6-7,-3 2 4,0-1-1,-3-4 6,0 1 0,0-4 1,0-1 1,3-5 2,0 0-2,0 0-2,0 0-4,-8-21-5,11 7-11,0-8-12,2-2-18,7-9-6,0-3-3,4 0 4,2-6 9,0 3-2,2 3 3,5 0 4,-7 6 1,3 3 5,1 3 1,1 3 1,-2 6 2,1 4 2,-1 7 1,-7 4 4,6 1 0,-3 10 10,-2 7 6,-3 3 1,1 9 4,-7 2 4,-3 8 3,-3 1-1,0-1-4,-3 8 4,-3 3 0,-1-2-4,1 1 3,-3-8-11,0-2-9,0-1-15,0-4-15,-2 1-16,-3-6-32,-3-3-46,2-9-117,-3-4 230</inkml:trace>
  <inkml:trace contextRef="#ctx0" brushRef="#br0" timeOffset="20912.2391">18438-257 381,'0'0'-11,"0"-7"0,0 7-1,0 0 5,0 0 0,0 0 2,0 0 4,0 0 2,0 0 11,0 0 7,12 19 3,-12-13 5,2 4 2,3 4 6,-2-2-2,-3 6-2,3-6 5,0 9-5,-3-3 0,3 3 0,0 5 1,-3 0 0,0 4-5,3 0 0,-3-1 4,0 7-1,3 2 1,-6 3-3,3 3 0,-3-1 0,0-1 4,0 5-1,0 5-1,-3 0-1,-4-1-4,4 4 1,-3-7-3,3-3-5,0-5 13,0 1-16,0-5-1,3-2 0,-3 1 0,1-7-5,5-2-16,-5-3-14,2 0-17,0-6-19,0-1-22,-3-4-56,0-7-183,-2-4 167</inkml:trace>
  <inkml:trace contextRef="#ctx0" brushRef="#br0" timeOffset="22043.2907">18342-239 809,'3'-9'-42,"-3"9"3,0-11 6,3 2 14,-3 2 9,3-2 6,0-1 5,-3-4 0,6 2 7,-3 0 0,2-6 1,4 3 4,-3 2-4,0-4 0,4-1-1,-1 0-1,3 2 1,-3 0-5,3 0 4,-1 0-3,6-1-2,0 1-1,-2 2-1,0 2 1,4-3 0,-1 4-1,-1 1 0,3 1-1,0-3 0,4 8-1,1-4 0,-2 4 1,5-4 0,-4 7-1,2-4 2,2 5 1,-1 0 0,1 5-1,-4-4-2,-1 3 1,2 4-2,-4-2 1,-1 5 2,0-1-2,-3 1 2,1 5 1,-2-1-3,-1 5 4,0 5-2,-4-1 3,1 6-2,-1 0 0,-9 3 0,1-1 2,-3 2 1,-3 2 1,-5 3 1,-3-1 0,0 5 1,-7-1 5,0 0 0,-1-3-2,-2-1 5,-2-1 0,-2-3-1,-2-2-3,5-5 3,-1 0-1,-1-2-2,-4-4 1,4 2-2,-1-5 3,2-2-6,2-2 3,-1 1-3,1-6 1,4 0 1,-1-1-1,2-3 0,4 0 1,0-2-1,0 0 3,1 3 3,-3-6-1,3 3 1,2-2-1,9-1 1,-15 0 3,15 0-5,-19 0 5,19 0 1,-12 5-5,12-5 2,0 0 0,-15 1-4,15-1-3,0 0 1,0 0 1,-8 3-3,8-3 6,0 0-6,0 0 1,0 0-2,0 0-3,0 0 3,0 0 1,0 0-6,29-9 2,-29 9 7,22-1-10,-10 1 0,-12 0-2,26 1 1,-12-1 2,0 5-3,1-1-1,0-2 0,0 4 5,-2 2-2,5 2 0,-1-4 4,-2 3 3,1-2-5,-1 5 0,0-1 4,-1 0 3,3 0-1,-3 3 2,1 2-4,-3-2 0,4-2 3,-4 4 2,3 1-2,-7-1 4,4 1 0,1 2 0,-4-3 2,3 0 2,-3 3-1,0-2 4,3-4-4,-4 3-3,0 0 5,1-1-11,-3-2 4,2-2 3,-2 2-3,0-2-1,3 2-4,0-2-1,-2 4 3,2-5 1,-3 1-5,0 4 5,3-5-8,-3 0 0,2 0 12,-2 2-11,5-2-1,-5 2-1,-1-1 1,4-1 3,0-2 2,0 1-4,-3 1 3,6-5-1,-2 5 0,-1-5 2,3 0-1,2 0 1,-2 0-2,1-5 1,2 4 1,0-8 5,0 2-6,-1-2 4,0-5 4,0 0 1,1-3 5,0-6-6,-2 3-4,2-4 3,-3-4-5,-4 3-2,1-2-7,0 0-15,1-1-12,-4 2-19,0 0-21,0 1-17,-3 4-31,-3-3-62,-3 3-259,-3-3 52</inkml:trace>
  <inkml:trace contextRef="#ctx0" brushRef="#br0" timeOffset="37436.7138">20333 483 80,'0'0'47,"13"-5"-13,-13 5-16,0 0 3,9-9-12,-9 9-2,9-5-1,-3-1-1,0 2-2,-1-2 2,-5 6 0,12-9 2,-3 4-1,-2-1 2,-1 3 5,0-3-3,-6 6 3,9-4-3,-3 1 1,-6 3 3,6-6 3,-6 6 4,0 0 6,9-5 1,-9 5 3,3-5 5,-3 5-5,0 0 0,6-9 1,-6 9-8,2-8 3,-2 8 6,0-8-11,0 8-2,3-8 4,-3 8-8,0-11 2,0 11-1,0-14 0,-3 8 2,3 6-1,0-10-4,0 10 0,-2-11-4,2 11 1,-3-10 2,3 10-3,-3-15 0,0 9-1,3 6-5,-6-10 0,3 5 6,-3 0-5,0-1-3,6 6 1,-12-8-1,6 3 2,-4-1-1,1 1-4,0 3 2,1-5 2,-1 6-3,0-5 0,0 3 2,9 3-1,-19-6-2,10 3 1,0 0 2,9 3-3,-18-5 2,13 3 0,5 2-6,-20-3 4,12 1 2,8 2 2,-18 0-3,18 0 2,-21 0-1,8 0-3,13 0 3,-21 2-2,10 1 0,-4-1 1,2 2-2,1-3 3,0 5-3,0 0 0,0 0 4,-1-2-5,1 3 3,1-3-1,-1 2-1,3 0-1,0 1 1,-4 2 4,4-1-3,0 0-2,0-4 3,3 5 1,-2 0 1,2-1-5,0 1 3,-2-2 2,3 2 2,-1 1-3,0 1 4,3 0-2,-3 3-2,3 2 9,0 0-3,3 0-4,-3 3 7,3 1 4,3 0-7,0 2 2,3 4 12,0-5-8,3 1-1,4-1-4,-4 2 3,2-5 3,4 1-5,0-3-2,1 0 4,-1-1-6,3-5 2,2 1 5,-1-2-5,2-8 0,3 4 1,-2-5-1,1-6 1,2-3-2,-1-2-3,-1-5-2,5-3 4,-4-1 0,-6-4-4,4 3 6,-4-5-6,-4 4 2,-2-4 1,-2 4 2,-1 1-4,0-3 1,0 1-2,-3 2 6,0-1-2,0 3 0,-1 3 0,3 2-2,-5 0-1,3 3-2,0-2-1,-3 2-1,2 1 4,-2-4 3,0 2-8,3 5 3,0-4 1,0 1 2,-3-2-5,6 1 3,-2 4-2,-1-5-1,0 2 4,0-1 5,0-1-7,0 6 3,2-6-2,-2 4-4,0-1 3,0 2-4,1-2 2,2 3 0,0 1 2,0 2-6,0-1 6,0 1 4,-9 3-11,25 0 5,-13 3-2,-1 1 0,1 3 2,0 0-4,1 8-2,2-3 9,-3 2-3,-3 2 0,2 3 2,-5 1-3,5 1 5,-6 0 1,1 3-3,-3-3 4,0-3 2,-3 1-3,0 4 5,-3-5 5,0 4-5,-3-5 8,3-1 9,1-2 4,-4-2 10,-2 0 5,-1-1 0,4-4 0,-1 2-2,-3-3 0,3-5-2,6-1-2,-15 3-1,15-3-2,0 0-7,-19-10-3,16 1-3,0 2-2,0-7-6,3-1-4,0 0 0,3-1-1,3-4-1,0-4 2,4 2-5,2 2-4,-3-6 2,6 4-2,-4 1 1,9-1-4,0 4-2,-2-2 0,4 4 0,-1-3 0,-1 5 1,2 3-1,-1 1 0,0 1-6,1 4 1,-8 5 1,7 0-1,-6 0-3,4 9 2,-4-3 2,2 3 1,-2 6 1,-2 0 3,-1-1-1,0 5-2,-3 0-1,0 1 5,-3 0-2,-4 5 2,3-4-2,-2 4 4,0 1 0,-3-6-2,-3 5 0,3-1 0,-3 0 4,-2 0-1,3 5 1,-4-7-1,6-1 1,-3 0-1,0-2 0,3-2-2,-3-2 0,3 0-10,0-2 1,0 1-6,0-2-8,0-3-5,6 3-15,-3-5-18,5-4-14,6 0-23,0-3-11,7-3 4,16-6-25,1-1-234,20-10 121</inkml:trace>
  <inkml:trace contextRef="#ctx0" brushRef="#br0" timeOffset="37977.4635">22108-233 883,'-7'-12'-79,"1"-4"17,3 4 7,-3-2 7,0 1 6,4 2 8,-4-2 5,3 1 7,-3 6 1,3-7 6,-3 6 5,3-2 3,3 2 2,-3 0 3,-4 0 4,7 7 4,-3-15 5,3 11 2,0 4 1,-3-8 5,3 8 0,-3-9 2,3 9 0,0-9 2,0 9 0,0 0 1,-3-6-4,3 6 1,0 0 0,0 0-5,-3-9-1,3 9-3,0 0 0,0 0-6,0 0-2,0 0 2,-12 15 0,6-6 6,0 6 2,0 3 9,-2 5-3,-3 7 6,2 4 3,-2 10-1,-1 5 5,-3 2-2,-1 3 5,7 3-5,0 0 6,3 3-3,3-3 4,3 3-5,3-6-4,3 0 2,6-2 1,4-4-8,2-1-2,3-5 2,4-3 0,1-3 1,1-6-8,7 0 3,-1-3-6,-3-9-11,-1-4-15,5 0-18,0-9-22,-4-2-18,4-3-26,1-6-34,-1-8-240,-2-4 117</inkml:trace>
  <inkml:trace contextRef="#ctx0" brushRef="#br0" timeOffset="39014.3877">21752-142 912,'-12'5'-72,"6"-2"9,0 3 13,6-6 11,-10 6 13,10 0 11,0-6 9,0 0 6,6 12 1,4-10 2,2 4-1,0-3 3,5-3-3,6 2 1,3-2 2,5-2-5,-2 2 1,1-3 0,4-1-1,6 0-1,-5-5-5,2 0-1,1-3-3,-4-6-2,1 3 3,-4-3-6,6-7-1,-7-4 2,-4-1 1,2-1 5,-7 1 1,-2 0-1,-4 3 7,2 1 2,-2-2 3,-3 1 4,1 6 8,-4-2 0,0 5 1,-3 2 2,0 2-5,0-1-1,-1 2-4,1 2-2,-3 5-4,2 0 1,-5 6 2,0 0 3,0 0 5,-17 26-1,9-7 4,-1 11 5,-6 2-2,3 13 4,-4-3 2,1 7-2,1-1 3,-1 8-2,2-1-1,1 2 6,3-5-4,3 3-6,0 0 1,3-9 4,0-2-7,3-5-1,3 3 0,0-6 2,3-2-8,-3-5 7,3-3-5,3-1 4,-3-7 0,4 0 1,-1-6-1,0-6-4,2-4 3,1-4 2,0-4-10,4-6 2,-4-3-5,0-6-2,0-2 3,2-1-1,-3 0-3,0 2-1,1 1 0,-3-2-3,0 2 2,3 2 2,-5-1-6,2 4 5,-3 2-3,0 4-2,0-2 8,-3 2-11,2 2-1,1 4 0,0-4 9,-6 8-12,0 0 5,0 0 3,22 12 2,-16 0-2,-3 0 1,3 2 1,3 5 5,-3 3 0,3-2 0,-1 4 1,6-3-3,-2 3 1,2 0 1,1 0 1,4-3 1,-1-3-3,0 0 6,2-6-6,2 0 1,2-6 8,1 4-9,-2-10 2,1 0-2,1-6 0,-1-4-3,4-4 4,-5-8-5,1-1 4,1-3-6,-2-9-1,-2-1 7,-2-1-8,-4 2 7,-3-1-1,0 1 3,-7-1-3,3 1 13,-8 3-13,0 4 4,-8 1 0,5 1 1,-2 2-21,-4 6 5,0 1-6,-3 4 2,0 4 1,-1 8-2,1 1 4,12 0 4,-29 16 2,17-1 3,-4 6 0,1 3-4,3 2 7,1 7-1,2 1 3,-2-4 1,8 6-3,0-3 7,1-3-9,4 3 7,-2-3 1,3-4 2,3-1 1,5-1-1,-3-2-1,4 0 3,0-6-5,3 0-6,1-5-14,2-2-8,2-5-20,-1 1-21,2-5-33,0-6-65,4-3-160,-5-5 163</inkml:trace>
  <inkml:trace contextRef="#ctx0" brushRef="#br0" timeOffset="39871.9156">24591-80 796,'3'-13'-51,"3"2"10,-3-2 11,-3 2 13,3-1 1,-3 0 9,-3-3 2,3 1 4,-6-2 4,0 3 3,-5-4 0,-1 1 2,-7 2-1,1-2 5,0-1-6,-4 7 5,2-4-2,-4 4 0,-1 2 4,4 0-1,-2 2-4,-2 1 0,1 1-4,2 4 7,1 0-4,1 4 0,-5 1-4,7 1 4,-3-2 0,4 2-1,-2 4-1,1-1 2,3 2-2,-1-2 3,4 4-6,0-3 3,1 4-2,2-3 2,0 3-2,-1-4 1,4 5 0,0-2 0,0 0 0,3 1-2,0-2 2,0 3-1,3-4 0,0 2 1,0-2 3,3 0-3,3 3 1,0-3 2,3 0-5,1-1 3,2 0 0,2-1 0,1 2-2,4-1 6,2 2-6,0-3 1,1-1-2,1 2 0,4-2-2,-2 2 4,1 0-4,-1 0 1,2 0 0,-3-1 2,1 2-2,-2 2-3,-2-1 5,1 0-5,-1 3 0,-4-1 8,-1 1 3,-1 4-2,-3-1 3,-3 0 3,-3 0-1,0 2 2,-3-1 2,1 1 3,-4-4 3,-4 2 0,4 0 3,-3-3 4,-3-1-1,3 2 3,-3-3 6,0-2-5,-3 1 2,-3-2-2,4-2 1,-9-2-5,0-4 1,-1 2-4,-4-8-4,1 2-2,-5-4-3,-2 0 1,1 0-2,-4-6-5,2-2-1,-5 4-12,-2-7-3,6 3-8,0 4-4,-1-4-7,8 6-7,-1-4-11,2 6-14,4 0-15,3-3-15,-1 6-11,4-1-12,4-3-21,2 0-164,6 1 187</inkml:trace>
  <inkml:trace contextRef="#ctx0" brushRef="#br0" timeOffset="40893.4491">24698 40 737,'0'0'-42,"0"0"3,0 0 4,0 0 4,-6 12 4,6-12 4,-8 8 0,5-4-1,3-4 4,-3 8 3,0-4 7,3-4 2,0 12 4,0-12 1,0 14 11,-3-9 1,6 3 2,-3-8 7,3 14 10,-3-9-5,3 0 2,5 1 2,-5 0 1,5 0 2,-2 0-1,3-6-1,0 5-3,0-4 1,3 3-3,4-4-6,-16 0 3,26-4-2,-8 3-4,-2-4-4,2-1 0,3-3 1,1-1 0,-2-1-4,4-9 2,-2 1-4,2-3 1,-7 2 3,2-5-4,-4-2 1,0-2-1,-6 9-7,-3-5 8,3 1-2,-5 2-3,-1 0-4,-6 6 1,3-1 0,-4 1-6,-2 4 7,-3 2-4,0 2 4,-3 2 0,0 6 0,-4 0 5,1 6 2,1 0-6,-4 6 7,-1 3 5,1 1 0,0 6 7,1 2 9,-2 4-11,4 5 4,0-1 6,3 1-4,-1 4 2,4-2 1,0 3 4,1 1-2,5-1-2,-3 1-2,6-3-2,0-3 2,0-3-2,3-2-1,0 2-4,5-6-3,4-2 7,3-3-4,4-7-7,8 6 9,1-11-10,1-2 3,2-5-8,10-1-14,2-8-13,6-5-13,-2-4-8,7-12 6,-2-3-10,-3-5-9,-1-2 6,-4-7 4,-1 1 3,-6-3 10,-5 2 7,-7 5 11,-4-4 9,-3-1 1,-6 4 9,1-4 8,-10 8 3,0 0-4,-3-3 1,-3 6 2,0-3-3,-5 5 5,0-2-2,2 3-2,0 7 2,-3 0 2,3 1-9,0 4 5,0 2-3,0 3-6,3 0 5,1 1-10,-6 2 1,5 2-1,0 4 3,-3-2-4,3 3 5,3 6-2,-11-5-6,11 5 6,-15 3-3,15-3 4,-19 12 3,10 0 6,-3 2-5,0-1 4,-2 10 5,2 1 9,-4 6 5,1 6-6,3 6 6,-3 7 1,2 5-4,4 1 2,0 1 0,4 1 0,2 2-7,3-7 1,3 4 5,-1-1-9,4-4 2,3 0 3,3-5 0,4 0-6,-1-1 2,3-3-2,1-3-2,1-1 1,-2-8-5,4-1-12,-4-2-3,5-2-9,0-5-4,0 1-8,-2-6-11,1-3-10,1-2-11,-2-1-13,7-7-21,-7-2-19,2-6-33,5 0-187,-1-12 153</inkml:trace>
  <inkml:trace contextRef="#ctx0" brushRef="#br0" timeOffset="41229.2288">25563 88 842,'0'0'-38,"-15"-6"10,15 6 7,-12-1 7,12 1 15,-12-5 0,12 5 10,0 0 4,-12 0-5,12 0 2,0 0-5,0 0 1,0 0-6,-16 0 4,16 0-1,0 0 6,0 0 1,0 0-9,0 0 4,0 0 1,43 0-5,-25-4-7,1 2-3,-2 2-12,7-6-13,1 2-11,-1-4-20,2 2-29,5-6-114,2 2 71</inkml:trace>
  <inkml:trace contextRef="#ctx0" brushRef="#br0" timeOffset="42343.466">26708 280 507,'5'-24'-28,"-5"18"12,-3-3 12,3-2 8,-2 1 8,-1-2-3,0 2 1,-8-5 2,2 1-1,-2 2 1,-4-2 1,0 0 4,-4 3 0,-2 0-1,4 4-3,-5 1 1,-2 0-2,3 6 0,-1 0-1,-1 6 0,-2 0 0,1 6 3,1 3-7,-3 3 6,6 5-3,-1 1 1,2 4-1,7-2-3,1 0 5,-1 0-3,6-2 0,3-3 0,3 3 0,0-6 3,6-2 1,0-2 0,3-4-4,5 1 5,-2-5-3,4-4-1,2-2-2,-3-2-2,7-6 1,-2-1 1,1-7-4,4-4 4,-1-2-4,-4-8 3,5-5 1,-1-2 5,-6 0-3,4-4 9,-5-3 6,4 3 3,-2-1 3,-1-5 9,-3 3-7,5 1 7,-4-5 1,2 6-6,-3-3-2,0 3-4,4 2-1,-5-5-5,-2 10 6,0-1-12,4 2-1,-4 2-4,3-1 0,-3 3-1,-1 0-3,6 3-2,-9 5 7,4 1-7,-3 1-2,0 1-6,-3 5 1,4 1 0,-4-1-2,0 4-5,3 2 4,-3 2-4,2 2 1,1 4 0,-9 0-1,22 6 6,-13 0 0,0 4 0,0 2-1,0 5-2,-3 1 1,3 4 2,-4 5 11,3 6-9,-2 6-2,-6-3 3,3 6 0,-6 1 4,0 1-7,-3 9 7,-4 5 2,4-1-6,-9 12 2,3-4 2,-3 5 5,-1-1-9,-4-3 4,5-1-1,3 2-5,-7-2 3,7-13 4,3 4-5,-3-7 2,9-4 1,-2-5 3,-1 3 1,3-6-1,3-4 3,3-3-6,0 0 2,5-6 1,1 1-1,3-1-5,6-1 5,1-8-3,-1 0 0,2-5-6,5-2 7,-1-6-5,2-2-1,2 0 0,-1-5 2,1-4-2,-5-2-2,8-4 3,-4-4-2,-3 0 4,1-6 10,-8 3 1,1-5 5,-2 0-6,-4 0 3,-6 0-3,-3 0-5,-3-3-2,-9 0 3,-3-3-4,-7 0-3,-5 3 2,-9-5-2,-6 3 1,-9 0 0,5 3 6,2 3-5,1 0-6,10 11 3,-1-4 1,8 5-11,1 2 5,4 0 0,3 2-1,1-1-3,5-1 2,4 5-5,5-4-3,8-1-1,3 0 3,4-3-9,6-1 10,4 0-4,4 0-1,2-2 1,2 0-14,4 5-7,-2-4-10,-1 2-12,-2 3-12,2 0-28,-10 0-48,1 4-181,-8-3 157</inkml:trace>
  <inkml:trace contextRef="#ctx0" brushRef="#br0" timeOffset="45586.7109">1372 1862 815,'-6'-4'-57,"6"4"10,-9-8 6,3 7 10,6 1 6,-8-5 5,8 5 2,-14-6 1,14 6 2,-14-3 5,8 0 4,6 3 4,-15-4 0,9 0 2,6 4 3,-15-2 0,15 2 3,-13-6-2,13 6 4,-15-2-3,7-2-1,8 4-1,-21-2 0,12 2 1,9 0 1,-25 0 2,10 0 0,1 0-4,-6 2 2,6 2 1,-4-2-1,0 1-2,2 2 1,-5 0 2,4 4-4,-5-3 0,4 0 1,0 6 0,-1-4 0,1 2 0,1 2 0,-1-2 0,-1 4 1,1-3-1,3 3-5,-2-4 3,4 5 0,-2 0-1,3 0 0,0 1 0,3 2 1,-1 0 0,1 0 3,0 0-2,3 2 0,-2-1 3,2 1 0,3-2-3,0 1 4,0-4 2,0 3-4,3-1 0,0-5 2,0 4-5,3-2 0,0-1 3,0 2 1,3-4-2,3-1 0,-1-2 1,4-3-1,1 0 0,2 1 2,0-6-1,3 3-1,1-3-2,-2 0 1,1-3 4,3 1-3,-2-2 3,-1-1-6,2 0 2,-1 0 0,2-4-1,-3 2 1,1-4-2,1-1 1,-2 2 0,4-4-1,-1 1 1,0-1-1,4-3-3,-2 0 2,-2 0 1,1-2 2,-1 2-4,-4-1 3,-1 2-3,2-4-1,-3 1 0,0-1 0,1-1 0,-4 2-1,-4 1 0,1-5 2,0 1 3,-3 2 0,3-2-3,-6 2 5,4 1-2,-4 3 1,0 0 1,-3 2 1,0-2 2,3 1-3,-3 5-1,0-1 2,0 1 0,3-1-4,-3 3-2,0 8 4,0-14-1,0 6 2,0 8-2,0-10-1,3 4 1,-3 6-1,-3-11 0,3 11-2,0 0 0,3-9 0,-3 9 1,0-9-1,0 9 2,0 0-2,0 0 1,0 0-1,3-6 2,-3 6-3,0 0 2,0 0 1,0 0 0,0 0 0,0 0 0,0 0 2,0 0-1,0 0 3,0 0-2,0 0 1,0 0 2,0 0 0,0 0 2,0 0-4,-9-6 1,9 6 1,0 0-1,0 0-3,0 0 0,0 0-1,0 0-1,-16-4 1,16 4-1,0 0-1,0 0 1,0 0-1,0 0-1,-18 4 3,18-4 1,0 0-4,-9 8 3,9-8-3,-6 4 1,6-4-2,-6 9 1,6-9 4,-5 9-1,2-1-2,0 1 4,-3 1-4,-2 1 3,5 0 1,-2 5-1,-1-3 3,0 7 5,0-2-1,0 4-2,0 0 0,0 3-1,3-2 2,-3 6 2,3-3 0,-4 2-3,7-4 3,-3 0 1,0 0-1,0-3 0,0 2-2,3-4 2,0 0 1,0-3-4,0-1 5,0 0-5,3 0 1,0-2-1,0-4 0,-3 3-2,3 0 5,0-6-5,4 6 0,-4-6 2,6-1-4,-3 1 6,0-5-3,-6-1-1,18 6 2,-10-6-1,-8 0-3,26-6 0,-15 5-2,-2-2 10,3-3-8,0 4 1,1-4-3,2 0 1,-4 0-2,1 0 4,2 0-3,-3 0 3,1 2-3,3-5 2,-3 1-3,4-1 5,-1-4-1,-1 2-2,1-5 1,1-1-1,-1-1-3,3-7 4,-1-1-7,3 1 2,-3-5-2,-2-3-2,6-6 0,-2 3 0,-5-6 2,1 1-4,-3 2 3,1-3 6,-4 2-4,0 1-3,-3 1 3,0-1 0,-3 3 1,-3 2-2,0 2 4,0 1 6,-3 2-5,3 2 5,-3 0 0,0 3 0,0 0 0,3 3 2,-3 5-7,0 0 11,0 0-9,3 2-4,-3 4 4,0-2-5,3 2-2,-3 4 0,3 6-2,0-8 4,0 8-4,0 0 5,0 0-3,-13 21 4,10-6 1,-3 5-3,0 5 4,-3 8 3,1 2 4,-4 4-5,3 1 1,-1 8 1,1-1 2,3 2 1,0-6-1,3 0-3,3 2 4,0-3-2,3 3 4,0-5-5,3-2 0,6 1 1,1-3-2,2-5 1,2-1-1,8-3 4,-1-6-2,8-1 7,2-7-11,3-1-2,1-2 0,-1-5 4,-1-2-10,-3-6 2,0 2-2,-2-5-5,-2-2-4,2-7 1,-4 3-2,-2-7-2,-5-1 1,-2-1-2,-6-4-1,1-1 5,-4-4-6,-3-6 0,-3 3 0,0-7 2,0 1 2,-3-1 1,0 2 4,3-3-1,-3 2 0,3 2 5,-3-2-6,3 4 5,0 5 3,-3 3-1,2 3 8,-2-1 2,0 7-3,3-2 0,-3 5 1,0-1 0,0 2-3,0 5 0,0 2 12,-3 1-10,3 6 4,0 0-1,0 0 5,0 0 2,-29 22 3,17-8 4,-1 7-7,-2 0 1,3 6 1,-2 1 0,-1-2-1,2 5 4,1 5 2,3-4 2,0 1 0,3 4 4,3 2-3,3-2 4,3 3-10,0-1 6,3 3-7,3-2 2,3 7-3,3-1 2,-2-1-3,4-3 3,-2 0-4,3-3-1,1-7 1,-1 1 0,-1-6 4,6 0-14,0-5-11,1-4-10,1-2-23,1-5-26,-1-8-43,2-6-200,-4-1 171</inkml:trace>
  <inkml:trace contextRef="#ctx0" brushRef="#br0" timeOffset="46087.613">3454 1775 792,'3'-6'-26,"-3"6"2,6-6-1,-6 6 1,0 0 1,0 0 3,10-1 2,-10 1 4,0 0 7,3 21 8,-3-6 5,0 1 2,0 8 5,0 2-1,0 8 4,-3 5 1,3 9-2,0 5 6,0 8-1,0-1 1,3 2 2,-3 5-3,3 8 1,0-3 2,0 1 0,3 1-6,-3-2 2,0 0-5,3-9 9,0-4-9,0-3 1,-3-1-6,3-3-1,-1-8-11,-2-4-3,-3-2-12,5 1-14,-10-13-22,2 1-34,-2-8-181,-1-3 213</inkml:trace>
  <inkml:trace contextRef="#ctx0" brushRef="#br0" timeOffset="46515.5392">3537 1981 670,'-11'-26'-49,"3"2"4,-4-1 7,6 5 9,-3 2 6,3-1 5,0-1 5,3 5 2,0-1 7,-1-4 4,4 4 6,-3 1 3,3 0-1,3-2 2,1 4 1,-1-1 5,3 1 2,0-2 2,3 6 2,-3-2 1,6 2-1,-1 2 1,3-2-3,-2 6 0,5 3 2,-2 0-2,4 3-5,2 6-1,2 1 1,2 2 1,2 8 1,1 5 0,-5-4 0,7 12-2,-2-3-3,-2 3-2,2-1 3,-7-2 2,-3 0 0,-2-3 3,-1 1 2,-6-4 2,-1 0 9,-2-1-6,-6-1 4,-3 2 4,-3-6-2,-5 5-4,-4-1 1,-7-4-4,-5 0 1,-1 2-8,-1-4 5,-5-2-6,2-1 4,1-1-5,1-2 0,7-2-9,-3-2-11,6 2-14,-2-4-19,4 2-16,6-3-30,0 0-34,1-3-225,11 0 143</inkml:trace>
  <inkml:trace contextRef="#ctx0" brushRef="#br0" timeOffset="47109.8829">4185 2036 865,'0'0'-38,"9"2"5,-3 4 4,-6-6 3,15 4 1,-7 1 8,6-4-4,-5 2 2,-1 0 6,1 3 3,3-6 2,-3 2 0,-9-2 2,22 4 2,-10-4 0,3-4 1,-4 2 1,6-1 2,0-6 0,4 3-2,-2-6 2,-1 2-2,-1-4 2,1-1-1,-2-1-2,-1-4-3,0 4-1,-3-4 3,-4 1-1,3-1-1,-2-4 6,-4 2-6,-5 1 2,0 1 2,0 4 0,-5-5 6,-1 4 2,0 4 1,-5-1 1,3 1-4,-1 4 3,-3-2-1,-3 7-1,-1-1 0,4 4 3,-5 1 3,2 6 4,-4-2 1,4 5 1,-3 2 3,3 2 1,2 7 4,-2-1 1,1 5 1,2 3-3,0 5 6,2 4-6,-2-2 3,3 5 4,3-1-7,0 1-3,3-2 8,3 1-1,-2-8-5,4 0 4,-2 0 1,6 0-2,3 0-5,3-3 3,1-1-4,5-1 3,0-1-4,5-2 1,2-3-7,-1-2-4,4-3-10,-2-1-5,2-5-14,-1 1-13,-1-8-18,2 3-23,2-4-25,-5-4-50,1-2-139,2-4 195</inkml:trace>
  <inkml:trace contextRef="#ctx0" brushRef="#br0" timeOffset="47601.7705">5162 1783 768,'0'-8'-25,"-6"0"1,3 3 3,-3 0 4,1-1 6,-7 0 8,3 4 3,9 2 0,-19-2 5,19 2 5,-18 0-2,6 4 7,3 2 6,1 2 1,-1 0 6,-5 8-2,6 0 5,-4 4-3,3-1 4,0 2-3,3 0 3,-1 8-2,1-2-5,0-2 7,3 4 5,3 0-13,-3 0 3,6 1 5,3 5-3,0-3-4,7-3-5,-1 4 6,3-6-9,-1 3-2,9-6 7,-3 1-3,4-5-2,4-2-7,-2-1 4,2-1 0,5-6 1,-5-2-1,-2-5-1,5 0 2,-4-3 1,-1-6 0,2-2-4,-4 1-1,1-11-2,-2-3 2,-5 0-4,-2-6 6,-4-7 0,-3 2 2,-3-2 8,-3-2 3,-6-3 0,-3 4-3,-3-1 0,-3 5-7,-4 1 1,-4 3-3,-1-2-5,-4 8 0,-5 5-4,2-1-1,-1 4-6,1 7-9,4 0-12,4 2-10,-2 0-18,4 4-11,3 4-16,0 0-14,5-3-19,-2 2-27,3-1-258,9-2 93</inkml:trace>
  <inkml:trace contextRef="#ctx0" brushRef="#br0" timeOffset="48411.3774">6005 1685 1009,'0'0'-61,"0"0"0,0 0 1,0 0 6,0 0 5,0 0 6,0 0 7,0 0 11,0 22 8,0-11 8,0 4 5,-3 5 9,3 5 1,-3-1 7,0 9 7,0 2 1,-4 5 6,7 7-3,-3-1 4,-3 8-1,6 2-1,-3 1-1,0-1 2,3 3 2,-3 1-3,0-3-1,0 3-2,0-3-5,3 0 2,-3-1-1,0-4 1,1-5-3,-1-4-2,0-1-4,0-6 0,0 3 3,3-9-1,-3-2 1,0-4-2,0-6 4,3-1-5,-7-4-8,4-4-13,0-3-10,3-6-4,0 0-10,-21-15-7,12 5-6,0-10-2,-2-2-1,-6-2 5,6-8 5,-1 0 4,0-1 16,0-2 7,-1 2 12,1-6 6,3 4 7,-3-2 6,7 0 3,-1-2 1,3 1 3,0-2-2,6 1 8,0 1-13,6-2-3,-1 1 0,7-5 0,3 4 0,4-1-6,-1 2-1,7 3 1,-2 0 1,6 3-5,2 0 1,0 6-2,-1 0 1,-2 5 0,-2 7-7,2-2 6,-4 4-5,-4 4 0,2 1 2,-4 8 0,-1 0-2,-3 6-2,3 0-1,-5 4 4,0 4 2,-2-2-1,-4 6-1,-3 0 3,0 2 1,-3-5 0,-3 4 6,-3-2 1,0 2 2,0-3 4,-6 6 8,0-6-6,-4 2 6,-2 0-6,0-1 0,1-1-3,-6-1-1,3 0-2,-1-3-5,-4 2 7,1-1 0,4-4-7,-4-1 4,2 1-10,1-2-1,3-4-11,-1 3-7,4-4-10,-2 2-19,2-4-17,3 0-23,-3-4-41,-1 2-185,4-4 171</inkml:trace>
  <inkml:trace contextRef="#ctx0" brushRef="#br0" timeOffset="49130.1132">6696 1339 803,'0'-9'-30,"0"9"7,0 0 9,0-9 6,0 9 9,0 0 13,-3-8-3,3 8-1,0 0-5,0 0 1,0 0 2,0 0-4,0 0 6,0 0 1,-13 23-1,7-14 4,3 6 2,0 4-1,-3-1 4,0 7 3,0 1 4,4 8 3,-4 4 7,3 1-2,0 6 1,0 6 2,-3 6-1,3 3-3,3 3-4,-3 0-1,-1 0-1,1-5 0,0 0-2,3 0-9,0-13 2,0 1 2,3-6 5,-3-2-5,3 1-3,4-7 0,-4-5 4,3 1-5,3-8-3,2-2 3,4-5-2,1-2 3,-1-5-5,3-3 1,-1-6-3,3-6-8,0-1-1,4-7-2,1-1 3,-2-6-2,-5 2 2,4-7-4,-1 5 3,-3 0-4,-2-3 1,-1-1 0,-1 4 8,-5-1-5,0 3 2,-3-2 6,1 3-6,-1 0 1,-6-1-1,0 2 2,-3 1-5,-3-1 3,-1 2 0,-2 0-2,-3 2 1,0 1 0,4 4-2,-4 2-3,-1 3-1,1 2-1,0 2 5,12 2-3,-27 8-1,11 1 0,4 6 2,-2 4 1,-1 9 3,2 1 1,1 4 2,0 0 3,3 5 0,3 1 0,6-5 4,0 4 1,6-2 0,6-5-2,3 2 2,7-6-1,7 4 2,5-6 0,5-4-1,6-2 1,1-6-3,-5-4-7,5-1-16,-6-2-18,1-6-31,-4 0-33,-8-6-44,5-4-97,-13-4-172,1-8 82</inkml:trace>
  <inkml:trace contextRef="#ctx0" brushRef="#br0" timeOffset="49645.9936">8021 1640 1011,'0'0'-50,"15"-4"13,-9 2 4,-6 2 1,0 0-3,14-3 7,-14 3 3,0 0 7,14 11 13,-12-7 8,-2 10 7,0 1 9,3 4-5,-3-1 9,0 13 9,0-2-9,0 4 3,0 8 3,3-1-3,0 5-1,0-6-2,0 5 1,0-4-5,3 2 1,0-3-5,0-3 6,3 0-4,0-3-3,1-1-3,2-4-3,-4-4-10,1-3-16,3-3-13,0 3-24,-2-11-41,2-2-93,-3-5-70,0-6 223</inkml:trace>
  <inkml:trace contextRef="#ctx0" brushRef="#br0" timeOffset="50087.0783">8123 1325 585,'-6'2'-36,"6"-2"8,-9 9 7,3-5 2,3 1 5,0 5 8,3-4 5,-3 3 4,3 2 2,3-1 4,-3 2 0,6 2 3,0-1-3,0-1 4,6 3 1,1-4-4,2-1-1,-1 2 2,4-4 1,1-2-2,-4 3 4,3-9-1,1 0 1,-5-5 3,4 1-3,0-2 2,-2-8 7,2 4-2,-7-4 0,-2-2 2,3-2-2,-6-2 2,-2 4 3,-8-4-6,1 1 3,-3-1-6,-3 5 0,0-1-1,-5-1-3,-1 7-2,-4-1-3,1 1 0,0 1 1,-1 6-1,5 1-4,-4 2 5,3 2 1,-1 1-3,4 6-3,3-3 5,0 6-10,7-2-11,-1 2-3,3-1-11,3 2-14,2-2-16,4 1-25,6-2-43,4-2-104,2 0 77</inkml:trace>
  <inkml:trace contextRef="#ctx0" brushRef="#br0" timeOffset="49806.3047">8142 1319 683</inkml:trace>
  <inkml:trace contextRef="#ctx0" brushRef="#br0" timeOffset="50500.8955">8747 1537 626,'14'6'13,"-5"-5"6,-1 2 5,-8-3 2,12 0 1,-12 0 4,0 0 3,0 0 6,0 0-1,0 0-9,0 0-3,0 0-4,-34-13 0,22 13-4,12 0 0,-26 0-4,14 5 1,-4 0-4,4 0 0,-3 7-1,4 0-3,-4 0 0,2 1-1,1 4 0,3-1 3,3 4-7,0-1 2,3-4 12,0 2-14,6-1 1,0-1 1,6 5 0,0-4 2,3-2-1,4 2 1,-1-1-1,2-1-4,4-2 2,-2 2 0,-1 0-1,-1-2-3,0 3 0,-3 0-1,-2 2 4,0 1-8,-3-2 5,0 4 2,-6 2 3,-3-2-7,-3 5 3,-3-1-1,-3 0 5,-3 3 5,0-3 3,-2 3-1,-6-1 7,3-5 2,2-2 4,0-3-4,-1 0 5,1 0-2,4-2-4,-4-3 1,2 0 2,4-6-7,-3-1-15,3-4-23,9 0-28,-15-15-30,12-1-33,0-8-75,-4-6-157,1-8 140</inkml:trace>
  <inkml:trace contextRef="#ctx0" brushRef="#br0" timeOffset="53148.2016">9352 2231 869,'-3'11'-44,"0"-2"4,3-2 3,3 1 6,3 1 5,-4-3 7,4 1 8,3 2 6,3-4 4,-2 1 3,5-3 5,0 1 1,0-1 2,4 0-3,-2 0 1,4-3 3,4 0-1,-1-3 1,-1-3 1,5 2-1,-1-7-1,4-4 7,-5 2 0,5-8 0,-1 1-7,1-7 6,-2-3-3,-2-1 0,1-3-3,-5-3-2,-1-2 1,-1-4 4,-3-1-6,-7 0-4,3 0 1,-6 0 3,-5 2-2,-3 2 3,0 2 0,-3 2 1,-5 3 0,2 2-1,-8 2-1,6 7 2,-7-1 0,3 7-1,-3-1-2,-4 7-4,-1 1 6,-1 3-4,2 6 0,-5 4 1,1 4-1,-2 2 0,4 2-3,-4 5 2,4-1-1,1 8 1,-2-3 0,7 3-2,0 2 5,3-4-5,6 4 2,0-2 10,4 1-8,4 1-1,4-1 3,3-4-4,3 2-2,6-1 6,7-6-3,4 0-1,5-6 5,1-1-8,8-6 6,0-3-10,-2 0-3,2-6 2,0-1 2,-2-4-3,-1 1-1,-5-4 8,2-1-8,-6 2 5,-2 2 2,-2-2 0,-5-1 0,-4 5 5,-1-1 3,0 2-4,-3 2-4,-2 2 0,-3 1 0,-3-3-1,-6 6 2,0 0 1,0 0-4,0 0 8,0 0-6,-12 27 2,3-17 0,0 4 6,-5 2-4,3-1 3,-1 0-1,1 2-1,5 1 2,-3-2 0,6 2 4,0-1-5,6-1 2,3 2 1,3-1-1,5 2 6,1-1-7,10 2 3,-1-1 1,4-4-4,4 2 0,2-7 1,4 2-5,2-4-5,0-5 0,-2 3-3,5-10 0,-5 2 0,2-4-2,-6-2 2,-2-7 3,-1 3-5,-4-6 1,-1-4 5,-3-4-6,-6-1 3,-2-1-1,-2-7 0,-7 1 1,-3 2 1,-3 2 3,-3-1 6,-3 5 2,-7-4-3,4 5 3,-3 4 2,1 4-9,2 4 1,-5 4-2,3 7 3,-1 4 2,0 2 1,-3 10 1,2 7-1,-2 3 2,4 9 5,-1 4-7,3 7 7,0 5-2,2-1-1,1-3 8,3-6-10,3 3-1,3-6 3,7 0 4,2 0-5,6-9 1,2 0-3,8-9 0,-1 0 11,10-7-10,-5-10-7,5-1 0,6-6-4,4-10-14,7-13-7,1-7-10,-4-4-4,13-19-8,-7-7-9,-2-3-7,-17 2 3,-4 8 6,-8-1 4,-3-3 5,-3 5 6,-8 7 11,-3-2 11,-6 7 4,0 5 8,-6-1 5,0 6 3,-6-3 4,3 3 6,-6 4 7,-2 6-8,3-3 14,2 7-12,4 2 3,-4 4-4,0-4-3,3 7-1,0-1 0,0 6-5,0 0 0,-4 5 1,10 3-2,0 0 5,-27 16-1,16 1 2,-6 2 3,3 11-1,-4 11 1,-3 5 1,-7 10-1,2 10 8,-8 30 0,-1 3-2,1 12 8,4 4-10,5 2 2,2-1-1,5-1-2,5-2 2,4-22-3,6-13 1,-3-3-3,9 2 2,-3-12-1,6-3-2,6 7 0,1-5-4,2-13 2,2 2-1,1-7 1,4-5-6,-4-11 5,5 0-9,-3-6 4,3-5-1,-2-8-4,7-2-3,-5-3-6,8-6-3,-4 0-6,4-6 3,-2-3-2,2 0-2,-4-3 1,1-3 2,-2-3 4,-2-1-1,-2-4 1,-4 2 1,-4-6-1,-2 0 3,-2-6 3,-7 3 3,-6-2 4,-1-7 0,-8-7 0,-3-2-2,-11-7 2,-8 0-2,-15-21 1,-5 7 1,7 11 1,4 5 2,-3 8 1,8-1 5,4 11 4,5-1-4,4 9 2,4 3-4,3 3 1,2 1-4,4 1-1,3 3-1,4 2 1,2 2-2,0-3-2,6 5-2,2-1-1,1-1-2,6 5 0,1-1 0,5-1 3,6-1-6,4 1 6,4-2-5,5 1 1,-2 1 4,8-3 2,3-1-4,5 0 4,-4-3-2,2 1 4,3-3-5,-4 2 1,-1-3 0,-1-5 3,-3 0-4,-5-6 5,2-3-4,-6-1 1,-5-1 1,-2-2-2,-5 2 3,-4 2-2,-7 0-4,1 2 5,1 2-2,-7 5 0,0 0-3,0 5 6,-3-1-4,0 1 1,3 7-1,-6-3 1,3 4-1,-6 1-7,3 1 6,0-2 3,-3 6 1,3 5-4,-6-10 4,6 10-3,-6-6-1,6 6 0,0 0-1,0 0 3,-20 16 2,9-6 3,2 5-4,-2 1 9,-1 4-1,-3 7 7,-1-2-2,1 10-3,-5 2 7,2 4-6,-4 2 4,4 4-2,0 1 3,-1 0 1,4 3 1,1 0 4,2 1-8,3-4 5,-1 0-8,7-3 3,0-4-3,3-4 1,0 2 0,3-4-3,3-3 7,4 0-6,-1-2 5,6-5-5,2 1 3,2-3 4,5-7-5,3 1-7,1-4-2,-2-5-5,2-3-2,-1-1-1,1-4-3,-2-5-2,1-4-1,1-7 7,-2-4-15,-1-2-2,-4-2 5,-3-5-2,1-4 5,-7 0-1,-1 0 0,-2 2 4,-6 1 5,0 3-6,0-2 4,-3 2 5,-3 3-3,3 3 6,-3 2-5,0-1 5,0 7-4,0-2-1,0 1-2,0 2 1,0 4 2,-2 3-2,-4 2 3,9 3 0,0 0 1,-25 16 6,16-4-3,-3 6 2,6 3 3,-3 5 1,-1 2 0,4 5 2,0 3-4,6 2 7,-3 1-1,6-5-3,0 4 3,6-6-1,1 2 1,2-4 2,3-3-4,5-1 0,3-3 0,3-5-1,5-4-4,-2-1-11,-1-7-11,-1 0-6,-3-6-10,4-3-19,-5-6-21,2-4-20,-4-7-32,-1-1-168,-5-6 187</inkml:trace>
  <inkml:trace contextRef="#ctx0" brushRef="#br0" timeOffset="53386.2978">12551 1816 810,'0'0'-8,"0"-11"-2,0 5 1,0 6-2,0 0-1,3-7 4,-3 7 8,0 0 10,0 0 5,0 0 2,0 0-1,23 18 7,-11-6-4,-3 1-1,7 2 0,-1 5-2,3 5 1,1 2 0,4 0-2,1 5 0,1 4-5,1-5 3,2 5 1,-1 0-3,-3-1-2,4-3 5,-8-3-15,5-3-9,-1-2-9,-4-2-8,3 1-8,-3-1-14,-5-10-12,3 2-23,-5-5-49,2-8-78,-4-1 71</inkml:trace>
  <inkml:trace contextRef="#ctx0" brushRef="#br0" timeOffset="53625.3228">13130 1792 557,'0'0'-18,"0"-9"5,0 9 0,0 0 3,0 0 5,0 0 3,0 0 6,-28 25 9,16-11 3,0-1 4,-5 6 7,-1 6-6,-7-2 0,-2 12 1,-4 1 1,-4 8 1,-2 5-4,-3-2-5,2-5 2,1 4-2,8-7-2,-2-4-2,7 1 0,-4-4-3,11-6-17,-1-1-12,6-3-15,0-3-21,2-4-45,4 0-93,0-6 66</inkml:trace>
  <inkml:trace contextRef="#ctx0" brushRef="#br0" timeOffset="53901.0285">13145 1955 511,'5'-6'-10,"-5"6"3,12-8 1,-4 8 0,-8 0 1,0 0 10,0 0 4,20 10 4,-17 0 5,0-1 0,0 6 0,0 0 2,0 8 1,0-2 4,-3 7 0,3-1-5,-3-1-2,0 4 3,0-2-7,0 2 3,0-6-8,0 3-3,0-3-11,3-1-15,-3-5-18,3-2-17,-3-2-32,0-4-100,0-4 63</inkml:trace>
  <inkml:trace contextRef="#ctx0" brushRef="#br0" timeOffset="54083.4056">13148 1636 603,'-6'-12'40,"3"0"2,0 4-7,0-1-1,0 2-7,0-2-3,3 9-2,-3-11 1,3 11-1,-3-9 0,0 3-5,3 6 4,0 0-10,-3-10-14,3 10-15,0-6-14,0 6-21,0 0-33,0 0-170,-3-8 225</inkml:trace>
  <inkml:trace contextRef="#ctx0" brushRef="#br0" timeOffset="54781.5248">13383 1646 693,'3'6'-10,"3"0"-5,-3 0 2,-3-6-2,3 8 1,0-4 0,-3-4 5,3 12 7,0-4 4,-3 1 4,0 1 6,3 2 4,-3 4 3,0 0-5,3 8 7,-3 1 1,3 2 4,-3 6-2,4 5 2,-4 1 0,3-3-5,0 2-1,0 0 6,3 1-5,0-6-7,-3-3 0,3-4-3,-3 2 0,0-7 3,2 1 8,1-6 3,0-6 3,0 2-2,4-9-1,2-3-6,0-9-4,0-1 1,0-7 0,7-7-4,-5-6-4,1 0 3,3-4-1,-2 0-6,-1-1 3,3 5-3,-4-2-2,0 5 2,-3-1 2,1 7-5,-3 0 6,0 1-5,0 4-1,1-1-3,-1 4-1,-3 2 4,5 1-1,-2 1-1,3 0 0,4 4-1,-1-1-3,3 5 2,-4-4-1,6 5-3,-3 0-2,1 5-1,4-5 4,2 4-10,-4-1 0,2 2 11,2-1-10,-3-2 0,4 1-4,-8 0 1,4-3-1,1-3-1,-1 0 2,-4-3-1,5-2 0,-4-2 2,0-4 4,-3-1-4,1-1 1,-4-2 3,-4 0 1,-2-5 0,0 1 2,-6 2 1,-3-2-2,-3-1 9,0 1-2,1 7 1,-1-2-4,-3 4 2,0 2-4,-1 2 4,-2 3 4,0 5 5,12 1 5,-21 7 1,8 2 5,1 7 6,4 4-3,-1 0 7,0 8-3,0-1 2,3 9 2,0 1 3,-1 1-2,1 3 6,0 2-11,3-4 5,0 2-6,3-5-2,6-2 2,0-1-2,3-3 0,7-4-10,2-4-13,-1-5-16,8-4-32,-1-8-39,7-5-82,7-8-134,-1-5 177</inkml:trace>
  <inkml:trace contextRef="#ctx0" brushRef="#br0" timeOffset="62911.5465">14682 2237 791,'-8'5'-70,"8"-5"19,0 0 11,0 0 13,0 0 14,-9 6 9,9-6 8,0 0 11,0 0 8,0 0 0,-6 3 8,6-3 2,0 0 0,0 0 5,0 0 4,0 0-1,0 0 3,0 0 5,0 0 0,0 0 0,0 0-5,0 0-2,0 0-4,0 0-5,0 0-3,0 0 1,0 0-6,0 0-4,0 0 1,0 0-11,-14-9-3,14 9 7,0 0-8,0 0 8,0 0-7,-3-8 6,3 8-5,0 0-6,0 0 3,-3-8 4,3 8-3,0 0 4,0-9-2,0 9 1,0 0-3,-3-7 7,3 7-7,0 0 1,0 0-1,0-9-1,0 9 17,0 0-21,0 0 0,0 0-3,0 0 1,0 0 0,0 0 1,3-7-12,-3 7 9,0 0 2,0 0 0,0 0-6,9 22 6,-9-8-8,0 2 8,-3 4-3,-3 8 8,-3 7-5,-10 8-11,-2 5-13,-5 6-35,-11 5-26,-18 17-49,-8-5-103,-9-4-100,0-10 148</inkml:trace>
  <inkml:trace contextRef="#ctx0" brushRef="#br0" timeOffset="55857.1558">15362 1715 755,'14'-8'-44,"-6"-3"15,1 3 13,0-4 11,-3 6 11,3-6 5,-6 5 7,3-4 5,1 2 4,-4-1 6,-3 1 3,0 1 0,0-1-1,0 9-4,-10-12 1,4 6-7,-3 2-2,0-4-5,-6 7-2,1-2-6,-5 3 2,4 0-3,-3 0 3,-1 4-9,-2 4 5,1-2-4,-2 6 2,4 1 3,-3 0 1,4 4-3,0 0 5,0 2-4,2-1 1,3 1 3,-1 3-3,7-4 3,0 2 3,3-4-6,0 3 9,6-5-5,3-1-3,6 4-2,1-5 4,5-2-4,-1-2-1,6-1 2,-3 2 2,1-3-6,1 2 0,-1-4 1,-1 5-6,-2-1 3,4-3-1,-1 8 0,-4-7-1,2 4 0,2 5-3,-3 2-1,-2-1 0,-1 1 3,-3 1-1,-1 4 9,-2-4-10,1 5 7,-7-5 3,0 4 9,-3-4-1,0 2 6,-3-4 5,0 0 8,-4 4-3,-2-5 3,-3 3-1,-2-6-1,-1 3 0,-4-4-8,-2-1 0,1-1-2,-3-2 1,3-2-4,-1 1-6,-1-3-11,4-3-19,-2 0-13,1-3-18,1-4-29,0-4-14,4-3-19,0-5-21,5-5-43,4-4-197,-1 2 118</inkml:trace>
  <inkml:trace contextRef="#ctx0" brushRef="#br0" timeOffset="56523.4085">15704 1681 934,'6'-6'-29,"-6"6"7,0 0 6,9-5 1,-9 5 2,0 0 1,0 0 2,0 0-4,9-4 7,-9 4-2,0 0 12,6 15-1,-3-8 8,0 1-2,0 7 5,-1-3 1,3 8 1,-2 0-2,3 3-1,-3 1 3,6 1-1,-4 2-3,4 0 0,6 3-1,-2-3-1,5-3 1,-3 2 1,-1-8-1,6-2 1,-6 2-3,1-6 2,3 0-2,-2-7-1,-1-5-4,-1 0 2,1-5-2,1-4 1,-1-6 7,-3 0-12,-3-6 1,0-1-3,-4-2 1,1-5 0,-1 2 5,-2 0 5,-3 3 13,3 0 2,-3 8 11,0-4-13,3 4-4,-3 5-1,0 1-6,0 1 1,0 9 8,0 0-13,0 0 1,0 0 3,-3 30-1,3-14 1,0 13 3,0-3-1,0 6-1,0 9 3,0 2-1,0 4-3,-3 2 3,0 2 2,-2 6-1,-1-1 1,4-4 2,-1 4-4,-3-3 8,3 0-3,0-2-1,-3-9 0,3 3-4,0-3 3,0-6-5,-3 3 7,0-3 4,-3-6 1,-4-2 2,1 1 1,-5-3 1,2-7-5,-7 1 0,1-4-6,1-6 1,-5-2-1,-2 0 0,-4-4-15,5-2-14,-8-4-18,4-7-12,-1 2-33,2-10-21,-2 0-20,4-8-27,4-1-288,4-4 60</inkml:trace>
  <inkml:trace contextRef="#ctx0" brushRef="#br0" timeOffset="57341.5818">16485 1598 1111,'6'-3'-37,"-6"3"6,13-4 1,-13 4 1,9-3 0,-9 3 4,9-3 2,-9 3 0,0 0 6,6 13 2,-6-4 5,3 1 3,-3 7 3,0 0 5,0 4 0,3 3 2,-3 3 4,0 3 5,0 3-1,0 5 0,3 0 2,-3 0-3,3-1 1,-3 2-3,3-9 3,-3 2-4,3-4 0,-3-1 1,3-6-1,-3 0-1,0-3 9,0-1 12,3-4 4,-3-5-1,-3 1-4,3-9-3,0 0-7,0 0-3,0 0 3,-3-39-1,6 21-6,-3-8 2,5-4 0,1 3-4,2-5 1,1 0-1,-1-3-1,4 10-3,-3-5-1,6 4-1,1 4 3,-4-1-8,3 4 4,-1 1 3,5 3-2,-1 1-5,0 7 1,2 2 0,-3 1 1,0 4-4,1 4 4,-2 1 1,2 5-3,-3 4 4,-1 5 0,-5 0 2,2 3 0,-6 2-2,1 1 2,-6-1 3,3 2-7,-3-5 10,0-2-5,0-4 2,0 2 4,0-4 5,0 1 13,-6-5-1,6-2-1,0-7-2,-8 3 4,8-3-9,0 0-4,-6-19-2,6 5-1,3-7-1,5-1-10,1-10 3,3-1-5,6-3 1,4 0 4,-2 0-3,4 0-6,-2 5 5,-1 5-2,-1 1-1,3 4 0,-9 4-2,7 5-3,-5 2 1,2 5 1,-6 2 4,2 6 10,-2 2-10,4 5 3,-4 8-4,-3 0 8,-3 5-3,0 4 5,-3 0-2,0 3 1,-3 0-2,0 1 2,0-1 0,0 0-9,0 1-19,-3-5-9,3 3-18,0-6-12,-3-4-26,3-3-25,0 2-63,0-12-130,-3 0 177</inkml:trace>
  <inkml:trace contextRef="#ctx0" brushRef="#br0" timeOffset="58117.9418">17527 1621 570,'-6'3'1,"6"-3"4,-6 4-2,6-4 0,-3 6-1,3 0 2,0 0 3,-4 6-3,4 0 7,0-1 7,-3 4 1,3 0 6,-3 3 2,0 4-3,0-4 3,0 6-1,0 2 1,0-1 1,0 1-3,0-1-3,-3 2 2,4-3-2,-4 0-4,3-1-1,0-2-2,0-5 1,0 2-5,0-3 7,0-1 3,3-4 3,-4 2 12,4-4 0,0-2-3,0-6-3,0 0-5,0 0 1,0 0-5,7-36-2,-4 16-5,0-4 2,3-3-7,3-3 5,-1-1-4,1-4-4,0 5 1,0 0-3,4 2 2,-1-1-4,0 8-2,0 0 2,-1-1-1,6 5 1,-6-1-9,4 5 5,0-2-2,1 7 3,-1 2-1,-1 5 5,4 2-9,1 5 5,-1 2-2,0 7 2,-4 0 5,0 4-1,-3 7-3,-2-4 4,0 7 0,-3-2 0,-3 3-1,0-3 1,-3-1-2,0-1 3,0-1-1,0-5 5,0 1 7,-3-4 7,3-3 5,-6-2-5,3-3-2,0-2 1,3-6 2,0 0-9,0 0 3,-15-18-8,15 1 6,0 1-14,3-10-9,3 4-10,0-8-9,3-2-2,0 3 2,7-1 1,-1 4-1,3-3 3,2 7 2,2-2 2,-1 6 5,4 1 0,-4 4-4,-1 4 8,2 1-2,-1 5 0,-3 3 4,-1 3-2,-1 3 3,2 5-1,-3-1 2,-3 7 10,-2 2 0,-1 3 7,-3 2-3,0 2 8,-3 5 3,-3-1-5,0 5-4,0-2 3,0 0 0,-3 2 3,0-2-1,3-2-8,-3-1 3,3-1 0,-3-3-8,3-1-12,-3-2-13,3-3-17,0-5-19,0 3-10,0-7-29,0-4-62,3-4-180,-3-3 145</inkml:trace>
  <inkml:trace contextRef="#ctx0" brushRef="#br0" timeOffset="57491.8517">17562 1607 861,'-5'3'-28,"-1"-1"-43,6-2-40,-9 3-111,3-1 76</inkml:trace>
  <inkml:trace contextRef="#ctx0" brushRef="#br0" timeOffset="58609.7178">18374 1886 897,'6'9'-22,"-6"-9"-1,3 7 5,0 0 2,-3-7-3,3 7 4,2-1 0,0-1 5,-2 0 9,3 0 3,0 3 2,0-4 1,3 2 1,3 0-2,-1-6-1,6 5 2,-6-4-1,4-1 3,0-1-6,1-4 2,-1 1 1,0-2 7,2-4-9,0 0 2,-3-6 0,1-1 5,-3-1-11,1-3 4,-4 2-1,-6-2 2,0 1-3,-6-1 3,-3 2-1,-7 1 1,1 0 1,0 2 3,-3 5-1,1 0-4,-3 2 2,3 8 0,-4 2 5,3 4 3,-4 5 2,1 4 4,4 4 5,-3 6-1,6 4-2,2 5 13,0 5-12,3-1 6,0 2 0,6 0-3,3 0 4,0-1-6,3-2 0,0-3 4,3-5 4,3 2-12,1-1 1,2-10-2,-4-1 1,7-3 0,1-5-5,2-2-12,-4-6-10,6-4-17,-3-4-10,1-4-24,7-8-15,-5-5-36,-2-7-74,1-4-106,-4-5 191</inkml:trace>
  <inkml:trace contextRef="#ctx0" brushRef="#br0" timeOffset="59465.4286">18760 1859 760,'-2'-9'-8,"-1"3"0,3-3-3,0 9 1,3-13 2,-1 5 4,9-1-2,-2 3 1,2-1 4,1 1-1,3-2 0,1 2 2,5 1 0,2 1 0,2 3 0,-4 1-2,3 0 2,1 1 4,-2 3 5,5 4-2,-4 0-2,2 1 4,-4 1-1,2 4 3,-3 2 2,4 2 4,-11 0 6,4 6 1,-2-1 6,-7-2 3,0 4 0,0 1 0,-3 1 7,-3 1-8,0-2 2,0 2 2,-3-4-4,0 1-1,0-6-2,0 0-2,0-2 0,0-1 4,0-2 1,0-2 7,0-2 7,0-1-3,0-4-6,0-5-3,0 0-5,0 0-10,8-24-6,-2 8-9,5-10-21,0-4-10,1-5-11,6-4-2,1-4 2,-1 2 4,2 2 9,2 2-3,-4 3 0,0 5 5,0 5-2,1-3 6,-5 7-1,1 1 0,-3 5 0,4 4 8,-4 2 2,0 4 7,0 2 5,-12 2 2,22 12-2,-14-2 6,4 4 3,-3 4-1,-3 5 2,0-1 8,0 4-5,-3 4 3,0 1 0,0 4-9,0-1 6,1 8-1,-4-7 1,0 2-4,0-1-1,0-3 3,-4-3-1,4 3-9,-3-7-16,3 2-11,-3-4-21,3 0-12,-3-9-19,3 3-34,-3-8-95,0-3-78,0-6 198</inkml:trace>
  <inkml:trace contextRef="#ctx0" brushRef="#br0" timeOffset="58931.8558">18909 1289 770,'0'-16'-25,"0"1"11,0 1 13,3 4 10,-3-2 12,0-3 8,0 4 11,0 1-2,0 1 0,0 3 6,0-4-15,3 2-8,-3 8-4,0-8 3,0 8-7,0 0 0,0 0-3,0 0 2,6 26-1,-6-8 1,3 3-2,-3 3 4,0 4-1,0 4 1,3 4 4,0 4-11,-3 1 3,0 4 4,3-3-4,-3 3 1,0 0-3,0 1-2,3 2 4,-3 2 0,-3-1-1,3-1-1,0 2 0,3-4 2,-6-4-2,3 3-10,-3-9-6,3 3-9,-3-6-14,3-3-14,0-6-15,0 2-8,-3-10-16,3-2-54,0-4-152,-3-4 192</inkml:trace>
  <inkml:trace contextRef="#ctx0" brushRef="#br0" timeOffset="59654.9223">19673 1539 856,'-6'-5'29,"-3"0"-5,3-1-6,6 6 1,-16-9-5,10 8 8,6 1 2,-9-9-4,9 9-5,-9-3 5,9 3-7,-6-5-13,6 5-25,-3-3-19,3 3-32,0 0-49,0 0-149,3-9 208</inkml:trace>
  <inkml:trace contextRef="#ctx0" brushRef="#br0" timeOffset="60350.063">20485 1604 729,'0'0'-12,"0"0"2,0 0-1,0 0 6,0 0 7,0 0 5,-37-3 13,25 3-3,-3 3 4,-4 0 2,-5 2 6,1 0 3,-2 3-3,1 1 5,-7 3 0,5 6 3,-1-1 3,-1-2-1,5 7 8,-2 3 1,4 1 2,3 7-2,4-3 1,-3 6-3,6-4-4,-1 5 3,9-1-6,3-6-2,3 5-1,6-1-3,2-2-3,9-5 0,3-3-3,1 1-1,7-5-3,1-4-4,2-1 1,1-4-8,2-2 2,-4-4-6,-2-5-1,2 0-6,-3-4-4,-1 3 4,2-4-4,-4-4 1,1 3 1,-8 1 2,1 0-1,-2 1 4,-4 0 1,3 1-6,-7 0 9,3 0-3,-2 0 1,-1 2-2,-2-4 5,-9 5-3,18-1 3,-18 1-3,13-3 4,-13 3-2,15-4 5,-15 4 1,9-2 6,-9 2 4,0 0 5,14 0 8,-14 0 0,0 0 0,9-2-2,-9 2-1,0 0-5,0 0-2,0 0-2,14-3-1,-14 3-4,0 0-4,0 0-3,0 0 2,0 0-1,0 0-5,0 0 3,11-3-2,-11 3-1,0 0 0,0 0-3,0 0 2,0 0-6,0 0 1,0 0 1,0 0-6,9-3-10,-9 3-7,0 0-13,0 0-23,0 0-20,0 0-20,0 0-25,6-3-27,-6 3-59,0-10-351,0 2-58</inkml:trace>
  <inkml:trace contextRef="#ctx0" brushRef="#br0" timeOffset="61725.763">21417 2099 1366,'0'0'-106,"3"-9"14,-3 9 12,6-6 18,-6 6 11,0 0 11,6-6 8,-6 6 12,0 0 7,0 0 6,0 0 5,3-6 8,-3 6 4,0 0 1,0 0 2,0 0 0,0 0 2,0 0 1,3-6 2,-3 6-3,0 0 6,0 0-4,0 0-5,0 0 4,0 0-5,0 0 1,0 0-8,0 0 8,0 0-8,0 0 1,0 0 3,0 0-2,0 0-1,0 0 4,0 0-6,0 0 1,0-9 3,0 9-6,0 0 5,0 0 1,-9-9-11,9 9 6,-6-6 4,3 0-7,3 6 6,-10-6-4,10 6 0,-6-4 6,6 4-8,-6-7 6,6 7 1,0 0 4,-6-7-9,6 7 2,-3-6 6,3 6-9,0 0 8,0 0 1,-6-6-3,6 6 3,0 0-9,0 0 7,0 0-2,0 0-2,-3-7 0,3 7 4,0 0 3,0 0-1,0 0-1,0 0 1,0 0-8,0 0 3,0 0 1,0 0 1,0 0-8,0 0 4,0 0 1,0 0-1,0 0-5,0 0 1,0 0 0,0 0-2,0 0 0,0 0 1,0 0 1,0 0-1,0 0 2,0 0-1,0 0 1,0 0 4,0 0-2,0 0 1,0 0 1,0 0 0,0 0-1,0 0 1,0 0-4,0 0 6,0 0-3,0 0-3,0 0 1,6 33 4,-3-15-2,-3 1 1,3 5 6,-6 9-1,0 2-7,-3 5-3,1 11-17,-10-3-15,-4 3-22,-5 6-38,-10 3-64,-19 15-173,-7-6 155</inkml:trace>
  <inkml:trace contextRef="#ctx0" brushRef="#br0" timeOffset="83892.6975">24805 1411 408,'10'-8'-14,"-4"1"2,-3 1 2,0-5 4,0 2 2,-3 0 6,0 3 6,0 6 3,0-15 3,-3 6-5,3 9 0,-6-10-1,3 5-2,-4-1 4,7 6-3,-12-1-1,12 1 2,-20 0 1,5 1-1,3 8-1,-10-1 3,1 4 3,-4-6-1,-1 10 1,-1 2-2,-1 0 2,5-1-4,-2-1 3,1 2-4,6 0 1,4-6 2,-3 3-4,9-1 2,2-4-1,6 2-2,6-2 0,2-2 0,4 0-2,7-2-4,5 1 6,-3-1-2,4-1 1,1 1 1,2-3-2,-4 3-1,4-2 0,-2 5-2,-5-4-1,4 7 0,-7-5 2,-1 8-1,2-6 0,-7 8 7,-3-1 3,-3 3-3,-6 1 5,0 4 3,-3-3 0,-3 5 5,-6-2 6,-1 0-5,-5 0 3,4-2 2,-4 1 7,-1-2-7,1-6 3,3 1 1,1-2 3,-3 1-3,0-5-1,2-2-1,0-3-1,-1 2-3,1-7 0,4 2-9,11-2-3,-24-9-22,14 2-20,-2-5-23,3-1-20,0-4-28,0-2-33,3 0-153,-2-3 197</inkml:trace>
  <inkml:trace contextRef="#ctx0" brushRef="#br0" timeOffset="84630.3026">25147 1391 719,'0'0'-35,"0"0"1,0 0 4,0 0 1,0 0 3,0 0 3,0 0 3,0 0 2,0 0 8,0 0 10,0 0 2,0 0 8,-6 23 1,0-11 2,0 4-1,-1-1 5,1 5-1,-3 1 3,3 1-4,0 2 2,1 0 0,2 2-3,0-3 1,0 0 0,0-3 3,3 2-7,3-2 6,0-4-5,3-1-1,-1-1 1,7 1 6,0-5-10,1-1 0,2-4-6,3-5-2,-4-3-5,6-2-1,0-6-6,-2 1 0,7-14-1,-4 3 0,-1 0 2,-1-6 3,-4 3 7,0-1 5,-3 4 9,-4 0-1,0-3 2,1 4 1,-3 5 2,-1 2 0,1-1-5,0 4-4,-3 1-1,0 3 5,-3 6-7,0 0-1,0 0-2,0 0 6,-3 39-1,-3-17 0,-3 4 0,4 8 0,-4 4-1,-2 7 1,3 7 0,-4 2 1,-3 9 2,3 2-1,-4 2 2,1-1-4,-2 0 4,2-1 8,-1-3-6,1-7-3,3-2-1,-3 0 3,1-5-3,-3-2 4,3-2-5,-1 2 9,-3-8 1,2-3-1,1-3 6,-2-3 3,-2 1-3,-2-6 6,0 0-2,-4-3 4,2-2-6,-1-2 1,-1-5-5,1-2 1,-4-5 8,5-2-11,-4-3-2,-4-6-11,5-1-10,-2-8-17,1-1-12,2-6-15,2-2-15,2-3-11,6-3-13,-1-3-16,4-3-22,4 0-178,2-6 181</inkml:trace>
  <inkml:trace contextRef="#ctx0" brushRef="#br0" timeOffset="85564.0782">25623 1427 742,'0'0'-55,"3"-7"3,-3 7 3,0 0 6,0 0 7,0 0 8,0 0 10,13 16 8,-13-4 7,0 2 8,0 2 0,0 4 2,-3 5 6,0 1 3,-1 4 2,1 6 0,-3 1 7,0 5-8,0-3-2,-3 3-3,3-1 2,1 1-3,-1-5-1,0-5 1,0-2-5,1-6 3,0 1 5,2-3 5,0-6 10,0 0 3,3-2-4,-3-5-7,3-9 3,0 0-6,0 0-2,0 0 1,0 0-9,15-35 1,-8 15-5,2-2 0,-3-3-2,2 5 0,1-5-3,0 4 1,3-5 0,-2 5 1,2-1 1,0 4 1,0-5-3,-1 4-1,6 0-3,-6 3 2,4 3-2,0-2 3,3 4-4,1 1 3,-5 2-2,1 2 1,1 6-2,-1-3 5,-3 6-6,0 0 4,0 5 0,-4 0 2,0 6 5,-2 3-3,-3-2 2,-3 7 12,0 2-13,0 1-1,-3 0 1,0-1-2,0 1 4,-5-7 3,5 3 0,0-3 2,1-6 3,-1 2 1,0 1 8,0-2 5,3-5 17,-3 3-4,0-6 0,3-5-7,0 0 0,0 0-3,0 0-6,0 0-6,0 0 3,12-36-7,-4 18-3,6 0-7,0-7 0,4 4 0,0-8-6,1 7-2,-1 2-2,2-5 6,2 5-1,-1-1-1,-3 5-4,1 1 0,-1 1 0,-1 2 0,1 2-1,-2 1 1,-1 3-3,-3 4 0,-1 2 10,-11 0-7,23 11 0,-15-4 3,-2 8 1,-3-1-2,3 7 12,-6 0-12,0 4 7,0-1-1,-3 6-2,0-3-1,0 3 2,0-3-4,-3 3-10,3-3-7,1 0-8,-1-3-9,0 0-11,-5-3-15,5 0-13,0-6-21,-3-3-199,4 0 188</inkml:trace>
  <inkml:trace contextRef="#ctx0" brushRef="#br0" timeOffset="86890.2686">26447 1775 750,'0'0'-30,"0"-8"4,0 8 6,0 0 6,0-8-3,0 8 6,0 0-1,0 0-3,0 0 2,0 0 1,0 0 1,0 0 2,0 0 5,0 0-1,0 0 4,10 22-3,-10-10 3,0 3 2,-3 1 6,0 6-3,-4 0 2,-2 2 2,0 3 3,-3 0-3,0 3 3,4 0 2,-6-3-5,3-3-1,2 2-1,0-8 1,0 1 4,3-4 6,0 0 6,0-4 11,2-1 13,-2 2 8,0-8-11,6-4-5,0 0-2,0 0-10,0 0 4,3-23-4,6 4-8,1-3-2,5-5 3,0-1-10,2-2 1,6-5 2,0-1-13,-2 6 1,1 3-1,1 3 2,-2-3 7,-2 6-4,-1-1-5,-3 4-2,1 3 0,-1-1-3,-4 6 0,1-2 1,-3 8-4,3-4 0,-2 8 4,-10 0 3,15 10-4,-9-6 3,-3 11-4,0-2 4,-6 4-2,3 1 4,-3 4-2,-3 0 5,0 3-3,0-4 3,0 4 1,3-5-5,-4 1 4,4-6 2,-3 1-1,3-1-1,3-4 17,-3-1 3,0-1-9,3-9 4,0 0-3,0 0-5,0 0 0,21-19-6,-11 5-6,-1-5 2,6-4-8,-1-3-1,3 0 3,3-6-2,-5 7 5,3-4-5,-2 5 1,-4 2 8,-1 2-8,1 2-3,0 5-3,-2-1 6,-1 3-3,0 3 1,-3 3 1,3 2 3,-9 3 1,0 0-1,0 0 1,20 14 5,-17-4 0,0 2-3,-3 4 4,0 0 2,5 3-1,-5 1 4,0 4 2,0 0-8,0 0 10,0 1-4,3-1-1,-3-2-1,0 3 2,3-1-6,0-2 9,0-4-2,-1 0 1,1 0-7,0-6 10,3 3-11,0-4 8,0-1-1,3-4-2,0-1 0,4-5 3,-13 0-8,24-8 6,-10-2-3,-2-7-2,4 1-4,2-10 6,-6 1-10,3-2 2,-2-3 0,-4 0 0,-1 0 4,-2 3-1,-3-2-4,3 7 1,-3-4 5,0 7 3,-3-1-9,3 4 3,-3 2-3,0 2-2,0 2 3,-3 4 0,3 6-3,0 0 5,0 0-1,-23 16-2,11 1 7,-4 2 4,4 10-5,-6 4 6,3 6-2,-4 3-1,4 3 11,1-5-13,5-2 9,0-1 5,3-1-8,-1-1-1,4-7 10,3-4-8,3 0 2,4-5 0,5-3-2,3-2 2,2-6-9,2-6 6,2-2-8,0-8 5,10-4-12,-5-8-8,11-6-4,-8-10-10,11-11-3,-4-2-6,0-7 0,-3-5-1,10-14-1,-9 7 5,-11 7 3,-2 2 11,-2 7 9,-4 4 4,-4-1 5,1 6 5,-6 3 2,4 4 9,-7 0 7,0 7 1,3 4 1,-6-2 0,3 4-3,0 5-7,0-1-2,0 5 1,-3 1-6,0 2-4,3-1 6,-3 8-4,0 4 1,0 0-2,0 0-2,0 0 3,-15 27 1,9-14-6,0 10 8,-4-1 0,-2 13 0,-2-1 3,2 10 5,-3 5-3,-1 2 2,1 1-1,0 0-6,4 3 10,-3-5-6,3 1-5,2 0 5,3-3 2,0-8-6,0 5 6,3-9 1,0 3-10,3-7-5,-3-2-13,0 1-12,3-5-15,0-1-9,-3-4-8,0-1-12,3-7-26,-4-1-51,1-7-131,-3-5 203</inkml:trace>
  <inkml:trace contextRef="#ctx0" brushRef="#br0" timeOffset="81534.0421">22349 1699 60,'0'0'15,"6"-8"-1,-6 8-7,4-10-1,-1 4 2,-3 6 1,0-11 1,3 5 2,-3 6 1,0-12 2,0 12 0,3-6 3,-3 6-2,0-12 1,0 12-1,-3-7 1,3 7-1,0-9-1,0 9 0,0-8 2,0 8-4,0-10 0,-3 4 4,3 6-3,-3-9-1,3 9 0,-4-11-2,-2 7-1,0-1 1,0-5-5,0 5 2,-3 0 0,0 0-2,0 0-2,1 1 1,8 4-2,-23-5-1,12 2 0,11 3-1,-21 0-1,8 0 0,1-3 2,0 9-2,0-3 1,-2 3-1,0-1 2,3 0 0,-1 3 2,-3 4 2,0 2 2,-4-2 1,5 4 4,-1 0 2,-3 1 1,2 1-1,1 6-2,0-4 3,1 5 0,-3-3 0,9-2-2,-1 6-4,0-5 8,3 4-1,3-2-6,0-5-2,6 1 2,3 1-1,0-3 2,3 0-2,3 0 1,4-7-2,1 1 0,1-2-1,3-2-2,4-4 0,-5-3 0,-2 0-1,7-6 0,-1-1-4,-2-1 4,1-4-3,-5 0-4,1-8 4,2 1-4,-3-3 1,-7 1 1,6-8-1,-6 7-2,1-7 3,-3 2 1,-3 2-3,3 1-1,-3 0 2,1 0 0,-1 1-1,0 5 2,0 1-2,-3-2 2,2 6 1,-2 1-4,0 0-1,3 0-1,-3 6-2,0-3 2,0 4 1,-3 5 0,0 0 1,0 0 4,0 0 3,0 0-5,19 15 4,-19-6 4,0 2 0,0 2 6,0 1-7,-3 2 4,3 2-2,-4 3 4,1 3 0,0 0-3,0 3 0,0-3-1,3 0 1,-3 0 0,3 2-3,0-7 2,0 2-1,3-4-5,0 2-4,0-5-2,7-1-9,-4-4-13,6-3-15,0-2-17,0-4-23,-12 0-162,31-14 237</inkml:trace>
  <inkml:trace contextRef="#ctx0" brushRef="#br0" timeOffset="82574.703">22711 1427 652,'0'-10'-11,"0"-1"8,0 2 0,0 3-2,0 6-2,0-12-1,0 12 0,0 0 6,0 0 6,0 0 7,0 0 3,0 0 5,0 43 0,-3-23-1,3 4-1,0 3 2,-3 0-2,3 6 3,-3 2-6,0 1 3,0 0 0,-2 3-1,2-5-3,-3 5-1,0-6-3,3-3 3,-5-6-2,6 0-1,-1-1 3,0-2 3,0-3 13,0-2 9,3-4 12,-3-4-14,0-2 0,3-6-5,0 0-3,0 0-6,-9-20 2,12 8-9,-3-7-9,6-7 0,-3-4-7,3-1-3,3-4 0,1-1 0,-1 1-6,0-1 6,2 1-1,1 3 2,0-1 1,1 5-4,-1 2 4,3-2-2,-4 10-1,1-5 5,2 7-2,-3 0-4,1 2 1,-3 3-1,3 4-1,0 1 1,1 3 3,-13 3-3,20 9 2,-11 1 3,0 4 2,0 4 0,-2 4 1,-1 2-1,0 5 5,-3-2-3,3 7 0,-3 2 1,3-4-2,0 4 5,0 0-3,2-5 3,1 2 4,5-3-6,-3-3 1,4-3 1,-3-1 1,4-7-1,-1-2 4,2-5-1,1-3-3,1-6-6,5-5 2,-4-4-8,8-6-3,-4-9 1,7-10-7,-4-1-10,3-13-5,0-4 1,-4-5 0,0-3 3,-3 1 3,-4-1 1,-4-3 5,0-2 4,-3 9 3,-1 0 8,0-1 4,-5 3 6,-1 0-2,1 2 1,-3 1 7,0 7 0,-3 1 1,3 1 5,-3 3 8,0 6 1,0 3 0,0 0 4,0 6-2,-3-2-8,3 8-5,0 2-2,-3 2-5,3 7-3,-6 4 3,6 3-1,0 0-1,-22 16-1,10 0 2,4 6-4,-4 8 4,0 0 0,0 9 1,-1-3-1,4 9-1,0 3 0,3-5 0,1 9 1,-1 3-3,6 2 4,-3-1-1,6 2 2,0-3-4,2 1 1,7 1 3,3 4 0,4-1-1,5-3-4,2-5 5,-1-5-3,-1-6-3,4-3 5,-2-3-4,2-5-3,-4-3 6,0-4-4,-2-5-2,1 1 4,-5-8-1,4-2-2,-4-5-3,-4-4-5,4-3-6,1-4-2,-1-7-3,0-2 3,-2-9-9,-1-1-5,-4-4 2,1-5 6,-3 5-2,-3-1 0,4-1 1,-7 4 1,3 1 4,-3 6 0,0 0 3,0 1-5,0 4 4,-3-1-3,3 4-4,0-1 7,-3 5-3,0 3 3,0 6 2,0 0 6,0 0-1,-18 18 4,15-6-7,-7 9 1,4-1 3,0 5 2,3-1 4,-3 2-1,3 1-4,-3-2 0,6 6 8,-3-5-1,0 3-1,3-2 3,3-2-2,0-1 3,0-3-6,3-1-14,-3-1-7,6-2-16,0-5-28,1-3-28,-1-8-66,3-2-136,-3-4 190</inkml:trace>
  <inkml:trace contextRef="#ctx0" brushRef="#br0" timeOffset="83138.6228">23281 1244 745,'0'0'-47,"-14"0"14,14 0 11,-12 4 7,12-4 7,-9 4 3,9-4 3,0 0 2,0 0-1,0 0 0,0 0 3,0 0 3,0 0-3,35-8-1,-20 7 1,4-2-1,-1 1 1,0-2-2,7 2-8,-2-1-7,4 0-16,1 3-22,-2-3-15,5 2-86,8-5 53</inkml:trace>
  <inkml:trace contextRef="#ctx0" brushRef="#br0" timeOffset="82765.0334">24030 1270 855,'-9'-12'12,"3"6"-6,0-3 0,0 4 1,1-4 3,-3 3 11,2 2 23,3-2 6,3 6 3,-6-8-3,6 8-6,-2-9-7,2 9-9,-3-7-10,3 7-10,-3-6-15,3 6-16,0 0-17,0 0-27,11-8-26,-11 8-42,9-4-166,-1-1 182</inkml:trace>
  <inkml:trace contextRef="#ctx0" brushRef="#br0" timeOffset="87449.9371">27195 1789 736,'0'-11'-26,"0"2"1,3 2 2,-3-4 2,8 3 8,-3-2 4,4 4 11,3-3 2,-3 2 8,6 1-2,1 0 1,-1 1-6,2 2 3,1 0 0,4 0 1,-1 3-4,-4 0 1,6 3-2,-6-3-2,7 6 1,-8-1 5,5 1-4,-7 4 4,4 2 4,-2-1 0,-4 4 2,0 1 1,-3 4 1,0 1 5,-1 4-2,0-1 3,-2 0-1,-3 2-3,-3-3 5,3 6 1,-3-5 0,-3-3 2,3 3 3,0-6-8,-3 0 0,3-1 1,0-1-4,-3-2 3,3-2 2,-3-2 12,3 0 10,-3-2-7,-2-2-1,5-6 1,0 0-9,0 0 0,0 0-3,-8-24-1,8 3-9,5 0 3,3-4-22,1-7-8,5-4-7,1-3 5,7-3-9,2 2 5,-4 1-2,3 7 0,-3-1 7,1 5 1,1 4-3,-4 0 5,-1 7-5,-2 1 0,1 2 2,-4 2 2,0 3 0,0 6 4,-4 0-5,-8 3 11,20 9 8,-17 3 0,-1-3-1,-2 6 2,0 3-7,0 1 15,-2 3-13,-1 2 7,0 1 0,0 2-4,-5 0 1,5 3 2,-3-3 0,1 3-2,2-3 0,-3 0-4,3 3 2,0-3-4,0-3 2,0 0 0,0 2-11,0-10-10,0 3-13,3-3-13,-3-1-14,3-5-23,-3-3-57,3-7-210,0 0 139</inkml:trace>
  <inkml:trace contextRef="#ctx0" brushRef="#br0" timeOffset="87635.3417">28035 1422 907,'0'-11'-21,"0"0"1,0 2 3,0 2 4,0 7 6,0-14 9,0 9 2,-3-3 3,3 8-5,0 0 0,3-14-9,-3 14-19,0-7-12,0 7-12,0 0-26,0 0-145,0 0 75</inkml:trace>
  <inkml:trace contextRef="#ctx0" brushRef="#br0" timeOffset="88048.0119">28379 1651 557,'0'0'-18,"-3"7"6,3-7 14,0 0 11,0 0 3,0 0 7,0 0-1,0 0 4,0 0 7,0 0 4,0 0-3,0 0-5,0 0-2,0 0-6,-21-3-2,21 3-3,-15 0-5,5 3 2,-2 3 2,-3 0-9,1 0 3,-3 6-3,0-1 5,-1 2 4,0 4 0,-1 1-4,2 4 7,-1 1 4,3 1 8,2 0 2,4-2-4,0 2 1,6-1 4,0 0-3,6 0 0,0-2 0,6-1-6,3-2 3,1-2 1,5 2-7,2-9-1,8 2-3,5-2 17,4-3-22,-8-2-16,5-4-16,-2 0-23,-1-3-22,-1-3-32,-5 0-47,7-9-213,-7 0 129</inkml:trace>
  <inkml:trace contextRef="#ctx0" brushRef="#br0" timeOffset="90547.5717">1167 3483 858,'-9'0'-77,"9"0"8,-19-3 9,19 3 6,-20 3 2,20-3 8,-18 3 4,9 0 3,-3-1 5,-1 1 5,1 3 6,0 0 2,-2 1 7,-2-1 3,-2 2 5,3 4 4,-3-2 2,-1 2 5,5 1-1,-4 0 2,0 0-1,2 1-5,-2-2 3,6 0 2,-2 2-3,0 0 2,3-2 0,2 5-1,0 1-1,0-6 3,3 1-3,0 7 1,-1-4 0,4 1 3,0 2-1,0-3 2,3 3-1,0-3 0,0 4 1,0-4 1,3-1 1,0 2 3,0-1-3,4 1 1,-1-3-1,3-1 2,0-3 1,0-1 0,6 2-2,1-6 0,-4 0-1,2 0-1,4-1-1,-2-4-1,2 0 0,0-4-4,-1 2 1,8-6 1,-4 3 1,-3-6 0,4 2-3,-2-4 2,-2-1-5,1-2-3,-1 1 1,0-5-4,-4 4 0,0-7-3,0 5-1,4-6 3,-9 0 0,4 2-3,-4-4 1,0 5-2,0-3 3,-1-4 1,-2 4 1,0 1 0,3 1 2,-6-1-2,4-1 1,-1 2 2,-3 0 1,-3 0 1,3 6 4,-3-1 6,3 1-1,-3 4-6,0 0 2,3 0-3,-3 3-4,-3 3 4,3 6-1,-3-9-1,3 9-2,0 0 1,0 0 1,-9 19-2,6-8 4,0 1 2,-4 4 1,4 1 1,0-2 2,3 10 7,-3-4-6,0 4 4,0 0-1,0 2 4,3 3 1,-3 0-6,3 0 7,3 1-5,0 5 1,0 0-3,3-1 0,0 1 2,4-5 1,-1 2-4,3 0-1,0-6 1,3 0-2,1 0-5,-4-6-4,2-1-7,1-4-9,0 1-9,1-5-21,2-2-28,-7-8-150,4-2 77</inkml:trace>
  <inkml:trace contextRef="#ctx0" brushRef="#br0" timeOffset="91724.9347">1614 3489 555,'0'0'-34,"0"0"9,9 20 8,-6-10 9,-3 6 6,2 3 8,-2 3 1,3 2 1,-3 6 4,0 0 4,0 11 0,-3-4 5,3 4-4,-2 1-3,-1-3 0,3 0-1,0-5 3,0 1-3,0-5 0,-3 0-2,3-4-2,0-4 1,0-1 0,0-2-1,0 1 4,-3-5 7,3 0 7,0-2 9,0-2 5,-3-5-5,3-6-7,-6 1-9,6-1-1,0 0 0,-3-27-7,3 12-5,0-9-9,3-4-4,0-2 0,0-5-5,3-1 4,0 2-1,-1-2 1,4 1 0,2-1 2,0 1-2,1 0 3,3 2-2,0 0-1,4 1 1,-2 1 0,1 1 0,4 6 0,-1 0 1,0 1-1,1 2 1,1 6 0,-5 0-4,4 2 3,-4 5 5,-4 2-3,4 3 3,-2 3 0,-4 6 2,3-1-1,-3 10 7,-4-2 2,0 7 0,-5 1 6,0 6-3,-3 0-2,0 3 0,-3 4 1,0 5 0,0-1-3,-2 1 6,5-2-6,0 1 0,0-5 0,5-2 0,-2 5 5,6-6-8,0 0 0,2-3 2,4-3-3,4-1 4,-1-7-3,3 1 5,4-7-6,1-1-6,8-1 2,-2-4-6,2-4 1,2 0-5,-2-4-1,1-2 1,-1-2 1,-5 0 5,2-6-6,-7 3 9,4-2-2,-8-4-5,-5 1 7,3 0 6,-5 0-9,-1-3 10,-3-2 0,0 1 0,-4-2 2,1-2-2,-3 3 1,3-5 0,-6 2-4,3-3-3,-3 3 1,0-1 3,0 1-3,-3-2 3,0 5 2,-3 0-6,0 2 4,-2 2-7,-4 4 1,3 1 5,-3 6-6,-4 0 0,-2 3 3,4 3 0,-6 3-3,0 4 3,2 2 3,0 3-3,-4 8 0,2 5 5,2-1-3,-1 6 3,1 0 2,3 3-6,7-1 4,-6 1 0,8 0 0,1-8 1,2 4 2,3-8-3,0 1 5,3-7 0,-1 3-3,4-2 1,5-6 1,0-1-3,1-3 3,0-5-1,0-1-4,4-4-2,-1-4 2,2-6-5,1-6-6,1 0 1,-4-8-6,0-2 0,0-3-3,-2-2-3,-1-3 1,-1-6 3,-2 2 1,-3 1 6,0-4-3,-3-1 2,3 7 0,-6-5 3,0 1 1,0 1 3,0 1 1,0 4-1,-3-2 1,3 7-4,-3-1 4,3 5 2,0 2 0,-3 0 1,3 3 4,0-1 1,-3 7-3,3-2 1,0 7-2,-3-3-2,3 1-2,0 1-3,0 4 3,0 3 1,0 6-4,0-9-2,0 9 3,0 0 0,0 0 5,-9 24-1,6-8 2,0 10 2,0-2 2,3 3 4,-3 9 0,1 0 3,2 3-3,-3 3 6,6 0-5,-1 4-2,1 7-1,3 4 7,3-5-1,0 7-2,0-1-5,4-1-1,-1-1 5,0-2-5,2 0-15,6-8-15,-3 1-18,4-5-25,-3-3-35,1-9-80,-2-2-98,-2-10 205</inkml:trace>
  <inkml:trace contextRef="#ctx0" brushRef="#br0" timeOffset="92819.4295">3578 3021 676,'3'-4'-47,"-3"4"10,6-9 6,-6 9 10,6-8 3,-6 8 8,7-3 5,-7 3 0,0 0 9,0 0-1,0 0-2,3-7 3,-3 7-1,0 0 10,0 0 1,0 0 2,-13 24 4,4-12-1,0 6 4,-3 3 4,-2 9-1,-3 3 3,-3 7 10,-1 4-11,-7 8 13,-1-1 0,1 6-4,-2-1 4,-4 5 2,-10 17 3,7-13 1,5-7-6,-2 1-5,2-2-1,1-2-8,4-4 2,-4 0 3,8-4-7,0-3 1,0 2 0,2-5-2,-1 0-1,4 0-8,4-10-1,-1 5 1,-1-6-1,4-1-1,-3-1 4,6-4-2,1-3-6,-6 3-1,8-6-3,-2-1 4,2-4 1,0 1-1,0-1-5,3-1 2,-3-2-2,0-2 2,3 3-10,-3-4-10,3 2-3,-4-1-18,1 1-16,0-2-12,3-1-21,-3 0-24,0 0-49,1-6-194,5 0 135</inkml:trace>
  <inkml:trace contextRef="#ctx0" brushRef="#br0" timeOffset="93771.0296">4055 3678 846,'-2'-10'-64,"-4"-1"6,0 1 8,-5 1 8,3-2 9,-4 6 6,3-3 8,-6 2 2,2 4 2,-2-4 3,0 6 5,1 0 3,-5 3 6,-2 0 9,0 5 3,-4 4 3,-4 4-2,-5 2 8,-1 6 2,-2 0 0,-2 6-2,3-3 0,-1 3-2,4 1 3,2 3 1,5-6-4,2-1-1,5 0 1,4 3-2,1-3-3,5 3 5,3-3 1,3-3-1,6 2-7,3-1 4,6-5-4,2 5 1,8-5-1,5-2-3,-1 0 1,5-6 0,5-2-1,-2 2-5,3-7 4,-5-2-1,2-3-4,-5 0 0,8-8-7,-7-4 3,4 0-5,-8-7-3,-2-4-6,-2-4 3,-5 0 2,-2-3-3,-6 0 5,1 0 0,-4 3-3,-3 0 1,0 1 2,0 3 0,-3-1-3,0 6 3,0-2 2,3 4 3,-6 1-2,6 0-3,-3 1-1,3 4 3,0-1-5,0 2 5,6-1-1,-1 4 1,6-2 1,0 2 1,4 0-1,3 2 1,-2 1 0,2 0-1,-1 3 2,2 0 1,2 3-3,-1 0-1,3 1 3,-3 2-1,2 5 1,-1 1 2,-1 4-2,-1 4 0,-1 0 0,-3 5 1,-5 5 2,2 2-4,-6 0 1,-4 4 3,1 3 2,-6-4-2,0-3 1,-3 3 5,0 1-4,-2-4 9,-4-2 7,-3-3-2,-1-2 15,1-4 3,3-3 9,-3 0 6,0-6 5,-1-3 0,1-3-3,1-6-2,11 0-8,-12-15-3,9-1-8,3-4-2,6-16 0,0-4-11,5-10-2,4 2 1,4-7-1,2-1-6,7-2-1,-4 4-12,2 0-4,-1 10-11,-1 4-4,-4 1-2,5 1 1,-7 11-4,0-1-18,-5 8-11,2 0-8,-3 6-12,-1 2-7,1 3-10,-2 1-19,-4 3-216,6 1 159</inkml:trace>
  <inkml:trace contextRef="#ctx0" brushRef="#br0" timeOffset="94875.0012">5676 3579 725,'0'0'-34,"-22"0"5,22 0 3,-11-3 6,11 3 9,-15-2 8,15 2 7,-12-4 10,12 4 5,-10-3 0,10 3-5,0 0 0,0 0-3,-12-2-2,12 2 1,0 0-2,0 0-1,0 0-2,40 5 4,-20-5-4,8 0-3,2 0 5,1 0-2,4 0 0,-1-3 1,-2 1 4,8-2 7,-1 3-5,-3-5 7,1 1-6,-1-4 2,-3 0-3,0 3-1,-5-3-1,-2 2 3,-2-5 3,-2 4-4,-1-1 3,-1-1-5,-3 2-3,-3 4 3,1-2-6,0 0-7,-2 0-20,-1 6-14,3-2-17,-1-2-29,-2-2-66,4 1-66,-4 4 73</inkml:trace>
  <inkml:trace contextRef="#ctx0" brushRef="#br0" timeOffset="94398.4102">6170 2894 808,'3'-6'-50,"-3"6"6,0-7 2,0 7 2,0 0 6,0 0 6,0 0 8,0 0 9,0 0 7,-29 16 5,20-4 3,3 0 2,-3 6 5,2 4 3,-2 4 5,3 1 2,0 3 2,0 4 3,-3 5 7,3 2-1,0-1-2,1 4 1,-1 4-2,-2 3 2,2 5-4,1-1 2,-1 2-3,3 1 0,-3 5-5,3 0 2,0-1 3,-3-1-9,3 4 0,0-4 4,-3 2-8,3-4 1,3-2 3,-3-2-7,3-5 1,0-8-11,0 0-14,0-5-12,3-7-12,-3-3-19,0-1-13,3-10-37,3-4-176,-3-6 198</inkml:trace>
  <inkml:trace contextRef="#ctx0" brushRef="#br0" timeOffset="95573.7034">6424 3603 581,'0'0'-8,"0"0"-2,0 0 6,0 0-4,0 0 1,0 0 2,0 0 3,0 0 1,0 0 0,0 0 2,0 0 1,0 0-5,25-10 2,-25 10 0,14 7 0,-5-1 2,0 2-1,4 4 0,2 0 4,0 6-1,-1-3-1,1 4 1,4 4 5,-1-1-4,0 4 6,1 4-2,2-5 3,-4 9-2,-2-2 4,1 1 1,-1-1 1,-3 4 1,-1-3 2,-2 0-1,-1-2 3,-2-2 0,-3-2 2,-1-3 2,-2 0 9,-2-2-3,-4 0 6,-5-3 1,2-3 0,-5-2 2,2-7 9,-3 2-8,2-3 6,-2-4-7,3-4 2,-2-4-3,5-4-2,0-7-3,-1-5-9,7-4-3,3-5 0,3-7-1,3 0-5,7-9-6,2-1 1,2 1 0,8-7-6,5 3 0,1 2-10,4 2-1,-1 10-13,-5-1-1,5 5-6,-1 0-9,-2 6-10,-8 6-12,4-1-15,-5 10-23,-4-3-35,2 4-184,-4 2 170</inkml:trace>
  <inkml:trace contextRef="#ctx0" brushRef="#br0" timeOffset="96389.7595">7756 3698 792,'3'-8'-53,"0"-4"7,-6 5 8,3-2 9,0-1 4,-6 2 3,1 0 10,-4-2 3,1 1 3,-1 4 0,-3-4 8,-3 3-1,-1 2 5,-2 1 0,1 0 6,-5 0-2,1 3 1,-3 3-1,-4 0 0,-1 3 1,1-2 3,1 4-2,-4 4-1,5-2 2,-4 7 3,2 2-1,5-1 2,-2 6-1,1 2 4,1 5-2,1 4 2,4-4-6,3 4 1,3 1 5,-1-1-8,1 4 1,6-5 4,1 2-5,5-6 1,0 0 0,2-3-3,1-3-1,3-2 5,3-1-2,3-3 1,4-8-3,-1 0-6,3-6-1,1-4-7,4-6 0,1-4-2,1-10 3,4-4-1,2-3-4,-1-7 2,-2-2 4,-2-3-3,1-2 0,-2-1 2,-2 6 5,3-3 6,-6 3 5,-5 5 9,0 4-4,1-2 11,-7 7 4,2 2 3,-2 1-5,0 2-2,-3 1-6,0 5-5,1-1-1,-4 2-5,0 4 2,0 1-5,-3 5 2,0 0-5,0 0 3,0 0-4,0 0 1,9 25 5,-9-15-5,0 5 0,0 1-3,0 4 2,0 2-1,0 4 5,0 1-7,0 1 6,0 6 0,0-2-2,3 7-1,0-4-10,0 1-14,3 0-6,0-8-10,0 5-11,2-7-7,6-4-13,-6-2-16,4-1-24,3-5-213,3-7 164</inkml:trace>
  <inkml:trace contextRef="#ctx0" brushRef="#br0" timeOffset="97271.3849">8081 3483 834,'0'-7'-36,"3"1"-6,-3 6 2,0-8 5,0 8 2,0 0 4,0 0 7,0 0 11,3 21 7,-3-10 5,0 4 3,3-3 3,-3 7-1,0 1 5,0 1 2,3 4-4,-3 1 0,0 2 4,0 2-2,0-1-1,0 5 4,-3 4-6,3-5 2,0-2 0,-3-1-1,0 3-2,3-4 2,-3 0-4,0-6 3,0 2 5,3-5 0,-3-5 7,1 2 10,-3-1 13,5-2 6,-3-5 1,3-3-8,-3 0-7,3-6 1,0 0-11,0 0 0,-6-21-4,9 4-6,3-4-6,4-3-3,-1-10-4,6 2-7,3-9-8,1 1-5,2-2 5,2 8-1,-1-5 3,-1 10-1,-1 1 3,3 1 3,-3 6-7,1 0 3,-2 7 1,-1-1 1,-4 5-1,1 1-3,1 9 5,-1 0 6,-3 6 0,-3 6 0,3 4 8,-7-1 5,6 11-4,-8-1 6,3 10-2,-3 1-1,-1 1 0,1 7 1,0-7-3,0-1 0,3 0 7,0-3-8,0-3 6,3-3-4,1-6 4,-1 2 0,6-7-4,-1-2-1,4-6 3,1-3-8,-1-6-4,6-3 8,1-6-16,1-6 4,-1-4 0,2-5 1,-4-1-3,-1-4 3,2-3-1,1-1 9,-4 2-1,-4 2 17,-2 0-8,1 1 8,-7-2 2,0 7 2,-3 0 0,-3 2-3,0 4-4,-6-2 3,0 4-8,0 2-5,-3 1 4,0 1-6,-3 6-3,3-3 1,-4 6-4,10 3 2,-15-2-2,15 2 3,-11 8 1,5-2-5,0 0 1,0 4 1,3-4-6,0 6-2,3-1 1,0 1-2,3-2 2,3 1-4,3-1-2,-3 5 6,2-6 1,1 2-4,6 4 0,1-5 5,-1 4-9,0-1 5,-4 2 2,6 0-3,-6 4 1,1-3 0,-3 6-1,0-2 2,0 1-2,-6 3 4,4-1 5,-4 0 2,-3-2-4,-3 5 1,0-4 3,-1-4 10,-2 5 3,0-7 3,-3 4 3,0-8 1,-3 4 5,1-5-4,-3 1-2,0-2 0,2-2 2,-3 1-6,0-4 2,-1-1-10,1-4-5,1 1-13,14-1-26,-28-5-18,16 3-27,0-6-30,0-2-50,4-2-214,-6-5 112</inkml:trace>
  <inkml:trace contextRef="#ctx0" brushRef="#br0" timeOffset="97665.5237">9188 3570 936,'6'6'-43,"-6"-6"8,10 5 1,-10-5 2,6 6 3,-6-6 3,3 9 1,3-5 7,-3 4 2,-3 4 12,3 0 6,0 3 5,0 4 3,3-1 5,-3 6 0,0 3 2,-1 2 0,1 1 2,0 0-1,0 1-3,-3-1 3,3 6-3,-3-4 2,3-2-6,-3 3 2,5-3 0,-5-3-10,0-3-14,0 4-8,3-7-16,0-1-12,-1-7-20,1 1-51,0-10-87,3 2 70</inkml:trace>
  <inkml:trace contextRef="#ctx0" brushRef="#br0" timeOffset="98049.474">9421 3128 579,'-3'-5'5,"-3"-1"4,0 1-1,6 5-5,-12-8 5,5 5 0,7 3 3,-15 0 1,15 0 0,0 0 3,-23 7-7,20-1 1,-3 3 6,3-1-5,0 4 5,3-6-4,0 6-2,3-5 6,0 2-9,3-1 1,-3-2-3,3-2 6,2-1-8,-8-3 7,0 0-3,28-3 1,-22-1 0,3-5 2,-3 0 2,3 3-3,-3-6-2,-3 4-3,0-1-1,0-1-2,-3 1 2,0 2 1,-3-1-3,3 8 0,-9-12-10,9 12-5,-12-3-7,12 3-12,0 0-11,-21 15-19,11-11-30,1 2-104,3-1 68</inkml:trace>
  <inkml:trace contextRef="#ctx0" brushRef="#br0" timeOffset="99002.7561">9602 3506 504,'-12'3'-45,"12"-3"7,0 0 3,0 0 5,0 0 4,0 0 4,27 4 2,-12-4 6,4 0 1,-2 0-1,4 0 4,1 3 1,2-3 1,2 3 0,-1-3 0,2 2 1,-2-2 2,1 4 3,-2-4-2,-2 2 0,-1-2 2,-4 0 2,3 0 1,-3-2 2,-2-2 5,0 2 3,1-4 1,-1 2 3,-4-2 6,1 0 2,-3 0 2,1-2 4,-1 4 7,0-2 0,-3 0 5,0 1-5,-6 5-4,9-9-3,-3 8 6,-6 1-15,0 0-2,0 0-4,0 0 0,0 0-1,3 15 2,-9-3 8,0 0-4,0 10 4,-3 0 2,-3 3 6,0 5 3,-1 2-1,1 2 4,1 0-4,-1 1-1,3 1 0,0-2-2,2 2-9,1-3 3,3-6 1,0 3 2,0-6-1,3 0-6,3-1 0,3-1-9,0-7-12,4 2-9,-1-4-18,3-4-27,-1-4-29,4-5-49,1-3-167,-7-8 182</inkml:trace>
  <inkml:trace contextRef="#ctx0" brushRef="#br0" timeOffset="98574.3177">9879 2949 479,'-9'10'-43,"3"-1"9,3-4 3,-2 3 9,-1 2 6,0 1 6,0 4 9,-4 0 3,1 4 5,3 4 6,-6 7 3,3-3 2,0 9 6,-2-1 11,0 3-8,-1 4 6,-2 8 0,2-2 1,0 4-1,-1 2-1,1 0-2,0 3 1,3 2-3,1-7-3,2 4-2,3-4-5,0-4 2,3-1-2,3-5 2,0 3 0,6-5-1,2-2-3,1-3-2,6 0-1,4-5 0,1-3-3,3-2-4,3-5-4,2 3-17,-5-7-11,4-2-14,-2-5-15,-2-5-26,2-4-44,-7-1-84,0-8 71</inkml:trace>
  <inkml:trace contextRef="#ctx0" brushRef="#br0" timeOffset="99205.1832">10138 3296 839,'-2'-7'-5,"-1"0"3,0 0 1,3 7-1,-6-11 2,6 1 2,-3 6 2,0-4 6,3 8-5,-6-14 5,3 10 0,3 4-8,0-9-8,0 9-20,0 0-4,0 0-9,0 0-15,0 0-28,0 0-134,0 0 73</inkml:trace>
  <inkml:trace contextRef="#ctx0" brushRef="#br0" timeOffset="100023.623">10402 3315 544,'6'8'-12,"-6"-8"3,0 0 0,3 9 4,-3-9 0,6 9 4,-3-5 5,0 2 1,3 2 7,-3 0 0,0 2 5,3 5 1,-3 1 1,2-1-2,-2 8 8,0-2-6,5 3 1,-5 1-1,3 4 0,-4-7 0,1 8-1,0-1-1,3-3 1,-3-1-1,0 2-1,0-2 2,0-1-4,3 0-3,-3 0 0,0-1 3,0-2-2,3 0-5,-2-2 3,2-2-2,0-4 1,-3 4 3,3-4-3,-3-2-3,3 1 4,-1-4 1,1-3 3,3-3-6,-9-2 3,19-2-4,-10-7 3,6-4-3,-3-1 3,-1-8-5,9-2-4,-6-6 3,7-9 1,-2-3-3,-1-8-3,2-5 7,6-1-5,-6 8-2,-2 0 0,0 3 1,-2 7-2,-2 3 1,-2 5 2,0 0-2,-3 9 0,1 0 1,-1 0-5,-6 6-2,6 0 2,-6 9 4,0-2-4,-3 8 1,0 0 4,0 0-3,12 20 2,-12-6-4,0 5 7,2-3-2,-2 4 2,3 4 0,0 0 9,0 1-11,5-5 4,-2 5-3,2-2 4,1-5-2,0 1-1,0-5 0,3 4-4,1-9 5,-1-2 3,0-1-1,-1-3-2,4-6-3,-2-3 1,2 2-3,0-8 0,0-6-2,-7 1 0,6-4 0,-5 2-1,-1-3 5,-2 2 0,-3-4-4,-3 6 1,-3-1 2,0 3-3,-3 0-2,-2 4 0,-1 1 1,-5 4-1,3 4 7,-4 6 2,0 3-1,-4 4 3,1 5 1,-2 8 6,2 4 6,-1 3 0,1 2 2,3 3-2,-1 9 1,4-6 6,4 3 6,5-3-13,0 2 8,3-1 7,9-1 4,2-4-3,6-3-4,-3 3-5,7-9-2,1 1 1,-1-8-2,5-2-11,-4-2-13,-1-5-26,0-5-27,-2 0-34,1-11-52,1-3-255,-6-4 92</inkml:trace>
  <inkml:trace contextRef="#ctx0" brushRef="#br0" timeOffset="100819.1321">11647 3684 959,'11'-7'-76,"-5"4"14,-6 3 10,0 0 12,8-6 10,-8 6 9,0 0 8,0 0 7,6-6 6,-6 6 6,0 0 2,0 0 3,0 0 0,9-2 0,-9 2 0,0 0-4,0 0 1,0 0-3,0 0 0,0 0 1,0 0 3,-20 14-8,20-14 3,-14 10-1,5-1 3,4-1-3,-1-1 0,0 2 3,0-1-2,0 2-2,0-2 2,3 2-2,0-2 5,0-4-3,0 5 2,0-4 0,3-5-1,3 12-1,-3-12 1,9 4 1,-9-4 0,0 0 0,0 0-2,24-4 2,-24 4-5,12-14 2,-10 5 1,4 2-3,-3-5 2,2 1 0,-2 2 2,-3-3-1,-3 3-6,-2-1 5,2 2-4,0 2 0,-2-1 2,2 1-5,3 6 5,-12-5-7,12 5 6,-12-6-1,12 6-4,0 0 4,0 0 0,0 0-3,-18 8-1,18-8 0,0 0-5,-7 9-1,7-9-4,0 0-8,0 0-11,0 0-18,0 0-43,19 6-114,-19-6 71</inkml:trace>
  <inkml:trace contextRef="#ctx0" brushRef="#br0" timeOffset="116077.8404">995 5139 31,'6'-4'21,"-6"4"2,9-2 5,-9 2 3,0 0-6,10-6-2,-10 6 0,0 0 0,0 0 1,6-6-2,-6 6 4,0 0-1,0 0 3,0 0 0,6-6-3,-6 6-2,0 0 2,0 0-1,0 0-2,0 0 0,0 0-2,0 0-4,0 0 0,0 0-4,0 0-1,0 0 1,0 0-3,0 0 2,0 0-8,0 0 1,0 0-1,0 0 1,0 0-1,3 20 1,-3-16-1,0 5-1,0 2 1,-3 0 1,3 3-4,0-3 5,0 2-4,0 1-2,-3 2 4,3 1-2,0-1 3,0 2-1,0 6-1,0 0-1,0 0 1,0 0 0,3 3-2,-3 0 0,3 3 2,0-3 1,2 3 0,-2 0-1,0-3 2,3 0-2,-3-3 2,3 4 0,3-6-1,-2-1 1,2 1-1,0-5 5,3 2-7,0-6 0,5-2-1,-1-2 2,-1-5 4,3-2-4,1 2-1,-1-8-2,2-1 2,-2-5-3,1-3-2,2-7-1,-3-1 0,-2-7-1,-2 2 0,1-3 0,-3-3 1,-3-3 1,-3 2 0,1-2-1,-4 0 5,0 5-1,0 0 1,-3 0 2,0 5 2,-3 2 0,3 0 1,-3 5-1,3 2-2,0-1-2,0 4-2,-3 2 0,3-1 1,-3 6-1,3 6 1,0 0-3,0 0 4,0 0-3,-19 20 1,13-6 2,3 0-1,0 1 1,0 9 1,6 0 1,-3 0 0,0 0-2,6 0 6,-3 1-5,3 0 3,3-2 1,1 0-2,2-5 5,-3 0-3,2-3-3,4-4 1,-2-4 0,-1-1 0,3-3 1,0-3 4,-3-6-5,7-4 0,-5-4-2,1-2 0,0-9 0,1 2 2,-4-7 3,-3 1-1,0-2 4,-1 0-1,-5 5 6,0-3 3,0 3 2,-3-1 4,0 5 1,-3-2 0,0 1-11,0 2 1,0 8-6,-2-5-2,-1 8-1,0 0 1,3 0-6,-3 6 0,0-1 0,6 5-10,0 0 2,0 0-3,0 0 1,-25 15-3,19-9 0,3 2 1,3-8-2,-3 16-1,0-7-4,3-2 0,0 2 2,3-1-1,0 1 0,3-1 1,0 1-3,4-5 1,-1-1 2,6-3-2,3 0 2,-1-3-1,8 1 2,-1-7 0,4-1 2,1-2 3,-1-4 0,-1 5-1,-1-10 4,-1 3 1,-1-8 5,-2 0-2,-4-3 6,-1 1 1,-2-2 0,1-5 6,-7 5 1,0-1 7,-3-1 4,-3 2 0,0 3-2,-6-1-2,3 4-1,-3-2 0,0 5-2,-3 3-4,3 0-1,-3 6-3,0-1-4,1 2 3,-3 2-1,2 6-1,6 3-3,0 0 0,-26 12-1,17-1 2,-3 4-3,-1 7 5,1 5-1,0 3 1,0 8-1,1 7 2,-3 3-1,3 3 0,-4 4 3,3 2-4,3 0 2,-4 0 0,4 0 0,0 0 0,0-3 1,4-2-2,-1-9 2,0-3-2,3-1 3,-3-3-2,6-10 0,-3 2 8,-4-4-5,7-1 3,-3-7 7,0-1 2,3-4 3,-3-2-5,3-4-2,0-5-4,0 0-3,0 0 0,6-28 1,0 12-2,-2-3-5,2-6 1,0 4 3,0-3-3,3 0-3,-4 1 0,4 0-2,3 0 0,-2 5 2,-1-1 1,0-1-2,3 4-2,-3 2 3,2 2-2,-2 0-2,5 4 5,-3 4-5,1-2-1,0 2 5,0 4-5,1 5 1,2 4 2,-1 5 3,-2 2 4,2 2-7,0 11 1,1-3 2,-3 4 4,0 2-5,1 1 2,-1-1 0,-1 1-1,1-5 6,6 1-8,-2-4 0,2-3-3,-1-6 5,6-1-6,-3-9 7,4 0-4,4-6 3,-2-8-4,5-6-2,2-5 2,3-8-4,-3-4 1,7-14 2,-8-1-2,-4 5 3,-4-2-1,-2-1 2,-5-2 3,-2 6 2,-6 4 5,0 1 1,-3 9 2,-6-3-5,0 6 0,-3 0-2,-6 7-1,-3 0-2,0 6-1,-2 4 1,0 6 0,14 0-5,-32 16 2,14-2 2,-1 10 2,1 6-4,4 3 1,-1 9 5,-1 3 7,4 3-7,6 1 0,3-3 0,3 0-1,3-1-5,3-3 7,9 3-1,1-3 4,5-9-3,-1-6-1,5-6-1,2-6-7,4-7 7,-2-6 1,2-4 1,5-6 4,0-9-4,6-5 2,-3-5-8,-2-6 3,-1 0 0,-5-3-5,-2-6 2,-1 1 4,-7 1 2,-1 1 18,-5 7-2,-2-4 3,-1 5 0,-6 7-1,-3-2 1,-3-1-8,-3 5 5,-3-2-7,-6 5-3,-1 2 2,1 0-8,-2 4 1,-1 0-2,3 5 0,2 0-6,-2 2-1,3 2 4,3 4-1,6 0-5,-12-4-5,12 4 2,0 0 4,0 0-3,0 0 1,0 0 3,0 0 3,0 0-1,39 14-4,-23-14 4,-1 2-3,2 1 1,5 0 1,-4-1 4,3 2 3,1 2-10,-2 0 0,-2 6 0,0-4 0,-2 5-1,-4 4 2,0 2 2,-4 2-2,-5 6 1,0 0 5,-3 7-3,0 1-4,-6 1 5,-2 0-2,2 3 0,-3-1 1,3-4 1,0 2 1,0-5 3,2-5-4,4-1 7,-3 0-7,3-6 4,3-3 0,4-2 7,-1-3 0,6-1 1,3-7-4,2 0-6,11-3 0,-1-6 3,7 1 0,1-5-11,2-4-13,0-1-20,4-4-28,-1-2-53,-5-3-229,-7 1 138</inkml:trace>
  <inkml:trace contextRef="#ctx0" brushRef="#br0" timeOffset="128768.2236">3333 5446 780,'0'0'-73,"0"0"9,6 7 9,-6-7 10,8 6 7,-8-6 5,9 7 8,-9-7 7,8 6 5,-5-3 5,-3-3 7,12 5-2,-6 0 4,0-1 6,-6-4-3,12 4 5,-5 2-3,-4 0 0,-3-6 4,12 7 5,-6-4-3,0 3 6,-1-1-5,-5-5 2,12 9-3,-3-7 4,1 2-3,-4 0 2,3-2 2,0 1-5,-9-3 3,21 3-2,-10-3-1,3 0 0,-14 0-1,23-3-3,-8 0 4,-3 1-1,1-2-5,-1-6 5,3 5-6,-4-6 1,-2 1-1,4-2 4,-1-1-7,-3-1 0,0 1 5,0-1-5,-3-1 4,0 0-6,1 1 3,-1-2 0,-3 2 4,0 1-5,-3-2 2,0 3 1,0 0 0,0 0-1,0 0-3,-3 1 2,0 1 0,0 2 3,-4-2-7,7 1 1,-6 0 0,0 3 0,3-4-1,-3 5-2,-3 0 2,9 5 0,-12-9 0,3 7-1,9 2 0,-16-4-3,16 4 3,-12-1 0,12 1 0,0 0 2,-20 7 2,14-4-3,6-3-1,-12 8-2,5-2 3,1 0-1,-3 0 5,3-2-2,0 1 0,3 1 2,-3-1-2,-2 1 1,2-2 1,0 5 4,-2 0-3,2-1 1,-2-1-1,2 2 0,-3 1 2,0 5 0,3-5 0,0 0 1,0 5 2,-1-1-1,4-4 4,-3 7-4,3-4 7,0 4 0,0-2 6,0 1-5,0 2 3,0 0-1,1 3 10,2 3-1,0-3-1,0 0 6,2 4-10,1-1 1,0 3 7,3 0 1,0-3-5,0 5 7,4-5-7,-1 0 1,3 3 0,0 0-5,3-3 0,1-5 1,1 4-4,4-5 0,-3 0 7,10-6-9,-8-2 0,8 2 3,-1-4-4,1 1 0,-2-3-4,4-5 1,-2-2-4,1 1 8,-1-6-3,-4 0-5,1-2-1,-1-7-23,-4 2-31,2-6-42,-4-5-52,0-7-125,-10 0-103,-5-4 118</inkml:trace>
  <inkml:trace contextRef="#ctx0" brushRef="#br0" timeOffset="117202.9341">5193 5337 851,'6'-4'-66,"-6"4"10,6-10 9,-3 4 10,-3-3 6,3 2 10,-3 7 7,3-14 8,0 4 2,-3-2 4,3 3 5,-3-3 5,0 0 7,-3 0 0,3-2-1,0 3 0,-3-3 3,0 3 0,0 0-3,-3 0 0,0 2-3,0-1-3,-6 0-2,-1 4 2,1 2-2,1 0-2,-7 4 3,3-2-4,-4 4-1,4 2 1,-5 0-3,0 7 1,0 0 2,-1-1 0,-1 6-3,1 1 4,1 5 0,-5 0-1,7 2 0,0 4 2,-1 1 0,4 1 2,4 2-2,-1 3-3,3-1 2,0 1 0,2-2-1,4 0 1,3-5-1,0 1-1,3-3 4,0 2-1,4-7-3,-1 1 4,3-2-1,0-4-3,3-2 3,2-8-2,0 3-2,0-9 9,1 0-10,0-5 3,4-4-5,-1-1 5,-4-5-5,7-9 1,-5-3-2,2 0 2,0-4 1,-2-3-2,-4-1-1,-1 0 3,1-1-2,-3 4 2,0 2 4,-3 2 3,4-1-4,-4 5 1,0 2 0,0 3 2,0-1-6,-3 4 3,-1 2-1,1 4-6,3 2-1,-3 2 2,-3 6 1,0 0-3,0 0 2,0 0 2,16 27-1,-13-10 2,-3 8 1,3-1-1,-3 2 0,3 2 1,0 5 4,-3-3-8,6-2 3,0 6 2,3-2 5,0-3-18,3 2-6,1-4-15,-1-4-9,-1-2-18,1-5-30,3 1-56,-2-13-89,-1 2 79</inkml:trace>
  <inkml:trace contextRef="#ctx0" brushRef="#br0" timeOffset="118019.4116">5691 5640 561,'9'-12'-31,"3"6"10,-3-3 10,-1-2 9,3 2 4,1 2 5,-4-5 4,-2 5 2,3-1 7,0-1 0,-3 0-2,0-1 9,4 2-2,-7 2 6,3 0 5,0 0-5,-3 0 4,3-2 0,-6 8-2,6-9-3,-6 9 1,5-4-10,-5 4 1,3-9-9,-3 9 3,0 0-4,0 0 1,0 0-6,0 0 2,-11 20 3,2-7-7,0 0 4,-3 7 1,-1 1-4,-2 3-2,0 6 5,-2 0-8,-2 0 2,4 3 5,-3-3-6,3 3-2,-1-2 10,1-2-5,4 2-12,-1-4-8,3-2-20,-1-6-18,4 0-20,0-5-21,3-4-186,0-4 203</inkml:trace>
  <inkml:trace contextRef="#ctx0" brushRef="#br0" timeOffset="118625.5151">6207 4650 762,'6'-4'-9,"-6"4"-4,0 0 1,0 0 2,15 13-2,-18-1 1,0-2 1,-3 10 1,0 4 9,-6 6-2,6 3 9,-3 3 1,-1 9 4,1 1 2,3 6 3,0 3-4,1-1 7,-1-1-4,3 2-3,-3-1-1,6-7-1,-3-1 0,6-1 5,-3-1-2,0-5-5,3-2 1,0-4-2,-3-6 5,3 0-5,-3-4 5,3-1 11,-3-7 7,3-4-2,2-3-6,-2-3-3,-3-5 6,0 0-5,0 0-4,25-27 1,-19 15 1,3-8-12,0 1 5,0-3-7,0 0 1,2-2 3,3 2-5,-2-2-1,5-1 6,1-1-5,-2 2-3,5 3 3,-7 3-4,7-1 1,-2 2 0,-1 5 0,0 2-4,1 2 1,-5 2 1,1 9-5,0-3 3,1 9 2,-4 3 3,3 0 0,-6 6-3,-1 4 5,1 3 2,-1 3-2,-5-2 8,-1 5-1,-2-1 5,-2 2 0,-1-6 8,-5 9-2,2-5 9,-8 1-4,2-4-5,-6-3 4,-4 1-3,1-3-4,-5-3-5,-2-3-5,1-2-11,-4-3-23,2-6-21,-2-5-21,4-5-21,-3-6-43,0-8-253,2-11 104</inkml:trace>
  <inkml:trace contextRef="#ctx0" brushRef="#br0" timeOffset="119609.7735">4770 4782 474,'0'0'-41,"-15"0"6,15 0 6,-11 3 6,11-3 9,-19 8 6,10 2 6,0 5 8,-3 0 5,-3 12 2,4 3 5,-9 5 5,6 10 0,-1 7 4,0-1 0,-4 15 5,7 6 0,0 2 0,7 2-1,-1 5-2,9-2 0,5 2-1,4-4-7,15 18 0,10-8 3,5-9-4,3-17-4,0-13-5,7-5-10,5-5-15,10-5-21,2-9-37,3-2-81,3-10-25,-9-4 60</inkml:trace>
  <inkml:trace contextRef="#ctx0" brushRef="#br0" timeOffset="120452.1901">7879 4953 435,'6'-8'-27,"-3"3"9,-3-4 8,0 3 7,0 2 5,0 4 9,-9-16 5,-1 10 6,4 0 5,-6-2 2,4 3 2,-1-1 2,-3 4 3,2-4-9,-2 3-4,-3 3-2,0 0 0,1 0 3,-3 3 0,0 0 4,-4 4-3,2 2 0,-2 2 0,1 3 0,-5 1 4,1 7-2,1 2-2,0 5-1,-3 3-2,1 3 1,4 3-4,1 2 1,-3 5 2,9-3-6,-1 4 5,6-7-2,3 2 3,3-4-5,6-3 0,0 3 2,3-4-5,9-3 1,0-3-2,7-3 1,1-2-5,8-2 5,2-5-7,3-4-16,3 0-8,4-6-19,-1-2-15,0-3-19,-3-5-28,1-7-48,-5-1-145,-4-1 193</inkml:trace>
  <inkml:trace contextRef="#ctx0" brushRef="#br0" timeOffset="120747.749">7439 5250 756,'-16'2'-25,"16"-2"5,-15 0 0,15 0 5,0 0 1,-12 3 3,12-3 7,0 0 3,0 0 10,0 0 2,0 0-3,33-11 3,-14 8-4,1-3 4,7 1-5,1-3-7,1 2-7,8-2-13,-1 4-24,0-5-28,1-2-118,-1 1 65</inkml:trace>
  <inkml:trace contextRef="#ctx0" brushRef="#br0" timeOffset="121638.7124">8476 4850 557,'15'-17'2,"-3"2"-1,-2 3 3,-4 4-4,0 0 2,-3 3 4,3-1 4,-3 0 5,-3 6-5,9-6 2,-9 6-4,0 0 0,0 0 5,0 0 1,5 18 1,-5-5 3,-3 7 0,1 4 0,-1 6 3,0 4 2,0 5-1,-3 4 0,0 9-3,0 2 2,-3 6-3,2 0-2,1 3-2,-3 3-2,3-5 3,-3-5-2,6-1-9,-3-7-7,4-5-7,-4-6-12,3-7-6,3-3-5,-3-6-17,3-3-34,0-12-162,0 0 235</inkml:trace>
  <inkml:trace contextRef="#ctx0" brushRef="#br0" timeOffset="122176.1424">8546 4743 603,'11'-28'-49,"1"2"8,4 2 9,-1 3 9,0-3 5,0 6 3,4 0 0,-2-4 3,4 3 3,1-1-1,-4 5-1,-1 1 1,3 1 0,-3 4 1,1 1 2,-3 5 1,1 3 3,-1 3 4,-1 3 3,1 6 3,-2 3 2,-1 1 0,-3 6-2,0 0 5,-6 2-2,0 3 1,0 3 6,-6 0-4,3 0 1,-3 3-1,-3-1 7,0-5-9,0 1 7,-3 2 2,-1-9-3,1 0 0,0 0-3,-5-1-2,2-4-2,0 1 4,-1-4-3,-2-2 1,0 1-1,3-5-5,-4-1 0,2-1 2,2-1-5,0 1 1,0 0 4,-1-3-8,4 1 4,0 0 0,9-3-1,-17 6-1,11-1-3,6-5 0,-9 6 0,3-2 2,1 5 2,5-9 2,0 13 9,5-2-2,-5 0 1,6 3 2,-3 0 4,3 4 1,0 1 9,2 2 0,-2 4 1,6 3 6,-3 2-6,4-1-2,-4 5 1,6-6-4,-3 2-4,2 4 7,2-8-10,-1 1 0,3 2 1,1-9-10,2 2-12,-1-3-15,2-2-32,-4-7-38,0-1-92,-4-7-90,6-4 210</inkml:trace>
  <inkml:trace contextRef="#ctx0" brushRef="#br0" timeOffset="122611.8509">9551 5083 662,'0'0'-48,"0"0"12,0 0 7,0 0 12,0 0 5,11 20 7,-8-10 8,-3 1 4,0 4 9,3 3 3,-3 0 5,0 11 2,3-3 3,-3 6 1,0 7-1,0-3 0,0 9-2,3-3 0,-3 0 0,0 3-7,0-9-3,5 6 4,-5-8-6,2-3-6,1-5-11,3 3-13,0-8-17,0-6-32,0-6-64,3-6-93,3-6 75</inkml:trace>
  <inkml:trace contextRef="#ctx0" brushRef="#br0" timeOffset="122988.9134">9777 4725 530,'0'0'-46,"0"11"7,3-5 4,-3-6 8,3 10 9,-3-10 7,6 5 5,-6-5 3,12 0 4,-12 0-5,0 0 6,21-11-2,-11 7 8,-1-2 2,-3-5 8,0 3 2,2-2 3,-5-2 2,3 2-1,-6-2-2,3 1-1,-6 4-3,0-4-2,0 2-3,-5 4 0,-1 0-3,0 0-4,-1 1-1,-2 2 2,0-2-1,12 4-2,-18 6 3,6-2-5,2 1 1,4 0-2,-3 3-6,4 0-8,2 2-7,0-1-11,3 2-14,0-1-24,3 2-82,2-7 51</inkml:trace>
  <inkml:trace contextRef="#ctx0" brushRef="#br0" timeOffset="123480.4141">10435 4646 397,'11'-11'-6,"3"2"0,-8 3 1,0-4-4,-4 2 2,1 1 2,-3-2 4,0 1 8,0-1 9,-3 2 2,-2-2 0,2 4 0,-3 0-3,6 5-1,-16-5-1,16 5-2,-18 0-1,6 0 4,0 5-1,-4 0 4,1 4 2,-2-1-1,-1 5-3,-1 0-4,-2 1 2,1 6 2,-3-1-2,3-1 1,2-1 3,-1 5-4,4-4 2,0 5 0,4-2-2,2 4 5,-4-1-3,7 0-2,0 0-3,3 3 4,0 1 0,3 2-2,0-1-2,3 1 1,0 0-2,3 6-2,0-3 2,-1 3 0,6 0-1,-5 0 7,3 3-7,-1 0 1,1 3 3,-3-1 2,0-1 0,0 7 8,-6-4-4,0 2 6,-6 0 1,0 3 7,-3 1 3,-3-3-5,-2-3 1,-8 1-4,-2-4 2,0-4-3,-6-1 0,0 1 0,-1-10-5,-1 4-3,1-10 2,1-1-15,2-2-18,2-7-11,1-2-45,4-8-44,0-8-77,-1-5-140,5-13 154</inkml:trace>
  <inkml:trace contextRef="#ctx0" brushRef="#br0" timeOffset="123765.9634">9780 5097 812,'15'-3'-61,"0"0"6,3 0 8,7 2 3,1-6 5,5 3 5,1-5 0,5 3 5,3-3 2,-2 5 6,5-4 8,-2 0 3,5 3-1,0 0 0,-3-1 3,-5 0 1,2 3-2,-8-2-2,-1 0 0,-2 1-3,-1-1-9,2-3-14,-2-1-51,-5-1 30</inkml:trace>
  <inkml:trace contextRef="#ctx0" brushRef="#br0" timeOffset="124211.6828">10999 4679 235,'12'-11'8,"-3"2"4,-2 0 4,-1-1 2,-3 2 3,0-4 0,-3 2 4,3 2 4,-6-3 1,0 1-1,0 1-3,-3 2 1,-4-1-3,4-1-5,-3 4 0,0 1-3,0 3-3,9 1 3,-20-3-5,20 3-3,-22 4 1,10 5 0,-3 0 3,-4 2-4,1 5 3,1 0-4,-4 4 2,-1 6-1,-2 1 2,-1 7 2,-1 2-3,-1 3 3,-1 3 2,5 3-3,-3-3 3,6 6 0,-1-5-4,5 3 7,1 0 7,1-1-7,5-6 0,0-1 4,3-2 2,3 1-2,3-1 3,0-3 0,0-1-7,3 2 2,3 1 0,0-3-4,3 0 1,-4 1 6,4 0-7,0 0 2,0-1 4,1 0 2,-1 1-2,0 2 1,0-2 1,0 2 3,-6-3-2,3 1 6,-4-1 2,-4-2 5,2 1 0,-6-1 1,0-4-4,0 2-3,-3-1 3,-3-6-5,0 4-1,-4-3-1,4-3 2,-2 1-10,-4-4-5,-4-6-16,4 0-23,-2-1-21,0-6-33,3-3-23,-4-6-42,-1-6-90,1-17-133,1-5 121</inkml:trace>
  <inkml:trace contextRef="#ctx0" brushRef="#br0" timeOffset="124377.0268">10284 5226 999,'9'-6'-25,"3"0"-1,0-2 1,3 2 3,4 1 2,1-3 1,4-1 3,-2 5 2,2-5-1,4-2-2,-2 5-8,11-7-30,-2-1-55,-1 2-98,-1-6 71</inkml:trace>
  <inkml:trace contextRef="#ctx0" brushRef="#br0" timeOffset="127353.3473">1931 6933 553,'3'-12'-41,"-1"3"10,1-2 12,0-1 9,-3 1 8,3 1 2,-3-3 2,0-2 6,0 1 4,0 2 0,-3-2 2,3 0 4,-3 2 8,0-3 2,-2 1 2,2 4 1,-3-4 1,0 1-2,-3 2-5,0 1 2,-1-2 0,1 1-5,-6-1-1,3 2 1,-2-1-4,-2 2 1,-2-1-3,3 2-1,-4 1-7,1-2 6,-2 1-6,2-1 0,-4 3-3,4 2 0,0 1 1,-1 0-6,-1 1 2,2-1 1,-4 3-1,1 0 4,1 0-4,-5 3-2,-2-1 0,1 1 0,0 3 4,-3-5-1,1 5-4,2 3 3,-5-3-4,-2 2 2,-4-1 2,5 2 0,4-3-1,-5 4 0,5-2 2,5 0-6,-1 1 3,-1-2-2,5 4 0,-2-2-1,4 1 4,-3-1-6,4 3 0,-3 2 5,6 2-1,-1 2 0,0 3 2,-4 5 2,1-4-2,1 7 0,0 1-3,0-2-2,-1 5 9,3-3-2,-1 2 1,1 4 0,1-3 1,2-3 5,0 3-4,2-3 4,1-3 3,6-2-1,-3 1-2,6-1 3,-3-1-4,6-3 6,-3 5 5,6-5-6,0 0 6,0 1 1,4-4-2,5 4 6,0-2 2,-1-1-12,5-3-2,2 6 2,3-4 1,1 2 2,-2-4-4,4 4-8,1-5 6,-2 4-1,2 1-5,-4-4 5,1 0-1,1 0-2,-5-1 1,1-5-2,-4 4-3,3-4 2,-2 2 1,-2-2-5,1-2 5,0 0-7,-2 2 7,5-10 3,-1 4-3,5-2-3,-1-2 3,2-2-3,2-2 2,2 4-3,1-6 0,-2 0 6,2 0-11,-1 2 4,-2-5 4,-2 4-6,2-1 2,-1 0 0,-4-3 0,-1 1 1,-1 4 0,0-4 0,-2 3 3,-2 0-2,1-7 0,1 4 2,-4-1-6,0-1 5,2-3-1,0-1-5,-3-1 1,1-1 4,0 1-7,1-2 4,2-2-6,-3-1 7,2-1-7,2 0 2,-1-2 1,0 1 1,-4 4 5,3 0-7,-6-2 7,4 4-7,-3-3 6,1-1-2,-1 2-5,-3 0 6,0-2 0,0-2 3,-1 3-6,-2-1 6,-3-1-4,5 0 2,-8-4 0,3 4-1,-3-4 4,-3 3-2,-2-2-2,2-1 5,0 1-3,-3 2-8,3 0 8,1 3-8,-4 4 5,3-2-3,0 4 3,0-2-2,0 4 3,0 1-3,0-1 2,0 2-11,0 2-5,0-2-9,3 3-12,-3-3-11,3 9-18,-6-11-23,2 5-40,4 6-73,-15-8-125,3 3 159</inkml:trace>
  <inkml:trace contextRef="#ctx0" brushRef="#br0" timeOffset="126337.6851">1626 6795 509,'0'0'-32,"0"0"9,-12-5 6,12 5 9,0 0 4,0 0 4,0 0 2,0 0 1,-12 0 1,12 0 2,0 0-3,0 0 2,-18 0-3,18 0-1,0 0 1,-16 0 1,16 0-1,-18 0 0,10 5 0,-4 0-1,-2-1 3,3-3 0,-1 2 0,-6 3 6,1 2-1,-6-4 4,3 5 1,-2-4 2,1 4-1,-2-2 3,0 2 3,-3 2-2,-1-2-4,2 3 2,2-2 1,-2-1-10,4 6 5,0-4 1,2 2-4,2 0-1,2 1-2,0 2-1,-1-2-3,4 2 4,3 0 4,0 3-3,1 1-2,2-2 1,0 1-1,0 1 4,3-1 1,-1-1-1,4 2-3,4-1 0,-1-1 0,3 1 2,6-2-1,-4 2 2,7-3 0,0-3-4,4-2 6,2-1-5,2-1 1,2 0-2,2-6 0,-2-1-1,1-2 0,2-2-1,-1-7 2,-1 2-3,2-4 1,-1-7 4,-2 0-5,-1-1 1,-7-6 1,5-1 0,-7-3-5,0 1-2,0-5 2,-5 1-4,2-2 1,-6 5 5,-1-5-4,1 8 3,-3-1-3,3-1-2,-3 4 1,0-1 4,-3 3-5,3 1-1,0 5 3,-3 1-2,3-3 4,0 1-9,0 5 5,-3 0-2,4-1 0,-1 4 2,0-1 2,0 5-2,0-4-5,-3 9 3,0 0 0,9-2 5,-9 2 1,6 12 6,-3 0 0,-3 5-1,3 2 1,-3 5 1,0 3 0,0 3 0,0 3-3,0-1 4,0 2-1,0 1-4,0-5 4,3 1-2,0-1-6,0-3-14,-1-2-5,4 0-10,0-2-17,5 0-20,-6-7-31,1-2-131,3-3 78</inkml:trace>
  <inkml:trace contextRef="#ctx0" brushRef="#br0" timeOffset="141113.7274">3207 6790 46,'0'0'17,"6"-4"-3,-6 4-10,0 0-1,0 0 2,0 0-3,0 0-1,0 0-1,0 0 1,0 0-2,0 0 1,0 0-2,0 0 2,0 0 1,0 0 0,0 0-1,0 0 1,0 0 1,0 0 3,0 0 5,0 0 3,0 0 4,0 0 1,0 0 0,0 0-1,0 0 4,0 0-1,0 0 3,0 0-4,0 0 0,0 0 1,0 0-3,0 0-2,0 0 1,0 0-3,0 0 0,0 0-2,0 0 1,0 0-3,0 0 1,0 0-1,0 0-2,0 0 2,0 0-2,0 0 1,0 0-1,0 0 4,0 0-2,0 0-3,0 0 0,0 0-2,0 0 3,0 0-3,0 0 1,0 0-1,-21-5 1,21 5-2,-9-3-2,9 3 2,0 0-3,-15-4 4,15 4-4,-13-5-1,13 5 3,-15-1-2,15 1 2,-17-3-2,11 0 1,-3 0 0,9 3 1,0 0-3,-16-2 0,16 2 0,-15 0 0,15 0 1,0 0-1,-18 0 1,18 0-1,0 0 3,-17 2-2,17-2 0,-17 0-2,17 0 2,-14 0 0,14 0 0,-15 0 0,15 0 0,-18 0 1,18 0-2,-16 3 0,16-3 0,-15 0-1,15 0 1,-11 3 0,11-3 0,-12 3-1,12-3-1,-12 6 0,6-5 1,6-1-2,-13 3 2,13-3-1,-9 12 1,3-7 1,0-2 0,6-3 0,-9 10-1,6-2 1,-2-2-1,-1 1 0,3 4 2,-5-2 1,2 1 0,3 4 1,-2 2 4,-1-2-1,0 4 0,0 3 0,3 0 1,-3-2 2,0 3 1,0 2 0,0 1 3,2-1-2,-2-2-2,3 2-1,0-3 1,3 2-3,-3-2 2,0-2-2,3 1 0,0-5 3,0 4-3,0-2 3,3-4-3,0 5 2,0-3 1,0-1-1,0-1-1,0 1 1,4-1 2,-1-1-3,0-2-1,0 1 0,0 0-1,0-1 1,3 2 2,-3-1 0,2-4-2,0 2-2,1-2-1,-1 2 1,1-4 0,-3 4 0,3-3 1,0-1 0,0 0-1,-2 0-2,-1 0 1,0 1 2,3-3-2,-9-3 5,9 6-3,-9-6 6,11 4 4,-5-1-3,-6-3 2,0 0-5,19 0 1,-19 0 1,12-6-6,-3 2 1,0-2 10,-3 0-9,3 1-2,-1-4 0,3 3 2,1 0-4,-4-3-2,1 0 5,-3 3-6,3 0 5,0-3-4,-2 2 6,2 0-5,-3 3 5,3-5-6,-3 4 3,-1-3-2,1 2 6,0-2-5,0 0 1,2 0-2,-3-3 2,1 0 0,0 1-4,-3 1 3,3-4 6,0 2-10,-3-2 2,3 2-3,0-3 3,0 0 0,-3 3-2,4-2 0,-1-1 4,-3-1-2,3 5 1,-3-4 3,0 2-6,-1 0 1,1 1 1,-3-2 0,3 0 0,0-1-4,-3 1 5,0-1-2,3-2 1,-3 2 2,0-5-2,0 2-2,-3 5 2,3-4-2,0-2 1,-3 2 0,3 3-1,0-5 5,-3 6-5,3-1 0,0 2 4,0-1 0,-3 1-3,1 1 3,2-2 3,-3 5-8,3-2 2,0 3-2,0 6 3,0-15-2,-3 10 2,3-4 0,0 9 2,0 0-4,0-10 6,0 10-4,-3-9-3,3 9-6,0-8 8,0 8-3,0 0 2,0 0-2,0-9 1,0 9 0,0 0 0,0 0-2,0 0 7,0 0-5,0 0 3,-3-7-2,3 7 5,0 0-4,0 0-1,0 0 7,0 0-5,0 0-2,0 0-2,0 0 2,0 0-1,0 0 1,0 0 2,0 0-4,0 0 5,0 0-5,0 0 4,0 0 0,0 0-1,0 0 3,0 0-3,0 0 0,0 0-3,3 24 6,-3-15-5,0 0 0,3-3-2,-3 6 5,0 1 8,3 1-8,0-1 2,-3 3 0,2 1 1,-2 1 2,3 5 1,0 1-1,-3-2 5,6 2-4,-6 0 5,3 5 3,0-5-4,0 0 2,0 0 1,0-2-5,0-1 1,0 2 1,1-8-1,2 4 1,-3-2 3,0-1-9,0 0 3,0-2 0,0 1-6,0-6 4,3 6-2,-3-4 1,-3-1 2,6 1 1,-3-1 0,-3-1-6,3 3 3,-1-4-2,1-1-8,0 2-6,-3 1-9,3-2-14,-3 0-12,3-2-24,-3 3-32,-3-5-176,3-4 203</inkml:trace>
  <inkml:trace contextRef="#ctx0" brushRef="#br0" timeOffset="141935.1155">3837 6829 673,'14'-3'-59,"-14"3"11,0 0 5,9-4 8,-9 4 5,0 0 4,0 0 2,11 0 3,-11 0 9,0 0 1,12 4 11,-6 4 4,0-4 6,0 7 3,0-1 5,1 4 6,2 2 1,0 2 1,-3 6-1,2 0 1,-2 3 0,3 3-3,-3 5 4,4-2 1,-4-2-7,-3 2 2,3 3-2,3-4-2,-3 2-1,0-5-2,0-1-1,0 2 0,-1-6-2,1 3 0,5-5-1,-5 2-6,2-2-1,4-3-9,-6-3 2,3 0-13,0-2-8,-2-4-12,2-1-16,-3-3-27,3-5-136,-9-1 73</inkml:trace>
  <inkml:trace contextRef="#ctx0" brushRef="#br0" timeOffset="142481.1134">3973 6539 513,'0'0'-41,"0"0"8,0 0 4,7 25 8,-7-25 3,3 10 1,0-2 3,0-2 5,0 0-1,3 0 3,-3 0 5,3-2-1,3 2 1,-9-6 4,14 2 1,-3 1-1,-11-3 0,0 0-3,26-5 5,-17-1-3,3 0 3,-3 2-4,1-5 4,-1 0 1,-3 1 3,0-2 0,0 1 3,-3 2 0,-1-6 3,4 7 1,-6-4-1,0 4 3,0-6 0,0 12 0,-6-14-1,4 7-2,-4-2-2,0 4 0,0-4-3,0 5 0,6 4-4,-9-9 0,2 7-1,7 2 0,-12-4-3,12 4 0,0 0 2,0 0-1,-24 4 1,18 1-3,6-5 2,-8 7 1,2 2-2,-2-1-3,5-2-1,-2 4-7,2-2 0,-3 2-9,-3 4-7,3-4-11,0 0-13,0 1-91,-3 3 48</inkml:trace>
  <inkml:trace contextRef="#ctx0" brushRef="#br0" timeOffset="143389.983">4791 6652 343,'0'0'-23,"-3"-7"6,3 7 7,-3-9 3,3 9-2,-6-5 3,6 5 1,0 0-1,-15-5 0,15 5 4,-17-4 2,8 4 2,9 0 1,-19 0-1,19 0 6,-21 4-1,9-4 3,-3 4-3,2 0 1,-2-2 2,1 2 0,2 1 1,-4 1 0,1 0 2,3-2-2,0 2-3,1-4 2,-3 7-1,6-5 0,-4 2-4,3 3 5,0-3-1,0 0-3,3 3 0,-1 0 1,1-1-1,0-1-4,3 2 4,0-1-1,-3 1 0,6-2 0,-3 2-2,3-3 2,0-6-1,0 14 1,0-14-1,3 6 0,-3-6 4,0 0-3,9 4 1,-9-4-2,0 0 0,12 2 5,-12-2-6,10 3-2,-10-3 1,12 3-2,-12-3 0,0 0 2,18 3-2,-18-3 2,15 1-2,-10 2 2,6 2-1,1-4 0,-4 2-3,4-1 0,-3 4 4,3-3-2,1 0-1,-4 1 2,3-1-2,-3 6 2,-1-6 1,4 2 0,-4 1 4,0-2-2,1 5 1,-3-1 3,0 2-4,0-2 3,0 4 0,0 1 2,-3-2 0,0 5 7,0-1 0,-1 1-1,-2 3 5,0-3 1,-2 4 0,2-4-1,-3 2 0,0-1 4,0 2 0,-3-4 2,3 2 3,-3-1 2,0-1-6,0-1-1,0-2 0,0 1 2,0-2-2,-4 0-1,4 0 3,-3 0-1,1-2-5,2-4-1,-3 3-3,0 0 9,3-4-6,-4 2-4,1 0 0,0 0-2,-3-4-3,1 2 4,-1-2 2,-2 1-8,0-3 1,-1 0-6,0 0 0,-1 0-4,-2-3-1,4 3-5,-4-6-3,-1 4 0,1-1-11,0-3-6,2 2-1,-1-1-3,2 1-12,3-2-18,0-2-18,2-3-26,-2 4-191,6-8 187</inkml:trace>
  <inkml:trace contextRef="#ctx0" brushRef="#br0" timeOffset="162580.2625">5473 6606 687,'0'0'-46,"16"0"11,-16 0 8,18 0 3,-18 0 7,24-2 3,-5-1 0,-2 2 5,7-2-1,4 0 2,-2 0 2,1-2 1,7 1 2,0-1-1,1 2 2,5 0 2,-2-3-3,-1 5 2,-4-2-4,3 0-9,-5-2-13,-1 2-20,-1 1-78,-1-2 43</inkml:trace>
  <inkml:trace contextRef="#ctx0" brushRef="#br0" timeOffset="162142.6684">5672 6189 133,'0'0'-8,"0"-9"-1,0 9 1,0 0 2,0 0 2,4-8 6,-4 8 3,0 0 1,0 0 3,3-7 3,-3 7 1,0 0 4,0-9 0,0 9-1,0 0 3,3-9 0,-3 9-2,0 0 1,3-5 3,-3 5-5,0 0 2,0 0-6,3-5-4,-3 5 1,0 0-2,0 0-1,0 0-3,0 0 3,0 0-2,0 0-3,0 0 0,0 0-1,0 0-1,0 0 1,0 0 0,0 0 0,0 0 7,9 16 3,-9-16 2,3 12 1,0-5 0,0 1 1,0 1-1,3 1 5,-3 1-3,0 3 4,0-4-1,0 5 2,-1 1 1,1-1 3,-3 6-4,3-3 1,-3 8 4,0-5-4,0 3-1,0-2-3,0 2 3,0 0 3,-3 0-4,6 1-1,-6 0 2,3-1-1,3 0-2,-3 0-2,0 1 4,5 2-4,-5 2-3,3-3 2,0 3-2,0 3-4,3-6 10,-4 8-9,4-9 5,-3 2-3,3 0-2,0-3 2,0 2 1,0-5-5,3 3-1,-2-4-1,2 2-2,-3-3 6,3 1-2,0-4 1,-4 2-6,4-4 0,-3-1 4,2 0-7,0 1 6,-2 1-5,0-5 3,3-2 2,-3 4-2,3-3-1,0 0-1,1-1-1,-1 1 2,0-5-3,2 2 1,1 0-5,3-4-5,4 1-8,-4-3-11,5-3-22,3-2-21,-3-1-32,4-5-175,-2-2 202</inkml:trace>
  <inkml:trace contextRef="#ctx0" brushRef="#br0" timeOffset="164511.218">6569 6606 314,'0'0'-16,"-5"-9"8,5 9 3,-3-9 5,0 3 5,3 6 1,-8-11 1,8 11 0,-6-7 1,0 4 1,6 3 1,-5-8-2,5 8-4,-9-5 3,9 5-1,-9-7-1,9 7-2,-9-6 0,9 6 1,-9-4 2,9 4-4,-16 0 2,16 0-2,-12-2 1,3-2-1,9 4-1,0 0 1,-23 4 0,23-4-3,-19 2 2,13 1-1,6-3-1,-15 1 1,15-1-2,-12 4 2,12-4 2,-12 5-2,5-1 0,7-4 0,-12 2 0,12-2 0,0 0 2,-11 5 0,11-5-1,0 0 0,-9 3-1,9-3 2,0 0 1,0 0-2,-9 3 3,9-3-2,0 0 2,0 0-2,0 0-1,0 0-1,0 0 6,0 0-6,0 0-1,0 0 2,-12 3 3,12-3-4,0 0 2,0 0-2,0 0 3,0 0-2,0 0 0,0 0 1,0 0 1,0 0 0,-10 1 1,10-1 1,0 0 0,0 0-2,0 0-1,0 0 0,0 0 0,0 0 0,0 0-1,0 0 0,-15 5-3,15-5 0,-9 7 2,3-4-1,0 3 2,0-1-1,-2 1-2,-1 1 4,-2 1 1,3 2-1,2 2 4,-3-1-1,3 2 2,-3 4-2,6-1 5,-3 2 5,6 0-2,-3 6 0,3-6-2,3 3 0,3 3 1,3-3 3,-3-1-5,6-2-2,0 1 1,4-4 0,-2-1 1,4-2-3,0-2 1,1-1 1,2-4-2,-4-2 2,2 0-3,-4-6 0,3-2-1,0-4-3,1-1 1,-8-5-4,1 1-1,0-7 5,-3 0-6,1 0 1,-7-1-3,0-2 1,0 0-2,-3-5 2,0 5 0,0 2 1,0 1-1,-3 1 3,3 4-2,0 0 2,0 0-1,0 6 1,0-4 1,3 2-4,-3 2-2,3-1 2,0 2 0,3 0-2,-3 5 1,-3 4 0,12-6 0,-7 4 1,-5 2-2,0 0 5,0 0 0,20 8 4,-17-4-1,0 2 4,2 3 4,-2 2-1,0 2 1,0-1-1,0 3 1,-3 0 1,3 3 1,0 0-1,-3 5 0,3 1 0,0 0 0,0 1 0,0 1-1,0-2 3,3-3-5,-3 4 1,0-4-3,0 0 1,4 0-2,-4-7 1,0 2-1,3-1 2,3-1 1,-1-7-4,4-1 5,-3-1-2,4-5 0,-13 0-3,24-5 9,-9-2-11,-4-2 2,3-8 1,-3 4 2,1-4-7,-3-2 3,0 0-3,0-3-3,-3 1 2,1-4 3,-1 1-1,-3-3-7,0 0 8,0-2-4,-3-2 0,0 1 2,0-6-2,0 0 0,-3-5 1,3-1-4,-3 2 5,3-4-8,-3 1 1,0-1 1,0 4-3,0-2 4,3 7-2,-4-2 1,1 7 3,3 1-1,-3 7-2,0 0 0,3-1 5,-3 7-7,0 2 0,3 3 2,-3 7 1,3 4-1,0 0 1,0 0 1,0 0 3,-15 29-1,12-7 2,0 0 0,0 5 6,3 3 2,3 5-3,-3 4 1,3 0 2,0 3 0,3 1-3,0 10 2,3-1 3,0 4 0,4-1-2,-1-2-1,3-1 7,-1-4-10,0-1 7,0-4-4,1-7-3,-3-4 2,3-2 2,-2-5-1,2-7 1,-1-1 1,1-7 0,1-4-4,2-6 1,0-6-4,2-4 1,2-7-4,-1-5-7,0-4-5,-5-7-4,-1 0 3,-1-10-3,-5 4-1,0-2 1,-5-1 2,-1-4-2,-3 2 3,0-1 1,-3 6 4,3-3 4,-4 5 1,4 1 4,-3 4 2,3 4 1,0 2-1,0 1-4,-3 4 4,3 1-4,0 7-2,0-1-2,0 7 2,0 1 4,0 6-2,0 0 1,0 0-3,0 0 8,3 33 3,0-17-1,-3 4 7,0-2-1,4 9 3,-1 1 0,-3 1 3,3 4-1,0 0-3,0 7-4,0-2 7,0 1-4,3 1-4,3 1 3,-3-1-2,5-2-2,-2-2 6,5-2-4,-3-1-10,4-3-7,3 0-5,4-3-13,1-3-25,5-3-28,-1-7-64,7-2-87,-11-2 78</inkml:trace>
  <inkml:trace contextRef="#ctx0" brushRef="#br0" timeOffset="166682.0481">7181 5939 717,'0'0'-64,"0"0"8,7-11 9,-7 11 6,0 0 11,0-5 8,0 5-2,0 0 2,0 0 2,0 0 1,3-9 2,-3 9 4,0 0 1,0 0 2,0 0 2,3-5-3,-3 5 4,0 0 2,0 0 0,0 0 3,0 0 6,6-5 0,-6 5-1,0 0 3,0 0 2,0 0 5,0 0 1,0 0 1,0 0-3,0-9 0,0 9-1,0 0-2,0 0 1,0 0-7,0 0 2,0 0-1,0 0 0,0 0-1,0 0 0,0 0 3,-6 22-4,6-22 0,0 8-3,0-8 2,0 8 1,0-8-1,0 0 1,0 14-1,0-14-2,3 8 3,-3-2-2,0-6 4,0 10-1,3-4-1,-3-6 0,-3 14 1,3-10 1,0 5 1,0 2 2,-3-2 2,3 1-4,-3-2 0,3 2 2,-3 2-2,3-1 1,0 1 4,0-6-4,0 4 5,0-1-3,0 2 3,-4-2-1,4-9 1,0 14 3,0-7 0,0-7 2,0 15-2,0-11 5,4 2-4,-4-6 1,0 0 4,0 14-5,0-8-1,0-6 1,-4 6 1,4-6-7,0 10 3,0-10-1,0 6-5,0-6 6,0 9-3,0-9-1,0 9-1,0-9-1,4 8 0,-4-8-2,0 8 1,0-8-1,3 5 0,-3-5 0,3 8 1,-3-8 2,0 0-5,3 9 3,-3-9-3,0 0-3,0 0 3,0 10-3,0-10 5,0 0-1,3 5-4,-3-5-1,0 0 7,0 0-1,0 10-4,0-10 3,0 8 0,0-8 1,0 7-5,0-7 6,-3 9-4,3-9 2,3 11 2,-3-11-5,-3 10 6,3-10-4,0 14 2,-3-7-2,3-1-10,-3 5-14,0-2-15,-1 1-35,-2-1-55,0-1-103,0-4 78</inkml:trace>
  <inkml:trace contextRef="#ctx0" brushRef="#br0" timeOffset="165457.8536">7644 6687 549,'6'12'-43,"-3"-6"10,2-2 7,1 4 7,0-4 6,3 2 6,4-4 5,-4 4 4,3-3 4,0-2 1,2 2 1,3-3 0,-3 0-2,4-3 2,0 2-4,4-2 1,-4-5 0,-1-1 0,5-1 0,-4-4-1,0 1 3,-4-4-5,0 1 0,-2-2 2,-4-2-2,1-2-1,-3-1 1,-6 6 1,-3-6-3,0 3 0,-6 2-2,-5-1 2,-3 5-1,3 2 1,-7 2-3,3 2 3,-4 4 0,5 1 6,-4 6-4,-1 1 4,1 4 0,4 4 2,0 1 3,6 7 1,-1 2 1,3-2-2,3 9 4,3 0-1,3 0 1,0 10-2,6-3 2,0 0-1,6-2-1,-1-1 1,6-3-3,-3-4 2,7-1-1,1-1 1,2-6-1,-1-4 1,2-4-3,2-4 0,1-1-2,-2-10 0,-2 4 1,4-10-6,1-2 7,-4-7-2,2-1-2,-3-1-3,-2-5 2,-5 0-3,1 0 1,-2-2 5,-4 3 1,-3 1 1,-3 4 6,0-4 4,-3 4 1,-3 1 0,3 1 5,-6 2 3,3 2 1,-3 0-6,3 3 1,-3-2-6,3 4-2,-3-2-2,3 5-2,0-2-8,0 1 3,0 8 1,0-9-6,0 9 6,0 0-4,0 0 0,0 0-5,0 0-2,23 6 4,-23-6-1,19 8-9,-10-2 8,3-3-6,3 3 4,-3-2-1,4 4-4,-1-2-1,-1-2 1,-2 5 5,4 0-7,-4-1 10,0 0-8,0 3 1,-3-3 0,-4 5 0,3 2 3,-5 0-1,-3 2 2,0 1 4,-3 10-3,-5-4-2,3 5 3,2-4 0,-3 2 2,0-1 8,3-2-7,3 1 7,0-4-3,0 0 5,6 0-8,0-3 0,2-6 5,9 3-3,-3-1-2,7-7 7,1-4-6,2 3 2,2-6-15,2-3-10,-1-3-21,-2-1-20,-2-7-26,4-2-35,-5-4-176,-4-1 187</inkml:trace>
  <inkml:trace contextRef="#ctx0" brushRef="#br0" timeOffset="149185.7433">9167 6471 650,'-14'0'-39,"5"-3"-5,-4 3-3,13 0-1,0 0 5,-18 0 10,18 0 10,0 0 7,0 0 3,0 0 5,0 0 1,46-8 4,-29 5-4,8 3 1,2-3 2,2 2 0,5-2 0,3-3 1,1 0 0,5 0 1,-5 6 0,-1-8 1,0 1 0,-2-2 3,-1-2-6,-4 1-1,-2-5 1,-2-3 2,-2 0-2,-2-7 1,-7-1 0,-1-3 1,-2 2 2,-1-3 11,-6 3 4,-2 2 0,0 5-1,0-4 4,0 8-1,0-2-6,0 8 0,-3-1-2,0 5 4,0 6 3,0 0 5,0 0 3,-12 27 2,9-5 4,3 4-4,-3-1-2,-2 11 4,2 2-5,3 0-1,-5 9 0,2-3 1,3 4-8,0 9 4,0-3-1,0 3-3,0-12-2,3 0 1,2-8-4,-5-2-1,3-4 4,-1-4-3,1-4 1,3-5 0,0-6 0,3-8-4,3-4-5,-12 0-3,28-16 1,-13 2 0,-1-4-5,1 2 0,7-7 0,-4 4 1,-3 0-1,-1 0 2,3 6 0,-6-4 3,1 4-6,-3 2 1,3 2-2,-2 4 2,-1 0 3,0 5-2,-9 0 0,0 0 4,20 13-1,-14-5 0,0 7 2,-3-3 0,7 6 0,-4 3 1,0-2 0,3-1 1,3 2-2,3-4 2,1 1 0,4-5 2,1 3-1,1-5 2,5-5-3,-1 1-1,2-3-3,2-3 3,4-3-2,-2-5-8,2-4-1,-2 2-3,5-6 0,-3 0 3,-5-6-3,2-1 2,-4 1 3,-3-7-2,-2 5-1,-5-4 4,-2 2 4,-6-2 6,-3 4-2,-6 1 3,-3 2 1,-3 0-1,-6 2 0,-3-1 5,-2 4-3,-5 2 5,1 4-1,0-1-3,2 5 8,2 5-6,-1 1 0,-1 1 1,-2 8 4,3 2-3,4 4-1,-3-3 0,6 7 0,2 2 0,3 0-3,3 3 3,0 0-2,3 3 0,3-1 2,3-1-3,0 1 0,3-5 0,-1-2-1,6-3-1,-2-2 3,2-6-1,1-1 3,3-7-4,1 0-7,1-4-1,1-5 2,1-3-2,-1-2-3,2-2 2,2-7-4,-7 1 1,0 1 1,1-3-2,-7 4 3,-3 1 6,-1 0-4,1 3 4,-3 2 3,2 0-2,-6 3-5,4 1 8,-3 4-9,-3 6 2,3-5 4,-3 5-4,0 0 3,0 0 2,-3 32-1,0-18-2,6 2 5,-3 0-8,0 1 4,3-1-1,0 1 3,3-2-6,-3 1-3,3-2 0,3 1-2,0-8-8,4 2-1,-4-4-3,5-2-3,1-3-3,0-6 1,7 1-1,-1-8 0,-1-2 1,5 0 2,-1-6 6,-2 1-4,-1-2 3,-1 3 7,-5 3-1,1-2 1,-1 3 1,-3 5 2,0-2-4,-4 7 1,6-1 6,-5 3 2,-9 3 5,0 0 6,17 12 1,-14-1-4,0-1 4,-3 7-4,3-2 6,-3 1-1,3 4-6,0 2 5,3-2-1,0-1-4,4-1 1,-1-1 3,3-4-1,5-2 0,-2-4 0,4-1-3,-1-3 0,3-6 0,4 2-7,1-5 3,2-6-4,-1 1 0,1-2-4,-2-2 2,-5 3 1,4-2-2,-7 1 2,-1 4-5,-2-2 6,1 5-7,-4 2 6,-3-2 0,0 6-1,-9 0 0,17 3 4,-17-3 2,11 12 1,-5-5 2,-4 4 1,4 1 1,0 0-1,0 6 2,3-6 3,3 4-1,1 1 1,2-4-2,2 2-1,4-5-1,4-2 3,-1-6-2,4 2-7,1-4-11,2-4-16,2-1-21,3-4-37,0-1-65,-2-7-67,-2-1 73</inkml:trace>
  <inkml:trace contextRef="#ctx0" brushRef="#br0" timeOffset="147798.1425">9412 5995 561,'0'0'-44,"0"0"11,0 0 6,-3 30 8,0-15 11,3 0 1,-3 2 8,3 2 10,-3 7 3,0-1 2,3 2 9,-3 6 1,3-3 7,0 11 2,-3 1-3,-1 0 1,4 3-2,-3 0-1,3 12-4,3 0-2,-3 0 6,4 3-7,-1-3-2,3 3 2,0 0-6,6-8-1,3 1 4,2-7-1,5 1-3,2-10-2,4 2-1,1-9-1,2-1-10,5-5-3,-2-8-7,-2-2-15,5-3-17,-8-6-24,5-6-39,-1-10-151,1-4 225</inkml:trace>
  <inkml:trace contextRef="#ctx0" brushRef="#br0" timeOffset="149753.907">12795 6132 565,'12'-3'-3,"-12"3"0,9-2-10,-9 2-4,0 0 3,9 6-1,-6 0 3,-3 2 8,3 1 4,-3 4 4,0 4 8,-3 5 3,6 2 2,-3 3 1,-3 3 1,3 8 4,-3 1 1,3-2-1,-3 7 1,0-1 2,3 6-5,-3 6 0,0-1-2,3 1-1,0-10-2,-3 2 2,3-4-5,0-3 1,-3-6-3,3-4 3,0-4-2,0-1-3,0 0 4,0-7-6,-3-1 5,6-7-4,-6 2-8,6-4-4,-3-2 1,0-6-3,0 0 4,6 4-2,-6-4-8,0 0-4,0 0-12,9-16-10,-9 16-13,0-8-18,0 8-28,0 0-102,-3-10 67</inkml:trace>
  <inkml:trace contextRef="#ctx0" brushRef="#br0" timeOffset="150540.3228">12747 7024 521,'0'0'-2,"0"0"4,0 0 3,0 0-3,0 0 1,0 0 6,0 0 4,0 0 8,-21-18 0,17 10-2,4 0 2,-3 0 1,0-1 0,0-1-4,3 2-1,0-4 2,0 2-6,3-2 0,0 3 2,4-2-1,-1-1 0,0 1-2,6 1-2,-3-2-3,5 2 2,-2-2 0,4 0 1,-1 0-4,0 6 5,-1-8-6,6 8 2,-6-4 0,1 4 1,-3-3-2,4 4-2,-1-4 3,-3 3 5,-1-1-6,1 2 3,-1-1 1,0 2 3,1 0-3,0-1 7,-3 0-6,2-1-4,3 3 3,-2-3 0,-4 5-2,4-5 0,0 3-1,1 0 1,-1 0-6,0 3 3,0-3-1,2 3-2,-14 0-1,25 0 2,-13 0 5,0 3-8,0 3 4,1-2-6,-1 2 5,-3 3-1,-1-1-5,1 4 3,0-2 0,-3 2 7,4 3 1,-7 0-2,3 2 1,-3 1 1,0 0 1,-3-2 5,0 5 5,-3-2-4,3 0 8,-3 0 1,0 2-4,-3 2 9,-1-1 0,1-2 5,-3-4-1,3 2-2,-5-1-3,2-1 4,-6-2-7,-4-1 2,-2 2-2,1-3-5,-8-1-19,-5-1-24,-1-1-29,-1-6-23,-2-3-32,-3-3-62,-1-10-220,-2-4 99</inkml:trace>
  <inkml:trace contextRef="#ctx0" brushRef="#br0" timeOffset="235270.4058">13652 6913 39,'0'0'27,"-12"0"-8,12 0 4,0 0-4,0 0 2,0 0-2,0 0 0,0 0-3,0 0 2,0 0 1,0 0-1,0 0 0,0 0-1,0 0-1,0 0 2,0 0 0,0 0 1,0 0-1,0 0 1,0 0-4,0 0 2,0 0-6,0 0-1,0 0 1,0 0-1,0 0 0,0 0-4,-9-6 3,9 6-3,0 0 1,0 0 1,0 0-2,0 0-1,0 0 1,0 0-3,0 0 1,0 0 1,0 0-1,0 0 0,0 0-3,0 0 4,0 0-4,0 0 0,0 0-1,0 0-2,0 0 0,0 0 2,0 0 0,-3 12 0,3-12-2,0 0 4,0 0-3,0 0 2,9 12 1,-9-12-2,6 5 1,-6-5 3,0 0 0,9 6-2,-9-6 3,0 0 0,0 0 0,22-5-1,-22 5 0,14-6-1,-8 0 0,3 0-1,0 0 2,-3 0-4,3-4 2,-2 2 0,-1 1 0,0-2-1,-3 1 1,0-1 3,0 2-4,0 2 3,0-4-3,-3 9 0,3-9 1,-3 9 0,-3-7-3,3 7 0,0 0-1,0 0 3,-12-5-2,12 5-1,0 0 6,0 0-6,0 0 5,0 0-1,-12 20-2,12-20 1,-3 6 0,3-6-1,0 0 5,0 9-2,0-9-3,-4 6 0,4-6 2,0 0 0,0 0 0,0 0 0,0 0 2,0 10 3,0-10 5,0 0-1,0 0-1,0 0 5,0 0-3,0 0-1,0 0-2,0 0 4,0 0-7,0 0-15,-9 3-15,3 0-21,6-3-34,0 0-128,-24-6 71</inkml:trace>
  <inkml:trace contextRef="#ctx0" brushRef="#br0" timeOffset="169559.4188">1107 8519 562,'0'0'-40,"-6"6"12,6-6 4,0 0 6,0 0 3,0 0 3,-3 8 3,3-8-1,0 0 4,0 0 2,0 0-2,3 8 1,-3-8-1,0 0 3,0 0-1,0 0 0,0 0-2,0 0 4,0 0 0,0 0-2,0 0-2,0 0 4,0 0-1,0 10-1,0-10 2,0 0-2,0 15 4,0-9 2,0 0 2,0 6 1,-3-5 3,3 4 0,0 3 0,-3 0 3,3 3 3,0 1 2,0 0 3,0 7-3,0 1 2,0 1 1,-3-2-2,6 4-1,-3-2 4,0 3 1,-3 0-2,6 0 2,-3 0-6,0-2 2,0 2-1,0 0-2,0 1 5,0-5-10,3 3 0,-3-5 4,3 0-2,-3-6-3,3 4 0,-3-2-1,0-4 0,0 3 1,0-3-1,3 3 0,-3-2 2,0 2-2,0-3 1,0 0-1,3 2 0,-3-3-2,3 1 4,-3-2-1,0 2-1,0-4-1,3 0-1,-3 0-1,3-1 1,-6-1-1,6-2 1,-3 4-3,0-5 5,-3 4-7,3-2 8,3-2-5,-3 1-4,0 1 2,3-2 0,-3 1 2,0 2-2,0-4 2,0 3-1,0 0-2,3-1 4,-3 1-5,0-9 0,0 12 3,0-6-3,0-6 3,2 12-2,-2-12-1,0 6 4,0-6-1,0 10-2,0-10 0,0 6 0,0-6 1,0 0 1,0 9-1,0-9 1,0 0-2,0 0 2,3 9 6,-3-9 5,0 0-1,0 0 5,0 0 4,0 8 4,0-8 0,0 0-6,0 0-1,0 0 0,0 0-5,0 0-1,0 0 4,-8-26-4,8 20 8,0-4-13,-3 4 2,3-3-4,0-2 1,-3 1-3,3-2-1,0-2 0,0 4 2,0-1 0,0-1-4,0 2 1,0-4 3,0 2-2,3 3 2,-3-4-2,0 1-7,0 3 6,0-5-1,3 4-2,-3 0 2,0 0 1,3-2 0,-3 2 1,0-2-1,0 1-4,2 1 3,1-2 0,-3 2-4,3 0 6,-3 0-3,3-2 0,-3 3-2,3-2-3,-3 1 1,5-5-8,-2 5 2,-3 0-4,3-5-2,-3 5 0,3-4 1,-1 2 0,1 2 1,0-1 2,-3 1 2,6-1-5,-3 2 1,0-1 3,0 1 4,3 1-3,0 1 4,0-2-1,0 3 3,-3-2-2,4 1 1,2-2 1,-3 1 3,0 2 3,2-3-4,1 3 3,0-3-7,0 4 4,1-5-2,2 4 1,-3-3 1,3 3-5,-3 2 6,-1-5-3,6 4 3,-5 2 1,-1-3-1,1 3-1,0 2-1,0-5 4,-9 6-3,19 0 2,-19 0-3,18 0-2,-18 0 1,17 3 3,-8 0-3,-9-3 3,16 4-1,-10 2 1,3-3 3,0 2 2,-3-2-6,0 3 2,3-2-1,-1 1 0,0-1 3,-2 2-1,0 0-1,2 2-1,-2-2 1,3 0 4,-3 0-2,0 2-2,0 2 1,1-4 1,-1 3-2,-3-2 4,3 2-4,0 2 2,-3-2-1,3 1 2,-3 1 1,0-1-1,0 4 2,0-2-3,2-2 5,-2 4 0,0-1 2,-3 1-3,3-1 1,0 1 0,2-1 4,-5 1-3,3-2 1,0 0 3,-3 6-1,0-8 2,2 2-2,-2 2 4,0 1 4,0-5-5,-2 1-2,2 2 3,0-1-2,0-6-1,-3 6 5,3 0-1,-3-6 6,-2 3-1,2 0 1,0-1-4,0 1 1,-3-2-3,-2 2-3,-1-3 4,0 6-5,-3-4-1,-4 1-1,4 1-1,-6-1-1,1-1 0,-2 1 1,1-2-2,3 1 3,0-2 5,-1-1-3,4 0-1,1 1-1,-1-3 7,3 3-3,-1-4-4,1 2 10,3 0-6,6-4-7,-15 5 4,9-2-6,6-3 1,-8 6 5,8-6-4,-9 2 0,9-2-2,-11 4 0,11-4 2,-11 2-2,11-2 12,-9 3-15,9-3 2,0 0-2,-21 0-6,21 0 11,-12 1-4,12-1-3,-19 0 6,19 0 3,-20-4-7,11 4-7,0-2 1,9 2-4,-19-6-3,10 0-9,0 3-4,3-2-17,-3 1-12,9 4-10,-14-6-15,8 2-22,-2-1-33,2-1-201,-2 1 150</inkml:trace>
  <inkml:trace contextRef="#ctx0" brushRef="#br0" timeOffset="172408.5692">1936 8986 812,'0'0'-70,"3"-8"15,-3 8 7,0 0 9,0 0 8,0 0 6,0-9 5,0 9 4,0 0 1,0 0 3,0 0 2,3-7 3,-3 7 2,0 0 4,0 0 8,0-8-3,0 8 1,0 0 3,0-10 4,0 10 3,0-12 2,0 12 3,0-14-1,0 9 0,0-3-2,0 0 7,0-1-4,0 2-1,0-2-1,0 1-1,0 1-2,0-2 2,-3 1-5,3 8 3,0-14 0,-3 6-2,3 8 2,-2-14-3,2 6-1,-3 3 1,3 5-2,-3-14-1,0 8 0,0-1-2,0-2-1,0 2 1,-3-1-1,3 2-2,0-5 0,-3 2 1,-1-1 9,4-1-16,-3 1 6,0-2-2,3 1-1,-3-2 1,0 2-2,0-3 0,1 0 2,-1 2-2,0 0 1,-2 0 0,2-3-2,1 4 1,-1 1-3,-3-5 0,3 9 6,0-6-6,0 0 3,0 6 2,0-3-4,-1 0 1,1-2 2,0 4-3,0-2 1,0 3 1,1 0 0,-1-2 1,0 1-1,0 2 0,-3-4 4,2 4-8,1 0 0,0 0 4,-3-1-2,3 0-3,-3 2 6,3-2 1,-2 0-6,2 0 3,6 6 0,-14-8 2,8 5-2,1-1 1,5 4-1,-9-6 0,9 6-1,-12-6 0,12 6 4,-9-2-5,9 2 0,-9-5 4,9 5-3,-7-5 4,7 5 3,-12-4-6,12 4-1,-9-5 6,9 5-8,-9-3 4,9 3-1,-8-6-2,8 6 2,-12-2 2,12 2-3,-13-4 2,13 4 0,-15 0 0,15 0 2,-15-6 4,15 6-5,-9-3 3,9 3 2,-12-3-4,12 3 5,0 0-4,-13-3 0,13 3 1,0 0-2,-12-3 1,12 3-3,0 0 3,-11-3 1,11 3-2,0 0-1,0 0 1,-12-3-2,12 3 0,0 0 4,0 0-6,0 0 3,-18-2-2,18 2 1,0 0 3,-13-3 1,13 3-4,-12 0 0,12 0 1,0 0-1,-15-2 1,15 2 3,-11 0-5,11 0 5,0 0-2,-23 0-4,15-4 1,8 4 1,-18 0-1,18 0 4,-18 0-1,18 0-7,-22 0 5,10 0 1,12 0-5,-20 0 3,8 4-1,-1-4 4,13 0 2,-21 0-2,21 0-6,-21 2 2,13-2 4,-6 3-4,14-3-1,-17 0 3,17 0-2,-18 2 6,18-2-3,-15 3-2,15-3 1,-13 0-4,4 3 2,9-3 2,-15 3-1,15-3-2,-11 3 4,11-3-4,-15 6 2,9-5-2,-4 4 4,4-1-4,-6-2 6,3 4-4,-3 0-1,3 1 4,-4-2-1,-2 4 1,4-3-2,-4-1 2,3 4-2,-1-5 0,1-1 4,3 3-1,-3 0-2,4-2-2,-1-1 2,1 3-1,8-6-2,-11 8 2,5-5-1,0 2 2,0 0-4,0 0 0,0 4 3,0-2 1,0 2 0,-1 2 1,1 4 2,0-3-5,0 0 5,-3 4-1,4 0-5,-1-2 15,0 2-12,-3 0-3,6 0 1,-4-2 0,1 1 0,3 3-2,-3-2 5,3 2-1,3-1 1,-3 1-2,0-3 8,3 0-8,-3 3 2,6-3 1,-3 3 1,0-2 2,0-1-2,3 5-2,0-5 5,0 1-5,0 1 2,0 2 1,3-2-6,-3-1 5,1 1 0,-1 4-4,3-5 5,-3 1 1,0-1-2,3 5-4,-3-4 5,0-1-5,2-1 3,-2 5-3,0-4 2,0 1 0,3-4 1,-3 4-1,0-4-1,0 2 0,0-1 1,1-2 3,-4-2-4,3 2-4,0-1 6,0 1-5,0-2 3,0 1-2,-3-2 3,3 1 0,0 1-1,0-1 8,0-1-6,-3 2-1,3 2-2,0-3 2,-3 3 4,3-1-6,0-2 0,-3 4 4,3 1-5,0-5 2,-3 4 3,3-4-5,-3 4-2,0-2 4,3-5-3,-3 4 5,0-1 0,0-1-2,2 2 0,-2-2 3,0-2-4,3 4 7,-3-2-1,0-2-2,3 1 5,-3 2-7,5 2 4,-5-4 2,3 2-10,0 2 7,0 2 6,0-4-8,0 1 1,-1-1-2,1 2-1,0 2-3,3-4 5,-3 4-2,3 1 2,-3-3-1,3 0-3,0 0 1,-3-2 4,4 5-3,-4-4 1,3-1 4,0 2-7,-3-2 7,3 1-6,-3-3 4,3 2-2,-1 2 2,-2-4 1,3 1-1,3 1 2,-1-1-4,0 2 9,1-4-9,0 5 0,0-3 0,3 1 0,-3 0 3,4 0-3,2 2 2,-4-4 2,1 1-4,0 1-1,4-1 0,-4-1-2,0 1-2,-1-2 8,-2-2-6,5 5 5,-3-6 0,1 4 0,-3-2 1,3 0 1,1-1 3,-4-4-3,3 5 0,-3-3-2,2 0 8,1 0-1,1 0-7,2-1 3,0 0-7,0 2 5,1-1-2,1-3 3,-2 2-1,3-2-3,-2 2 4,2-2-4,-4 0-1,1 3 4,4-3-7,-4 0 7,0 0-1,0 0 0,1 0-1,-1-3 1,-1 3-5,-2-2 6,4 0-5,-1 2 4,0-3 2,-3-1 2,2 0-8,0-2 11,0 0-13,1 0 4,0 0 2,4-4-2,-4 2 5,2 2 1,1-6-9,-2 3 3,2-1-3,0-4 6,-4 2-7,3 0 7,-3 0-5,1-4 6,0 4-11,1-8 4,-1 4 1,-1-4 0,-2-1 0,4 3-1,-1-7-2,0-1 5,-3 5 0,-1-4-7,0 5 5,1-5 5,-4 2-9,1 2 4,3-3 3,-6 2-8,4-1 9,-4 2 0,-3 0 5,3 2-10,0-2-3,-3 1 0,0 4-1,0-3 4,-3 3-4,3-3 7,0 2-5,-3-2 0,-3 3 1,3-4-2,0 5 2,-3-2-2,3 1 7,-3-1-6,0 1 0,3 0 6,-3 0-7,0 1 5,-3 3-1,3-1-6,0 1 8,0-2-4,0 4 0,-4-1 4,4 1-6,0-2 1,0 1 4,0 1-5,3 1 5,-3 0-3,0-1-2,0 2 4,0 0-1,3 0 0,-3-2-2,3 10 3,-3-12-1,3 3-2,0 9 2,-3-13-1,3 8 4,0-4-2,0 9 2,-2-13-6,2 7 4,0 6 3,-3-14-2,3 10 2,0 4 1,-3-12-6,0 6 9,3 6-1,-3-12 3,3 12-2,0-11-7,-3 5 5,3-1-8,0 7 5,-3-15 0,3 10-1,-3-4 2,3 9 2,0-10-6,-5 2 10,5 8-9,-2-10-1,2 1-2,0 9 5,-3-11-3,3 11 8,-3-13-1,0 5-1,3 8-6,-3-14-3,3 9 6,-3-4-2,3 9 3,-3-11-2,3 11 4,-3-10-1,3 10-7,-3-9 5,0 4-6,3 5-6,-3-7-5,3 7-16,0 0-26,-3-9-36,0 3-61,-3 1-227,0-4 106</inkml:trace>
  <inkml:trace contextRef="#ctx0" brushRef="#br0" timeOffset="175186.7521">3485 8796 925,'-3'-8'-77,"3"8"14,0-14 8,-3 10 10,0-5 10,3 0 9,-3 1 3,-1 1 7,4-5 5,-3 1 2,0 1 1,0-5 4,0 6 1,0-2 0,3 0 2,-3-3 5,0 3-2,-3 0 3,4 1-1,-1 0 1,-3 1 3,0 0-4,0-2-2,0 4 5,-4 1-1,1 0 0,0 1-2,-3 2 1,-3 0-3,-1 1-1,16 2 0,-29 2 1,11 1-1,-1 2 0,-2 4 2,1 3-2,-2-2 0,4-2 0,-3 4 1,2 0 2,1 2 0,1-1 2,2 0-1,-1 2-2,1 0-2,0 2 3,7 0-2,-4-1 1,1 5 1,3 1-2,2 1 2,3-1 0,-3 4 2,6-2-2,-3 3 4,6 1-5,-3-1 3,3-1 0,3 2 2,3 4-1,1-5 2,2 3-3,-4-5-3,4-4 6,-3 2-2,6-5 2,-2 0 1,-1-3-1,3 1-1,-4-5 0,-2-1 4,4-1 2,-1-1-1,-3-2 2,0-3 1,3-3-3,-12 0-4,19-11 10,-10 2-9,0-1-3,-1-7 3,-2 1-3,3-3-2,0-3 6,-3 0-5,4 1-1,-1-5-3,-3 6 0,3-5-1,-3 3-1,0 1 1,-1-2 0,1 5 2,0-1-3,-1 5 3,1-2-3,-3 4 0,-1 0 0,1 0 4,0 2-3,-3 2 1,3-3 1,0 4 4,-3-5-3,3 3 0,0-1 2,-3-4-4,0 2 4,3 0 1,-3-2-4,3-2 2,-3 2 4,0-2-2,0 1 4,0 3-2,3 0-4,-3 0 6,0 0-3,0 1 3,0 4-1,0-2 2,0 2-7,0-2 0,0 9 5,0-10-10,3 4 2,-3 6-7,0 0 5,0 0-2,0 0 1,0 0-2,0 0 12,0 25-11,0-12-1,0 3 7,0 4-2,0 4-1,3 3 11,0 3-9,3 0-1,-3 5 0,4 0 0,2-3-2,0 4 5,3 0-1,-4-2 6,7-1-6,-2 0-9,5-1-11,-3 1-20,2-5-20,6-2-30,-9-2-46,7 1-162,-9-8 189</inkml:trace>
  <inkml:trace contextRef="#ctx0" brushRef="#br0" timeOffset="176254.8143">4795 8806 709,'6'-14'-66,"0"2"7,0 2 6,3-5 6,-6 1 4,3-2 6,-1 4 9,-2-2 8,0-2 4,3 2 4,-3-1 2,0 5 4,-3-3 3,5-1 4,-2 3 3,-3-2 0,2 2 2,-2-4 3,-2 5 1,2-4 6,-3 1 3,-2 2 0,2-3 2,0 4-4,-3-4 0,-2 3-1,2 0-2,-3 4 2,0-5-4,-3 1 1,-1 2-2,4 5 3,-6-4-6,4 4 1,-4-2 4,-1 2-7,1 4 2,0-2-3,-3 4 1,2 2 0,-1-3 1,-4 8-3,2-1 0,1 0 4,0 6 0,1 0 1,-2 4-1,1 3-1,0 3 5,-1 4-1,4 2-4,1 3 5,2-1-2,0 4-1,-1-1-1,4 0 1,3 1 3,3-6-6,0 0 4,6-1-1,0-1-1,0-2-1,6-1 3,0-4-3,7 2 5,-1-5-2,2-2-3,1-2 0,4-2 0,-1-2 2,-4-5-2,5 1 0,-1-3 0,-3-3 1,1-3-7,2-5 4,-4-1 1,-1-4-3,2-1 2,-6-1-4,0-7 3,0 4-2,-2-11 1,-7 5-1,3-4 4,-3 2-1,-3-1-2,0-1 6,0-2-4,0 3 0,0 3 3,0 0-2,0 0-2,0 1 1,-3 4-3,3 2 3,0 1 1,0 1 0,0 0 2,0 3-2,-3 0 1,3 1-3,0 1-3,0 2 2,0-2-6,0 2 1,0 8-1,0-10 3,0 10 0,0 0-3,0 0 2,0 0-1,0 0 0,0 0 4,0 0-1,0 0 0,0 0 1,3 33 5,0-20-3,-3 1 6,3 1 0,-1 3-3,1 0 7,0 5-5,3-1-1,-3 5-3,3-3 3,-3 3-2,3-3 2,0 3 0,1 1 0,-1-2-1,3 5 0,0-5-1,-3 2 2,0-4-3,2 0-10,1 2-10,-3-2-21,4-3-20,-4 0-23,-3-5-43,3-1-167,-6-1 192</inkml:trace>
  <inkml:trace contextRef="#ctx0" brushRef="#br0" timeOffset="177595.4353">5021 8521 727,'0'0'-39,"0"-10"8,3 4 6,-3 6 6,0-8 6,0 8 8,0 0 5,6-8-2,-6 8 1,0 0-3,0 0-1,2-4 0,-2 4 3,0 0 0,0 0 0,17 20 0,-11-6 4,-1 3 0,1 1 2,0 4 0,3-1 4,-6 4 0,6 3 4,-3-4 0,0 6-2,1-3 5,-4 0 0,3-3-3,0 4 0,-3-3 1,3-3 4,-3-1 0,0-6 3,-3 5-2,2-4 0,-2-1 6,3-3 1,-3 0 2,3-2 8,-3 2 10,0-6-1,0 2-8,0-8 1,-6 10-6,6-10-2,0 0-5,0 0-2,-20-15-1,14 8-4,-3-7-1,2-2-5,-2-2 2,3-3 1,-3-3-4,3 0-2,-3-3-2,4 0 0,2-2 8,-3 7-5,3-4-2,-2 5-1,2-1-2,3 1 2,0 1-5,0 4 1,3-4-3,2 4-1,1-2 7,2 1-5,4 1 0,3 0-2,0 0-1,1 2-1,2 0 3,-1 2-1,2 0-4,-1 4 6,0-1 2,-3 5-6,4-2-1,-2 3 0,-2 3-1,3 0 5,-2 6-2,-1 0 1,-3 2-3,2 2 2,0 2 0,-3 3 3,-2 4 4,0-1-8,-3 8 6,0-2 8,0 3 1,-3-3-11,0 3-3,-6 3 4,6-2 2,-3-1-1,0 0 4,-3 0 0,3 0 0,0 0 5,-3-2-9,3 1 3,-3 0-3,6-5 2,-3 3 2,0 0-1,3-2-1,-3 1-1,3-1 1,0-1-2,4-2 1,-1 0 5,0 0-6,0 1 0,5-5 18,-2 3-20,3-6 2,4 3-1,-1-2-8,3-2 7,-4-4 3,6 2-7,-3-7 3,1 2-2,1-4 7,-1-4 1,2 2-4,1-7 3,1 2-6,-4-4-2,-1-7 4,3 2-3,-6-2 6,1-3-1,-3-6-4,1-8 0,-4 5-2,-3-1 3,-6-1-3,0-2 4,0-2-2,-6 0 5,0 3 5,-4 0-15,4 6 2,-3 3 0,0 3-1,0-1 2,1 5-5,-4 0 3,1 10-1,0-1-2,-1 4 1,-3 8 2,0 1 2,-1 5 2,1 4 0,1 2 4,2 4-3,-4 2 0,4-2-3,6 5 5,-3-4-6,3 5 8,0-1-7,3-1 3,3-3-1,0 0 4,3 2 10,3-5-10,-3-2 3,6 1 3,-3-5 5,6-2-12,-2-2 2,5-4-1,0 1 2,-1-5-4,5-6 5,-1 1-2,3-5-2,-4-5 2,6-5-2,-3-2 0,-2-2 2,-2-2-3,2-7 4,-6 0-6,-1-4-7,-2-2 9,-1 1-3,-6-2 3,1-1-7,-6 1 5,-4-1-2,1-4-1,-3-1-2,-2 4 10,-1-4-10,0 7 2,-1 4-6,4-1 8,-3 0-1,0 7-2,3 0 1,4 0 6,-4 9-3,1-2-2,2-1 3,1 5 0,-1 4 7,3 0-9,-3 2-5,3-2-3,0 5 3,-3-1 1,3 4 2,0 0 1,3 6-5,0 0 5,0 0-4,0 0 2,-19 12 3,13-2 6,3 1-6,0 1-3,0 4 1,0 4 2,0-2 3,3 6-2,3 1 1,0 1-2,0 4 9,3 6-2,7 3-6,-4-2 9,6 9-3,0-2-2,2 3 3,3-2 1,-3 3 1,7-4-9,-2-1-14,-1 1-20,-1-5-16,-1-1-17,-1-3-28,-3-5-37,-1 0-156,-3-3 192</inkml:trace>
  <inkml:trace contextRef="#ctx0" brushRef="#br0" timeOffset="178674.7372">6371 8057 710,'2'-13'-50,"-2"0"13,3-2 13,0 1 11,-3 2 12,3 0 7,0 0 8,0 0 5,0 2 4,0-1-2,-3-1-1,3 6-2,0 0-4,0-3-5,-3 9 3,3-7-1,-3 7-5,0 0 1,0 0 1,18 12 0,-11-3 2,-1 4 5,0 1 2,-3 5 2,3 2 3,-1 4 5,-2 0-8,3 5 0,-3-2 1,3 6-6,0 1 4,-3 3-4,0-4-3,0 5 2,1-1 0,-1-3-5,3 3 3,-6-2 0,3-6-3,0 0 1,-3-3-6,3 0 2,0-3 1,-3-2-1,0-2 0,0-4 0,3 0 1,-3 0-2,0-2 10,0-1-2,0-1-1,0-2 5,3-2 3,-3 0 2,0 1 7,0-9-8,-3 10 3,3-10 2,0 9-7,0-9-2,0 0 2,0 0-5,0 0 2,-15-23-7,12 10-1,0-4 3,3-2-6,-3-2 2,6-3 2,-3-3-10,3 0 2,0-2 6,3 3-8,0 0-1,0 0 7,3 5-8,-3-1-1,2 0 1,1 3 1,2 0-3,0 2 3,1 4-1,0-1 6,0 1-2,1 5-5,2-1-3,-4 5 1,4-2-3,0 3 4,1 3 6,-1 0-6,0 3 6,2 0-5,0 4 3,-3-2 0,1 7-2,3 0-1,-2-2 6,-1 4-2,-1-1-3,1 4 4,1-2 1,-1 4-2,-6 1-3,3 1 7,-3 2-1,-2 0-4,-1 2 4,-3 0 5,-3-1-2,0 0 6,0 0-5,-3 1 6,-3 0-1,-1-6 2,1 3 2,-6-2 1,0 2 0,-6 1-3,-4-5 0,2 1 0,-4 1-3,-4-5 0,2 0 0,0-5 0,3 1 2,-1-2-10,-1-3-11,5-5-24,2 2-22,-1-7-35,1-5-48,3-8-278,4-4 73</inkml:trace>
  <inkml:trace contextRef="#ctx0" brushRef="#br0" timeOffset="179937.5899">7897 8321 1005,'0'0'-90,"0"0"17,0-10 16,0 10 13,0 0 8,0-9 6,0 9 10,0 0 2,0 0 1,0 0 5,0 0-1,0 0 6,0 0-5,0 0 2,0 0 3,0 0 0,0 0 5,0 0 7,0 0 5,0 0 3,-15 19 0,8-8 6,1 3-1,0 5 3,-3 2-2,1 3 0,-1 6 2,3 3 3,0-1 4,0 4-5,-1-1-2,4 3 2,3 1-4,0-3 0,0-6-7,3 6 4,4 0-2,2-6 1,-3 1-3,3-5 2,2-1-1,1-5 4,4 1-9,-1-6 9,3 0-4,0-5-5,1-2 3,-2-4 0,1-4-2,4-1 0,-4-8 0,2-2-2,-2-2-2,4-5 1,-1-5-2,-3-1 1,1-4 3,-2-5-10,-2 3 4,-3 1 8,4 0-6,-4-1-4,-3 5 1,-3 1-1,0-1 0,-4 3-1,4 2 1,-6 2 4,3 0 3,-3 1-7,0 4 4,0-2-2,0 1-6,0 4 7,0-1 2,0 4-4,0 7-8,-6-12 5,6 12-3,-5-2 5,5 2 0,0 0-2,0 0 0,-15 24 5,12-8-5,0 0 4,3 6 3,0 2 3,0 2-4,3-2-3,0 0 1,0 4-2,6-2 2,-4-2 1,4 5 1,2-7 2,0 0-3,-2 4 3,6-8-2,-3 3-1,1-3 5,2-5 0,-3-2-1,2-1-1,1-2-1,1-4 4,-4-4 2,3-3-5,0-2-1,-2-3 6,2-4-4,-4 0 4,1-8-1,-3 1-4,3-2 10,-5-8-2,-1 4-4,-3-5 6,0 0 8,-3 0 0,-3 3 5,0-3-8,-6-3-4,-1 3 4,1 3-7,-3-3 1,3 9-5,-2-2-2,2 5 1,-2-1-9,3 4-9,-1-3-16,0 7-7,3 1-14,0 1-4,-3 3-1,3 2-13,-4 0-9,10 4-15,-12-3-18,12 3-38,-14 3-145,8 1 192</inkml:trace>
  <inkml:trace contextRef="#ctx0" brushRef="#br0" timeOffset="181336.1706">8606 8593 707,'3'9'-54,"-3"-9"6,0 0 4,0 0 6,18-5 7,-18 5 8,16-4 2,-16 4 4,12-6 0,-12 6 1,8-3 1,-8 3 4,0 0-3,15 0 1,-15 0 5,0 0 0,19 3 3,-13 0 1,-6-3 2,9 6 2,-9-6 2,12 6 6,-3-6 1,-9 0 3,17 0 1,-17 0 1,20-6-1,-9 3-4,4-3 0,-3-3 0,0 3 0,4-3-1,-1-5-1,-4-2-1,1-2 0,1 0 0,-4 0 1,3-5 0,-3 1 5,-3 4 0,-3-4 5,0 0 1,0 3 1,-6 1 0,3 0 1,-6 3-4,3 0 0,-3 3-5,-3 3 2,3 1-2,-3 1-1,-4 4-3,1 3 3,12 0-4,-26 8 1,14-1-2,-7 5 2,7 0 1,-3 3-1,4 4 3,-3 2 0,5 2-1,1 1 5,-1 6 1,3-3-2,3 3-1,0-1 5,3-1 0,0 2-4,3 0 2,3-3-2,0 6-2,5-6 2,1 0 0,4 0-1,-4-9 0,6 7 2,0-10 0,4 3-2,-2-7-2,1-4 2,4 1-5,-1-2 0,-2-3 1,-2-3-1,1 0 1,1-5-2,-1 0 3,-1-4-4,-1-2-4,2-3 10,-6-5-5,3-2-3,1-3 2,-5-4-3,1-1 2,0-4-4,-2 0 3,-4-3-3,0 1 2,0 3 1,-3-3 2,-1 2 6,-2 6 3,-3-3-3,0 6 0,0-1 0,-3 0 3,1 4-5,-1 2-4,-3-1 0,0 4-2,-3 6-1,0-1 2,0 0-5,-1 7 4,-2 0-1,3 4 1,9 0-5,-23 4 2,14 0 2,-1 4-1,-2 0-5,6 2 10,-3 2-7,3-2-1,3 4-2,0 1 6,3-3-2,3 0 2,-3 0 0,6 0 6,-3-2-1,6 1 3,0-2-2,0 0-5,4-2 1,-1-2 2,2 1 0,1-3 0,0 0-5,1-3 1,-1 0 1,0 0-2,2-3-1,-1 0 4,-4 1 4,0 2-10,0-4 2,0 2 0,-12 2-2,19 0-2,-10-3 4,-9 3-3,14 0-4,-14 0 2,12 3 1,-12-3 4,9 8-6,-2-2 5,-4 1-2,0 4 1,0-1 0,-3 3 1,3 0-2,-3 4 0,0-1 2,-3 0 6,3 4-2,0-2-6,-3 0 2,3 3 0,-3 0 3,3 0 1,0 1-1,-3 0-1,3 0-2,0-1 3,0-3-2,0 3 1,3-3 4,-3 1-1,3 0 3,0 0-4,3 1 4,3-4-1,-3-3 0,3 1 5,2-4-4,3 1-4,0-2 2,1-4 9,3-1-10,-2-4-3,2-4 3,2 0 0,2-2-2,-1-6-2,3-7-3,-2-1-2,-5-6 0,4-4 3,-6 1 0,1-4-6,-4-2 4,-6-1-3,0 4 2,-3 3 3,-3-1-5,-3-1 5,0 5 2,-6 0-3,-3 2-1,-4-1-2,1 9 4,0 0-3,-2 2 2,-5 6-4,4 0 0,3 5 0,-3 3 6,2 5 1,2 7-5,-1 0 2,0 3-1,5 4 2,-2 2 4,6 5-1,0 0 2,3 0 1,0 4 3,6 0-9,0 1 8,3 1 2,3 1-2,0-3 2,4-1 1,2 1 0,-1-6-2,1 1-2,1-5 3,5-2-1,0-4 2,1 0-1,1-3-4,4-2 3,-2-3-2,4-2-13,-1-4-9,-4 0-15,4-6-16,-4 2-18,-1-8-35,-1-2-67,2-8-145,-7-2 171</inkml:trace>
  <inkml:trace contextRef="#ctx0" brushRef="#br0" timeOffset="182468.0609">11186 8365 766,'0'0'-56,"3"-6"9,-3 6 8,0 0 10,3-9 9,-3 9 6,0 0 6,6-11 7,-6 7 7,0 4-1,0-9 5,0 9 3,0-10 1,-3 1-1,3 9 2,-6-10 3,3 4-2,-3 2 0,0-2-3,1 0-1,-4 0-1,3 0-3,-7 4 2,4-3-3,9 5-1,-24-4 1,12 4-1,-4 0 0,1 4 1,-2 1 2,-4 0-4,-1 1 2,-2 3 1,2 1-1,-1 1 3,2 3 1,-1 2 0,1-2 1,7 5-2,-4 2 6,-1 3-3,7 4 1,0-1-1,6-1 1,0 2-3,3 2 4,6 3 5,0-1-2,6 1-5,0 0 2,6 0 5,-3-5-8,4 1 3,4-7 0,-2 4 0,4-8 6,2-2-4,-1-1 2,-1-4-3,2-2-3,1-5 1,-1-2 2,-1-2-6,2-5 2,-1 0-5,-4-6 3,3-3-2,-6-2-2,4-5 1,-5 0 5,-1-9-6,-6 1-1,0 1 2,-4-5-6,-2 3 5,0 0 0,-3 0-6,0 0 0,3 0-1,-3 3-7,0 3-5,0 1-16,0 5-16,3-1-21,-3 4-28,-3 0-35,0-2-189,-3 7 166</inkml:trace>
  <inkml:trace contextRef="#ctx0" brushRef="#br0" timeOffset="183244.539">10740 7737 777,'0'-8'-48,"0"8"8,-3-8 9,3 8 7,-3-10 6,3 10 5,-3-10 2,3 10 3,0 0-3,-3-8 0,3 8 2,0 0-1,0 0 0,0 0 0,0 0 4,0 0-2,0 0 2,0 0 1,0 0-1,0 0 5,0 0 2,15 24-1,-15-15 2,3 2 1,0 2 2,-1 1 3,1-1-1,-3 2 2,0 1 4,3 3 4,-3-3 2,0 2 1,-3 0-2,3 3 2,-3 0 0,1 2 3,-1-1-1,0-1 2,0 0-1,0 2-2,0-2 0,3 4 2,-3-4-4,0 4-1,0-4 2,0 5-1,3-2 0,0 0 1,0 0-3,0-3-1,0 3-4,0 1 3,0-2 1,0 1-9,3 3 2,-6-3-4,3-1 2,0 3 5,0-4-5,0 2-2,0 1 3,-3-1-2,3-2 2,-3 4-1,0-4 0,-1 4-3,-2-5 3,3 3-10,0-1-9,0-1-24,0-7-18,6 1-34,-3-1-44,6-5-132,-3-5 217</inkml:trace>
  <inkml:trace contextRef="#ctx0" brushRef="#br0" timeOffset="184041.1663">11603 8234 654,'3'-8'-36,"0"2"9,-3 6 3,3-10 6,-3 10 0,0 0 3,-6-10 4,6 10 1,0 0 4,0 0 3,0 0 1,-31 15 6,22-8 2,1 5-1,2-1-1,-3 0 2,3 2 4,-4 5-1,1 0 2,3 0 4,0 1 3,0 1 3,0 2-1,3 2 2,0-3-2,3 5-1,0 0-2,0-2 0,3 1-2,0-1-2,0 4 2,0-2-4,3-1-2,0 0 3,0 0-3,0-1 5,1-3-2,2 1-3,-3-2 2,3-2 6,2-2-7,1 1 2,-3-3 5,7-1-4,-7-4-3,6 1 5,-3-5 1,-1 1-5,6-1 4,-3-5-3,-14 0 3,27-8 0,-8 2-1,-4-6 3,-1-5 0,4-1 0,-2-3 6,-1 0 0,0-4 0,-3 1 2,-4 2 5,6-3-2,-5 6 3,-4-2-1,1 1-3,0 2-5,-6 2 4,3-1-3,-3 1-5,-3 2 2,0-2-3,-3 4-6,1-6-5,-4 7 4,0-2-2,-1-4 6,-2 4-1,0-1-8,-3 1 4,3 1-3,-4-3-4,1 1 0,1 1-3,-1 1-7,-1-1-4,7 2-10,-3 1-14,3 1-10,-2-1-9,5 0-12,-5 5-15,2-2-23,4 1-33,-4 0-189,0 4 157</inkml:trace>
  <inkml:trace contextRef="#ctx0" brushRef="#br0" timeOffset="184677.3161">12050 8180 793,'9'2'-66,"-4"4"11,4 2 14,0 0 9,-3 3 5,4 0 6,-1 2 4,-3 0 6,3 4 7,0 1 2,0 0 4,-3 3 2,2 1 2,3 2 4,-5 2 0,-1-4 3,4 14-1,-3-1 0,0 1 2,0 3 3,-3-3-3,3 3 2,-3 0 2,-3-5-2,3 0 5,-6-2 1,3 0-5,-3-2 5,0-5 0,0 1 1,0-2 12,0-6 7,0 1 1,-3-5 13,0-4-17,0-2 4,-2-2-3,2-3-9,6-3 3,-19-15 1,10 3-7,0-5 1,3-7-2,3-6-4,0-9 2,3-1-8,3-4-4,0 4 1,3-10-6,3 2-3,2-1 2,3 3 0,-5 2-2,2 6-4,1 3 4,-3 3-3,0-1 0,0 9-8,-2 0 1,2 0-10,-3 3-11,0 3-7,2 0-5,1 6-11,0-6-11,4 8-17,-1 0-21,0 0-44,3 1-156,-3-3 185</inkml:trace>
  <inkml:trace contextRef="#ctx0" brushRef="#br0" timeOffset="185398.4197">12476 8206 760,'0'0'-42,"0"0"2,8 6 9,-8-6 0,12 6 1,-6-4 3,0 4 2,3-2 5,0 2 6,0 3 4,1 2 5,-1 2 3,0 5 3,2-3 5,-2 6 0,-3 4 5,3 2 0,-2 6 3,-1-1 0,3 4-1,-6 3 2,3 0-4,-3 0 4,-3-1-2,3 0-2,-3-3 1,-3-5 0,0 0-3,3-2 1,-3 1 1,0-8 2,0 1 6,0-3 13,0-5 3,-3-2 0,0 0 0,-1-4-5,1-5-4,6-3 3,0 0-4,-21-11 2,18-1-2,-2 0-8,2-7-1,0-2 1,3-5-5,-3-1 4,6 0-1,3 0-8,-3-4-2,2 5 4,7-7-3,-3 6-2,0-4-1,4 2-8,2-1-1,0 2 4,-4 4-4,9-2-5,-9 4 6,4 3 1,0-1-2,1 5 0,-1-2-7,0 4 5,-4 0 0,4 2 3,1-1-3,-1 6 0,-3 0-1,3 2 3,-2 2 0,-1 2-3,-12 0 3,23 6-3,-11-5 1,1 4 1,-4 4 2,3 0 2,-3 2 1,0 5 0,-1 0 2,-5 4 3,0 1-1,0 3 3,-3 3 0,0 3-3,-3 0 7,0 3-1,3 1-1,-6 2 3,3 0-6,-2-6 3,2-1-4,0-2 4,0 0-1,0 1 0,3-3 7,-3-2-9,3 0-3,0-5 4,0 1-8,0 1-4,0-2-10,3 0-16,0-6-18,0 1-18,3 2-29,-1-7-172,4-1 212</inkml:trace>
  <inkml:trace contextRef="#ctx0" brushRef="#br0" timeOffset="186002.3935">14129 8378 690,'6'-9'-30,"0"2"2,0-5 5,-3 4 8,0 1 9,-1-5 7,-2 5 7,-2-4 0,-4 3 2,0-2 0,-3 4 0,0-3-1,-7 3 2,4 1-3,-3 0 1,-2 1 1,-3 3 0,3 1-3,-4 0 2,3 1 1,-4 3-1,2 1-1,-5 3 1,4 1 2,-3 4-2,2-2 0,-1 8 1,2-1-3,-4 8 2,7-2 0,4 6 2,-1 0 3,5 6-1,1-6-3,0 6 2,6 0-1,0-3-2,6-3 6,0 4-6,6 0 1,0-4 2,4-4 0,5 1-1,-1-6 0,5-1-1,5-4 2,-3-5-1,3-2 4,3-4-5,-2-5 1,1-2-5,5-10-2,-1 0 5,-2-5 7,-5-2-1,-1-2 7,2-5 6,-7 2 3,0-3 6,-3 3 0,-8-1 5,0 4 0,-3-1-6,-6 3-5,-3 0-3,-3-1-4,0 1 1,-6 1-4,1 3 2,-3-1-12,5 2-5,-2-1-28,2 4-26,0 1-26,0-2-28,3 2-55,-1-3-227,1 1 104</inkml:trace>
  <inkml:trace contextRef="#ctx0" brushRef="#br0" timeOffset="186673.562">14555 8178 1024,'0'0'-40,"15"0"1,-15 0 5,0 0 3,20 2 0,-20-2 7,12 2-1,-6 4 1,4 0 4,-4 0 1,0 0 2,3 3 4,0 2 2,-3 2 5,2-1 5,1 3 3,2 6 0,-6-3 5,1 0 3,3 7-2,-3-4-1,-3 4 7,3 1-3,-3 0-3,0-2 5,0 3-2,-3-3 6,0-2 3,-3 1 1,-3-5 6,0 0 1,0 0-4,-3-2 3,0 1 6,1-7-3,-3 1 3,0-2 1,2-3-3,-3-6-1,3 0-2,9 0-5,-25-5-5,16-2 5,3-7-4,-3-2-1,4 0-4,2-7-1,0 2 1,6-3 0,2 2-5,1-4 2,3 2-8,6-2 0,1-1 3,2 2-2,2 1-2,3 0-2,-3 1 0,4 4 3,-2 1-3,-2 4-2,1 4 4,4-2-8,-4 4 2,-1 3 0,0 5 5,-6-4-6,4 8-2,-3 1 6,1 3-3,-1 4 2,-4 0-1,1 7 1,-3 1-1,-6 1 4,1 6 1,-4 3 0,0 3 1,-4 3 0,-2 0-2,0 0 1,-3 0 5,4-1-5,-4-3-1,3 3 1,0-5-1,0-1 2,3-3-4,-4 0 3,4-5-7,3 3-17,0-8-13,0 4-12,6-4-16,1 0-25,-1-6-56,3 2-179,3-8 161</inkml:trace>
  <inkml:trace contextRef="#ctx0" brushRef="#br0" timeOffset="187539.2689">15828 8144 559,'0'0'-48,"0"0"10,0 0 10,0 0 10,-6 14 13,6-14 8,3 13 6,0-2-1,0 1 2,0-2 1,0 4 1,0-2 2,0 6-1,0-3 1,0 0 0,0-2-1,2 1 3,4-2 1,5 3 0,0-5 0,4-2-1,3-2 1,7 0-6,-2-3-1,8-6-8,1-3-6,2-4-5,3-4-8,1-2-8,5-9-7,0 0-11,2-7-5,-1-6-7,-1-3-93,-6-1 51</inkml:trace>
  <inkml:trace contextRef="#ctx0" brushRef="#br0" timeOffset="187196.0927">15996 7840 898,'4'-13'-18,"-1"4"-1,0-1 0,-3 0 1,3 4 1,-3 6 0,3-15 5,-3 10-2,0 5 6,0-8-3,0 8-1,3-8 1,-3 8 2,0 0 3,0 0-2,0 0 1,-12 24 0,9-10 3,-1 2-1,-2 2 5,3 8 1,-3-1 0,3 5 4,0-4 0,-3 10 5,1 1 1,2 2 2,0-2 5,-3 4-2,-3-1 3,3 10-2,-4-2 0,1 1 2,0 4-1,0 1-2,0 3-5,1 0 2,2-3 0,-5-3-2,8 0 0,0-9-1,0-2-4,3 1 6,3-5-2,0-1-4,3-5 0,2-4 3,0 0-3,1-1 2,3-5 3,3-1-5,1-5-1,2-1 0,2-2-10,1-5-6,4-2-5,-1-4-10,4-1-1,-5-2-13,4-5-15,4-2-12,-5-5-25,2-3-140,2 0 79</inkml:trace>
  <inkml:trace contextRef="#ctx0" brushRef="#br0" timeOffset="188487.7205">16597 7915 383,'21'-42'-2,"-8"3"10,-7 9 6,-3 3 4,-3 3 7,-3 4 0,0 4-1,0 4-2,-4-2-4,1 4-4,0 4 0,0 0 0,-6 6 2,12 0 0,-17 13 3,3 1 4,3 6 0,-1 1 0,3 9 5,-3 1-4,0 5 6,-4 9-7,4 0 8,1 2-5,-1 2-3,3-1 2,-1-3-2,1 3 0,0 1 0,3-7-6,0 11 2,0-12-3,3 2 3,0-4-4,-3-2-2,6-2-2,-3-5 0,1-3-1,-1-2-1,0-5-2,3 0 6,-5-1-2,5-2 0,-3-4 1,3-1-1,0-2-2,-3-4-2,3-6 4,0 0-6,0 0 3,0 0 2,0 0-7,0 0 3,-3-30-3,3 15 0,3 2 14,0-4-11,0 1-1,5 1-5,-3-5-6,1 1 3,3 1 2,3-3-2,-3 3 1,3 2 0,-2 2 0,2-1-3,0 1 1,-4 4-2,1-2-1,3 4 2,-2-1 4,-1 2-5,0 1 0,3 4 0,-3-2-1,-9 4 5,17 0-5,-17 0 5,17 12-5,-9-6 6,-5 4-2,3 1 3,-3 3 4,0-1 2,0 4-2,-6 1 4,3 1 4,0 2-7,0 4 7,-3-4-1,3 2-9,0-5 12,0 2-7,0 2-3,3-3 7,-3 1-4,0-5-2,3 4 8,0-2-9,0-5 7,0 3-3,3-2 0,-3-2-1,4-1 0,2-1 7,0-1-8,3-4 4,2 0-2,1-2-5,4-2 0,2-2 4,-1-3-2,3-4-3,0-2-1,5-2-15,-1-4 4,-4-4 1,5-1-5,-1 1 7,-2-6-1,-5 1-3,4 0 5,1 0-4,-4-4-3,-4 1-1,3 1 3,-9 4-6,1 0 7,-6 3 2,0 3-1,-3-2-2,0 4-1,-6 2 5,3-2 5,-6 4-12,0 1 13,0 4-11,0-2 9,-5 3-4,2 5-4,-2-3 4,11 4 0,-26 9 5,14-4 1,0 4-1,2 2 4,-2 2 6,0 6-7,4 1 7,2 1 3,0 0 0,3 4 3,0 1 0,3-2-2,3 2 3,0-1 5,0-1-6,3-2 1,2-1-1,4-1 1,0-4-4,1-1 3,-1 0 1,3-1 1,0-4-7,4-2-13,-2-5-11,1-3-13,0-3-21,7-3-11,-2-5-46,5-4-61,-1-7-156,4-8 161</inkml:trace>
  <inkml:trace contextRef="#ctx0" brushRef="#br0" timeOffset="189639.9233">18339 8215 785,'9'-5'-61,"-9"5"4,12-4 8,-4-2 5,-8 6 14,9-4 7,-3 2 12,-6 2 10,6-6 3,-6 6 4,0 0 4,7-8-1,-7 8 1,-2-9-4,2 9-1,0 0 2,0 0-4,-17-7 0,17 7-1,-14 0 2,14 0-2,-24 1-3,8 5 4,-2-3 0,-3 3 2,-4 2 4,2 0 1,2 0-1,-4 0 3,-1 2-1,2 2 1,-4 2-1,2 1 3,0 0-2,6-2-1,2 3 0,-1-2 0,1 2-2,7 0 4,-4-1-1,5 1 2,1-1-3,3-1-1,0 1 0,3 0 0,0-2-1,0-2-1,6 3 3,-3-4-1,3 2 2,0-4-7,3 2 1,0-4 3,0 3-3,1-4 0,5-3 0,0-2-1,-1 6 0,4-9 6,1 3-11,-1 0 4,3-3-1,-1 3 2,2 0-6,-1-2 3,-3 2-4,4 2 1,-1-2 0,-1 3-1,-2 0 1,1 2-1,2 7 0,0-2 0,-6 1 4,1-1-3,-1 7-1,-4 0 1,-2-1 3,0 2-2,-3 1 6,-3-2 1,0 5 3,-3-4 5,-3 5-2,0-5 11,-2 1 2,-1-2 4,-5 0 5,3-1 8,-4-3 0,0 1-6,-4-4 1,1 1-1,-2-1 1,-2-1-1,-2 0-8,0-7 4,2 4-6,-1-2 1,2-4-4,-1 0 4,1 0-13,4-1 6,-5-2-17,1-3-12,3-2-13,-1-4-28,4 0-12,1-2-22,-1-5-18,3 0-33,-1 0-244,1-3 110</inkml:trace>
  <inkml:trace contextRef="#ctx0" brushRef="#br0" timeOffset="190634.103">18887 8263 926,'0'0'-70,"3"-11"15,0 7 12,-3-5 5,4 0 10,-4 9 13,0-12 9,-4 6 15,4 6 4,0-12 1,0 12-3,-3-10 3,0 5-2,3 5-3,-9-7 0,9 7 0,-14-8-3,5 8 2,9 0-1,-15-5 2,15 5-6,-19 0 5,19 0-1,-21 5-1,12-1 2,1 0 5,-1 3-5,-5-2 5,3 5 1,-1 0-1,0 0 2,-3 4 0,2 0-7,1 1 7,-2 3-3,-1 0-1,3 0-1,-1 4 0,1 4-1,0 3 2,0 1-1,1 1 4,3-1-1,2 0 0,0-4 0,4 0 4,2 4-6,-3-5 2,6 3-4,-1-4-1,1-3 10,3 2-4,2-4 0,1-1-6,-4-3 1,7 1-1,0-2-1,0-4 2,1-2 7,2-4-12,-3 0 10,2-4-9,-2 0 5,4-4-3,-4-3-4,3-2 0,-3-1-1,-1-6 2,6 0-3,-6-4 1,-2-1 1,3-1-1,-3 1-2,0-5-4,1 0 4,-1 0-4,-3 2 1,3 0 1,-1 0 1,-2-1 1,0 5 0,3-6-2,1 7 3,-4-2-4,0 1 3,-3 1 5,3 1-2,0 4 0,-3-2 1,3 1 4,-3 5-8,0-4 1,0 3 4,0 1-3,-1-1-6,1 2 10,2 2-3,-2 1-3,-3-3-4,3 5 1,-3 4-3,3-8 6,-3 8 0,0 0-6,0 0 2,0 0 1,0 0 0,0 0 2,0 0 1,3 24 2,-3-10-1,-3-1-3,0 5 2,0 0 2,-5 3 2,5 3-3,-2 6 0,2 0 2,-3 3-4,3 0 4,0 2-3,0 3 3,0-5 5,0 2-7,3-5-4,0 3-11,0-4-11,0-1-14,3-1-11,-3-3-19,0 0-27,0-8-49,3 1-150,-3-4 187</inkml:trace>
  <inkml:trace contextRef="#ctx0" brushRef="#br0" timeOffset="192027.8668">19244 8164 710,'0'0'-62,"0"10"9,0-2 10,-3 0 6,3 2 9,0 0 8,3 0 7,-3 0 7,0 8 6,3-5 3,0 4 3,-3 2 0,3 0 2,-3 2 6,3 7 1,-3-4 4,0 6-2,0 0 1,0 2-2,0 2 2,0 2-1,0 0-2,-3 1 1,3-1-1,-3-3 2,3-3-5,0-1 4,0-1-2,-3-4 1,-3 0 1,6-1 3,-3-7 0,0 4 4,0-8 4,3 2 14,-3-4-4,0 2-9,-3-8 2,6-4-4,0 0-3,0 0-4,-22-16 1,19 2-5,0-2 5,0-5-11,3-6 5,0-3-3,0 1-1,3-5 0,3 0 0,-3-1-7,3-1-2,4 3 1,-1-3-4,0 4-3,0 1 1,3 2-2,-1-1-3,3 8 5,-3-2-6,1 3-1,3 0 0,0 1 1,1 1 3,-1 2-2,2 4-1,2 1 3,-1 0 6,0 3-9,-3 1 0,4 2 2,-5 6 0,4-1-1,-3 2 2,1 3 0,-1 3 0,0 2 0,-1 1 4,3 5 1,-6 0-2,-2 5 3,3-2-3,-6 7 7,3-2 3,-6 3-3,4-1 2,-4-1 2,0 0 1,-3 0-4,0 1 4,0-5 0,-3-2 1,3 0 2,-3 0 1,-4-2 1,1-2 9,0-1-4,0-2 5,-3-1 4,3-1 2,0-3-1,0-1 1,-2 0 0,8-5-5,-17 0-4,17 0 8,-11-10-4,5 4-1,0 2-6,3-8 0,-3 4-1,6-3-3,-3-3 0,0 1-7,3-1 1,3-1 3,0 3 2,0-5-7,0-2-1,6 1-2,-3-3-6,2 1-2,4-2-9,4 4-5,-1-8-2,0 5 5,7-1-9,-4 1 2,-4 2 2,4 2 6,-2 0-4,2 2 5,-3 5-1,-1-5 2,3 4 0,-6 2 2,1 2 2,3 1-5,-3 3 1,1 1 0,-13 2 3,21 0 3,-13 2-2,1 1 3,-3 6 4,3-1 2,-2-1 4,-4 5-1,3 0-3,-3 0 3,0 5 2,0-1-3,0 0 1,-3 4-2,3-2 4,-3 0-2,0 6 4,0 0-3,0-3 0,0 6 3,3-2-4,-3-1-2,0 0 7,0 5-3,0-7-2,0 4 0,3-5 3,-3 3-2,3-1 6,0-4-2,0-1-2,0-2-3,3 1 6,-1-4-1,3 1 0,4-3 3,-4-1-1,4-1-5,3-6-1,1 0 2,2-3 0,0-3 1,2 0-4,5-7 2,-1-3 1,4-5-2,-2 0 4,-2-7-3,4 1-4,-4-4 2,-2-1-3,-2 2 4,1-4-5,-6 2 6,-2-1-5,-1 3 0,-3-2-1,-4 7-4,-2-4 6,0 5-6,-3 2 4,0-1-3,-3 5 1,0 0-1,-2 2 0,-1 3 1,0 1 3,-3 1-7,0 5 6,-4 0-6,13 3 3,-24 9 1,9-2 0,-1 4 2,4 7 0,-2 0 0,-1 6 5,0 4 6,5 4-4,-2 1 1,3 0 8,3-2-4,1 4 0,2-6 2,6 0-1,-1 0 5,1-4-1,6 1-4,0-2-1,7-6 4,-4 1-1,3-2-4,5 0-1,0-7-11,3-3-13,-2-2-22,4-4-16,-2-2-26,-2-5-33,1-5-70,-4-7-138,0 0 164</inkml:trace>
  <inkml:trace contextRef="#ctx0" brushRef="#br0" timeOffset="194132.2224">21470 8663 821,'0'0'-36,"0"0"7,0 0 10,22-10 5,-19 4 7,0-3 3,-3 2 10,0 7 3,0-17 2,0 9 5,-3-2 1,0-2-6,-2 4 5,-1-2-4,-5-2-4,5 1 2,-5 1-4,2 2 2,-3-2-3,0 2 4,-1 1-3,1 2-3,0-1 5,1 2 1,-1 0-5,-4 2 0,16 2-3,-24 6 0,9-5 2,4 4 1,-6 7 2,3 0-2,2 3 0,0 4-1,0-1 0,2 5 6,1 1-5,3 0 10,0 3-5,0-3-3,6 5 2,0-3 5,6-3-2,-3 1 0,6-3-1,0-2-2,1-2-2,2-4 3,0 1-2,3-2 0,-4-8 4,6 2-3,-3-6-6,4-6 5,0-2-2,-2-6 0,2-3-3,2-7 1,2-3-1,-4-4 2,3-8-6,-2-3 3,-2-3 0,1-2-3,3-4-1,-2 2-3,-1-2 4,-1-9 2,2 9-1,-4-2-2,0 5-1,-3 2 2,-3 7-3,1 3 2,-4 0 4,3 3-3,-6 5 0,2 2 1,-5 2 3,3 2 3,-3 2 1,3 5-2,-6-1 0,3 2-1,-3-1 1,-2 5-5,-1 2 0,-3-1 3,-2 6-4,0 1 1,11 2 2,-27 0 3,12 5-1,-1 4 1,-1-1 8,-1 5-6,3 0-5,-1 2 6,1-1-3,0 7 1,4 0 3,-3 0 2,6 3 3,2 2-5,0 2 4,0-1 2,3 3 1,0-2-2,3 2 0,3 5-2,0-1 6,3 1-8,-3 3 1,3-3-5,-1 1 7,4-1-6,-1 1 3,1 0-1,-1-2 1,4-2-4,0-1 3,0 1 0,7-5 2,-1 1-3,5-4-1,2-3 10,2 2-9,4-5 1,-2-2-4,17 4 1,-11-10 1,8 1-1,3-5-6,2-2-6,-4-4-7,2-1-10,3-2 0,-8-9-2,8 2-3,-1-6 2,-5-6 0,-5 1-2,-1-7 2,-4 2 1,-2-4 5,-5-1 6,-4 5-1,-7-4-5,-6-3 7,-3 0 2,-6 3 4,-3 0 10,-6-2-6,-6 2 7,-1 0 1,-2 3 6,-2 3 2,2-1-2,-4 5-5,4 4 2,-3 2-6,2 2-1,2 2 3,-1 10 3,-4-4-5,7 4 3,-3 4-2,1 6 5,-2 0-5,1 4 2,3 3 3,-4 7 2,1 0-6,7 3 9,-4 3-7,3 0 1,2 3 5,4 0 0,3-6-4,0-1 5,3 2-5,3-4-1,0 1-1,3-5 2,1 0 3,2-4-1,3-1 0,2-5 1,4-2-5,4-5-2,-1-3-3,2-3-7,2-5-5,-1-2-3,1-7-3,2-2-2,-7-1 2,5-1 2,-7-4-4,0 1 2,1 2 3,-4 2 6,-4 0 7,-2 4 6,0-4 11,4 7-4,-7 1 4,3-3 1,-6 4-5,6 1-3,-3 1 0,-3 0-3,0 5 0,-3 4 1,0 0-7,0 0 11,0 0-1,0 0 5,6 19 4,-6-9-9,0 7-1,0-1 5,2 0-6,-2 9 5,3-4 5,3 4-10,-3-5 2,5 2-3,0 4 1,-2-7 7,6-4-7,-3 2 0,3 0 5,1-10-11,-1 2 2,3-6-6,-1-6-10,1-3 6,4-2-1,-1-3 1,0-5 3,1-6-8,1-5-5,-2 3 2,1-4 2,-1 4 3,-3-1 14,-4 3 0,-2 4 14,5 0 7,-6-2 3,1 7-6,-3-2-3,0 4-10,0 1 1,-3 4 0,0 0 1,-3 6 0,0 0 1,0 0 2,0 0-2,-15 31-2,12-14-3,-3 4 2,0 3 3,-3 4-2,4-1-1,0-1 2,2 4 2,-3 0-6,6-3 2,0 1-2,0-3 3,3-2 1,0 0-3,5-5 4,0 0-2,7-6-3,3-3-3,-3-3-5,4-6-4,1-3-2,-2-6-1,7-5 1,-4-1-4,-1-10-6,2 1 4,-1-4-8,-3-1-2,1 2 5,-7-3 3,-3 5-3,-1 0 2,4 6-1,-6-2 5,1 4 1,-1 1 0,0 7 1,0-6 2,-3 6-7,0 4 3,-3 5 1,0 0 7,0 0 0,0 0 2,0 0 2,-9 23-5,6-11 5,3 2 1,-3 5-1,0 3 2,0 2 0,0 2 3,-1 0 0,-2 6-2,3 1-2,0 2 0,-3 4 0,3-5 6,0 4-2,-2 1 4,-1-2-4,3 2 1,-3-1-1,3 2 1,-3-1-1,-4 2 2,4-4-5,0 2 2,-3-4 3,0 1-3,0-2 2,-2-1 0,5-3 4,-8 0 4,6-6 7,-1-1 2,-3 1 6,0-6-1,-1 4 1,1-5 2,0-1 0,-2-2-5,-4-2 1,-1-2-4,-2 0 1,-2-2-3,-3-2-3,-3-4-4,-2-2-10,-4-2-17,-5-2-26,0-4-32,-10-4-34,-2-9-50,-11-6-121,0-6-134,-12-12 79</inkml:trace>
  <inkml:trace contextRef="#ctx0" brushRef="#br0" timeOffset="233379.223">23526 8584 672,'0'0'-44,"0"0"13,-15-11 6,15 11 8,0 0 5,0 0 6,0 0 7,0 0-2,0 0 1,0 0 1,0 0-1,0 0 2,0 0 1,0 0 0,-17 9-3,17-9 3,-11 8-3,11-8 0,-6 7 2,1-2-1,5-5 2,-6 10 0,3-5 4,0 2 1,3-7 1,-3 14-3,0-8 1,3 3 1,-3-2-5,3-7 4,-3 14-2,3-5 1,0-9-2,0 12 5,0-6-4,0-6-1,6 8 1,-3-3 3,-3-5-3,6 5 1,-6-5-1,9 4 1,-9-4 4,0 0-3,0 0-4,17-14 0,-12 9 1,-2 0-1,0-5 0,-1 4 0,-2-3 2,0 9 2,-2-16-5,-1 8 2,-5 2 2,5-2-2,-3 3-1,6 5-1,-11-9-2,11 9 0,-9-5 2,9 5 3,0 0 3,0 0-1,-18 7 1,18-7-1,-9 9 2,6-4-1,3-5 1,0 15 1,0-10-4,0 2 2,0-7 3,3 15-10,0-11-20,0 1-37,-3-5-110,0 0-41,0 0 70</inkml:trace>
  <inkml:trace contextRef="#ctx0" brushRef="#br0" timeOffset="215089.5675">3244 10776 38,'-12'-4'26,"12"4"-3,0 0 0,0 0-6,0 0 4,0 0-5,0 0 2,0 0-1,0 0-1,0 0 0,0 0 2,0 0 0,0 0 2,0 0-1,0 0 3,0 0-4,0 0 1,0 0 2,0 0-1,-16 0 2,16 0-2,0 0-1,0 0 0,0 0 3,0 0-1,0 0 0,-9-4 2,9 4-3,0 0 1,0 0-1,0 0-5,-9-2 0,9 2 2,0 0-1,0 0 1,-12-6-4,12 6-3,0 0 0,0 0 1,-9-6-2,9 6 0,0 0-2,-9-4 1,9 4-3,-8-4-3,8 4 6,-14-5-6,8 0 3,-2 2 1,8 3-3,-12-6-4,0 3 6,3 0-2,9 3-2,-19-7 2,10 4 1,0-1 1,9 4-5,-14-4 0,8 1 2,6 3-2,-14-3 1,14 3 0,-11-6-1,11 6 4,-9-1-4,9 1 2,-9-5 5,9 5-7,0 0 0,-12 0-2,12 0-3,0 0 3,0 0 0,-12-4 1,12 4 0,0 0-2,-16 4 0,16-4 2,-15 10 1,7-5-1,2-2 1,-3 1 0,0 5 4,-1-4-7,4 1 3,-3 3 0,0-4-3,3 4 1,0-5 4,0 5-1,1 0 1,2 1 0,-3 4 3,3-4 3,-5 4-3,5-1 2,3 1 2,-3 2-7,1-2 7,2 2-6,0 2 4,0-1-2,0 2 1,0 0 6,2 3-7,1 0 3,0-1-3,0 1 9,5 3-6,-5-4-2,3 2-1,-4-6-1,4 3 6,-3-1-3,0-5 1,0 2 0,0-2-1,3-1-2,-3 1 6,3-1-8,-3-2 1,0 1 6,3-6-6,1 6 4,-1-3-2,-3-1 6,3-3-9,3 0 5,-3 1-1,2-3-1,1 0 2,0-2-3,-9-1 1,19 3-1,-19-3 7,18-3-9,-9 2 4,-9 1-4,14-3 10,-3-3-6,-11 6-4,12-6-2,-4 1 6,-2 3 0,0-6-1,0 2-4,0 1 2,0-1-2,0-3 2,1 4-4,-1-3 11,0 0-9,-3-1-1,3 2 0,0-1-1,-3-3 5,2 0-3,-2 0-2,3-3 2,-3 4 2,0-6-3,0 2 4,0-1-7,2-1 2,-3 2 0,-2-2 2,3 1 3,-3-2 0,3 1-3,-3 2-1,0-2-2,0 1 4,-3-3 0,3 6-3,0-6 0,0 6 3,0-5 0,3 3-2,-3 0 5,0-2-6,3 4-3,-3-1 3,0 0 2,0 3 0,0-1 0,0-1-2,0 6 8,0-4-6,0 2 4,0 8 0,0-12-5,0 6-1,0 6 5,3-9-7,-3 9 0,0-7 3,0 7-1,0-9-2,0 9 2,0 0-4,0-8 2,0 8 2,0 0-1,0 0-2,0 0 0,0 0-1,0 0 2,0 0 2,0 0 0,0 0-3,0 0 3,6 24 3,-3-15-3,0-3 6,-3 6 0,3 2-1,0-1 5,0 4 1,0-1 3,0 0 4,0 3-1,3 3-6,-3-4 5,-3 4-5,5 1-1,0-5 1,-2 5 3,3-4-3,-3-4 0,0 4 1,3-2 1,-4-5-6,1 6 3,0-5 5,0 1-11,3-1 2,-3-2 1,0 1-3,0-2-2,0 1-9,0-4-12,-3 2-13,3-1-25,1-2-17,-1 0-21,-3-1-35,0-5-253,-3 5 104</inkml:trace>
  <inkml:trace contextRef="#ctx0" brushRef="#br0" timeOffset="199215.7827">2417 10806 1148,'0'-8'-98,"0"8"15,-3-8 12,3 8 13,-3-8 9,3 8 12,0-10 8,0 10 8,-3-6 8,3 6 3,0 0 7,-3-12 3,3 12 3,-3-8 7,3 8 1,-4-7-1,4 7 1,0 0-3,-6-6 0,6 6-1,-3-9-1,3 9-1,-9-8-1,9 8 0,-6-9 0,6 9 0,-9-4 1,6-2-2,3 6 3,-9-7-5,4 2 5,-1-1-5,6 6 0,-17-12 5,12 6-1,-1 4-3,-3-6 6,0 3 0,3-1-5,-3-1 1,-1 0 2,1 3 2,-3-5-6,3 4 0,-2-5 7,-1 6-7,-1-4 2,1 0 0,0 4-1,0-2-2,1 0 2,-6-3 3,6 4 1,-1 3-8,0-5 2,0 6-2,-4-2 3,4-3 0,-3 3-2,4 0 2,-4 1-4,2-2 0,-2 3 2,0 1 0,3-3 3,-7 3-1,4 0-6,-2 0 1,-1-2 5,-1 2-3,1-4 2,1 4 2,-3 0-1,6 4 3,-4-8 6,3 4-9,-1 0 0,1 0 2,1 0-3,14 0 2,-28 0-3,13 0 1,0 4 0,3-4 0,-2 0-1,0 2 0,0 1 1,2-2 0,0 3-1,0-4-1,-4 2 1,4 1 0,0 0 5,1 3-5,-1-3 4,-1-2-3,-2 3-2,0-1 1,0 1 0,-4 2-2,4 0 4,-5 1-2,-5 2 0,1-1 0,-5 0 0,4 1-3,-2 1 2,2-1 5,2-2-1,-1 1-2,2 1 1,1-4 3,7 0 1,-3 0 1,3 1 3,-1-3 1,6 3-3,-3-3 6,-1 3-4,4-6 3,0 5 0,0-4-3,9-1-4,-14 9 1,5-6-3,-1-1 0,4 4 2,-3-1-1,-3 0-2,6 4-2,-6-3-1,3 1 0,-1 2 2,1 2-2,0-2 2,1 1 4,-1 0-4,3 4 7,-3-3-1,-1 3 3,4-1 3,-3 2 4,3-3-6,0 1-2,0 4 1,0-4 1,3 4 0,1-3 3,-4 2-6,6-1 1,-3-1 0,3 2 1,-3 2 0,3-5-3,3 3 19,-3 0-21,3 2 5,-3-3-4,3 1 1,2 1-5,-2-2 1,0 0-3,3 0 3,-3 1 2,6-2-6,-3 2 8,-3-1-3,3-1-4,-3-2 1,4 6 5,-1-8-8,-3 4 5,3-1 2,0 1-6,-3-1 3,6-2-2,-7 1-4,4 0 5,-3-2 6,3-1-9,-3 2 2,0 1 1,4-5-2,-4 1 0,3 1 7,-3 0-2,3-3-7,0 4 6,-3-4-4,3 3 7,0-4-5,0 4 2,0-2 6,1-1-12,-1 3 4,3-4-2,-3 4 0,2-3 3,-2-2 1,0 2-6,3 0 1,-3-1 6,1 0-5,-1 0 0,0-2-2,3 3 2,-3 2 2,3-5 1,-3 1-1,5 2 3,-5-1 1,5 1-4,0-3-4,-2 3 6,3 0-1,0-5 0,1 5 1,2-3 3,-3 2-5,2-4 1,1 7 6,-2-7-7,2 4-2,0-4 5,-3 4-5,4-1 3,-4 1-6,2-2 1,-2-1 4,0 3-4,1 0 4,-4-5-6,0 4 7,3-2-2,-4 4 0,-8-6-2,18 3 6,-11 0-8,2 0 4,0-2 1,3 2-1,-3 0 0,-9-3 1,17 3-1,-6 0 1,1-1-1,-1 1 4,-2 0-8,3 0 7,1-3-6,-1 3 2,0 0 2,0-2-2,-12-1 2,20 3 2,-9-3-8,-3 3 9,4-3-1,-3 3-2,-9-3 2,21 2 2,-11-2-4,-10 0 3,18 0 1,-18 0-2,20 0-3,-11-2 3,-9 2-1,25-3-5,-16 3 4,3-3-2,0 3 0,2 0 1,0-3 5,0 2-9,1-2 8,3 0-5,1 0 5,2 0-4,-1-2 3,2-1-5,2 0 2,-1 2-1,3-2-3,-3-2 12,2 4-8,-4-6 1,-1 5-2,3-4 4,-3 3 0,-2 0-3,1-3-4,-7 4 5,2-1 1,-2 2 2,0-2-7,1-3 4,-4 3 2,0 0 3,0-3-4,0 0-2,0-2 1,-4 4-4,6-5 1,-5 1 8,0 1-6,-1-1 0,4 0 1,-3-3-7,0 3 3,-3-2 3,3-1-5,0 4 2,0-4 2,-2 4-1,-1-5 0,3 1 3,-3 4-2,0-2-4,0-2 3,0 4 0,0-1 2,3 1-1,-3-1-4,-3 1 13,2 1-5,-2-3-4,3 6-3,0-6 1,-3 1 8,3 1-5,0-1-2,-3 0 0,3 0 0,-3 0-4,3-1 4,0 0 2,-3 2-5,3-2 3,-3 0-3,0 1 2,4 1 0,-4-1 4,0 1-1,0-5-3,-4 5-1,4 0 3,-3-2 3,3 2 1,-3-2-5,0 1 2,0 1 3,0-2-8,0 2 4,0 0 0,0 0-3,1-5 4,2 4 1,-3-2-7,0 1 10,3-2-5,-3 1-2,3-1-1,-3 1 3,3 2-2,-3-5 0,3 3 3,0 2 2,0-3-3,0 0-4,-3 0 2,3 4-6,0-1-11,-3 4-8,3-4-17,0 2-19,-3 0-23,0 2-29,-3-2-51,-4 4-204,-5 0 117</inkml:trace>
  <inkml:trace contextRef="#ctx0" brushRef="#br0" timeOffset="197117.0945">1967 10763 67,'0'0'31,"0"0"-2,0 0 3,0 0-2,0 0-2,0 0 3,0 0-1,0 0-2,0 0 1,0 0-1,0 0-3,0 0-1,-13-9-4,13 9 2,0 0 1,0 0-6,-6-4 0,6 4 3,0 0 0,-6-9-2,6 9-1,0 0-2,-6-5 1,6 5-2,0 0-4,-8-6 4,8 6-4,-6-6 1,6 6-4,0 0 1,-12-4 0,12 4 1,-9-4-4,9 4-1,-13-5 0,13 5-1,-15 0 1,15 0-3,-18-4 1,18 4 0,-17 0-1,6-2 0,11 2 1,-17 0-1,17 0 2,-18 0-4,9 2 1,9-2 1,-19 0 2,19 0-3,-18 0 0,7 0 1,2 4-1,9-4 3,-15 0-1,15 0-4,-16 0 4,16 0-3,-15 3 2,15-3 0,-15 0-1,15 0-2,0 0 3,-22 0-1,16 2-3,6-2 6,-11 4-1,2-3-4,9-1-4,-12 3 5,3 0 0,9-3-1,-16 6 3,4-3-3,3 0 2,0-1 0,1 3 2,-4-1-3,3 0 1,-4-1-1,13-3 5,-15 6-4,6-1 2,0-5 3,9 0 1,-15 4-4,8 0 0,7-4-2,-12 6-2,12-6 4,-9 5 0,4 0 0,-1 1 0,0-2 0,0 2-2,0 0 3,0 3-3,-1-1 0,4-1 4,-3 2-4,3-2-2,-3 2 4,3-1 2,-3 4-2,3-2 6,0 1-4,-3-1 3,4-1 3,-1 5-2,0-4 0,0-2 1,0 3 0,3-1-1,-3 2 5,3-4-1,-5 2-3,5 2 6,0-4-5,5 3 1,-2 0 7,0-1-5,0-1 0,0 2-1,2-2 5,-2 3-7,3-3 3,0 1-3,0 1 1,-3-1 6,3-1-11,0 2 3,0-2 3,1 1-5,-1-2 4,0 0 1,-3 3-3,6-3-2,-3 1 6,-1 1-9,1-1 6,-3-1 3,6-1-6,-2 2 1,-1-1 0,0-2-4,0 1 8,3 2-4,-3-1 2,0 1 5,3-1 0,-3-3-2,4 3 1,-1 1 4,0-5 1,-1 4-4,1-2 3,0 2-1,0-3 4,1 0-6,-1 5 6,3-5-7,-3 0 2,2 0 3,1 0-1,2 1 3,-3 0 2,1-3-3,0 0-1,0 1 2,4-4-2,-1 3 4,-1 0-1,4-3-4,-2-3 0,2 3 4,3-3-5,-2 2-1,1-2 0,1-3-2,4 3 0,-4-2 2,-1 0-1,-1 1-6,2-5 1,-3 5-1,-3-4-1,1 4 1,-2-1-1,-2 0 1,0 0-5,-3 0 3,1 1-6,-1-1-9,0 2-20,-3-1-32,0-2-34,-6 6-34,3-11-58,-6 2-290,-3 2 18</inkml:trace>
  <inkml:trace contextRef="#ctx0" brushRef="#br0" timeOffset="217139.0724">3793 10768 964,'0'0'-47,"0"0"3,0 0 4,0 0 3,0 0 3,0 0 1,0 0 6,0 0 6,0 0 6,0 0 2,0 0 5,0 0 4,0 0 4,0 0 1,0 0 3,24 14 0,-24-14 0,9 2 4,-1 1-2,-8-3 0,20 5 5,-12-5 0,1 4 3,3-4-2,-12 0 3,24 0-4,-11 0 5,-1-4 1,-12 4-4,23-2 3,-11-4-1,1 4-5,2-8 5,-3 6-6,3-7-3,-4 0 4,6-5-2,-6 0-4,1-3 2,3-9-3,-3-2 4,-2-4-8,2-5 1,-3-2 1,-3-5-8,-1-2 2,-2 1 1,3 2 1,-6 1-4,3-2 4,-3 1 1,-3 3 10,0 1-11,0 3 1,0 0 6,-2 2-4,-1 9 2,0 0 5,0 3-3,3 2-2,-3 2 0,3 4-3,-4 4-2,1 0-1,0 7 7,-3 2-4,9 3 1,0 0 0,-21 8 0,13 4 2,-1-2 5,-2 8-3,3 2-1,-1 2 5,-3 2 2,3 6 2,0 5 5,3 6-3,-4 9 5,4-2-2,0 3 1,0 4 3,3 0-8,0-3 1,1-7 1,2-2 2,0 1-7,0-7 0,2 2 0,1-4-4,-3-2-1,3-6 10,0 0-10,0-3 3,-3 2-3,3-8 1,0-2-2,-3 2 2,3-3 2,-3 1-3,3-5 5,-3 4-4,3-5 4,-3-2 3,0 4-1,3-6-2,-3 3 5,4-4 4,-4 4 2,0-9 2,3 10-1,-3-4-1,0-6 4,0 0-3,0 0 0,0 0-9,0 0 0,21-15-1,-12 3-2,3-6-4,2 0 8,3 0-6,-3-7-2,4-1 0,1 0-1,-1 2-1,-1-1-2,-2 5 1,1-2-1,-4 2 0,0 4 0,0 1-3,-3 3-3,-1 0 2,3 5-4,-2-2-3,-1 1 1,-2 6 2,3-2 3,-9 4-1,18 6 2,-11 2-4,2 1 4,-3 1 4,3 3-1,-3 4-1,3-1 7,-4 4-7,1 1 1,3 0 5,-1 1-3,-3 1 3,1-2-7,0 3 1,0-2-2,3-1 7,-3-1-5,3 1 3,0-2 2,1-2-1,-1-1 0,0 1-4,2-5 0,-2-2-2,3 0-4,1-5 0,2-1-4,3-4-8,2 0-4,2-5 3,2-5-5,1 0 3,-1-6 1,-1-1-6,2-5 1,-1 1 11,-4-4-9,5-1 4,-7-3 6,0 1-2,1-2-1,-4-3 7,-3 3-3,-4 0 9,1 6-2,2-3 2,-9 3 1,1 0 6,0-2 2,0 4-2,-6 3-3,0-1-1,-2 2 10,2 5-10,-5-4 2,2 4 3,-3 2-9,1 0 0,-1 3 5,-3 2-6,3 4 9,-4 2-1,-2 0-5,3 6 2,1-1 4,-1 5-4,-1 3 3,1 4 0,3 2-2,0 0 7,3 0 7,0 6-8,0 0 0,3-2 4,1 2-6,-3 0 2,5-1 0,0 0-1,5-1 1,-3-2-2,1 1-2,0-3 7,3-3-6,-3 0-1,3-2 3,0-4-1,0 2 3,3-4-8,3-5 6,-2-1-1,-10-2-6,23-9-3,-11 5-1,3-10 2,1 0 3,-1-2-5,0-3 3,-1 1 0,0-5 4,-3 4-4,1 1 8,-3-2-14,3 7 11,0-4 2,-5 7 4,2-5 0,-3 9 1,0-6-6,2 4-6,-5-1 2,3 4-3,-6 5 6,0 0-4,0 0 3,0 0 6,18 16-9,-15-4 5,1-1-2,2 2-4,-3 0 9,0 4-1,6-2-6,0 3 2,-3-2 1,3-6-1,-1 1 2,9 0-3,-3 1-1,4-5 5,7-3-1,-1-4-6,5-4-3,2-1-2,1-3-5,5-9-4,-3 1 5,2-11-10,-3-3-4,-3-3-4,-2-3 2,-2-9 1,-5 3 0,-2 0 4,-1-3 2,-9 11 5,0 2 2,-6 1 0,-3 5 9,-3 2-8,-3 2 3,-6 2 1,0 5 0,-4-1 1,-2 3-1,1 3 2,-1 1 1,2 5 4,1 1-4,3 3 1,0 0 0,12 0 10,-22 5-10,16 0 3,3 1 0,3-6-2,0 14-1,6-5 2,0-3 2,5 4-1,0-4-2,1 6 7,3-4-5,3 2-1,1-1 1,-5 4 0,4-2-1,1 3 2,-1 0-2,-3 0 5,-1 1 5,0 4-8,-3 4 5,-5-5-5,3 6 1,-6 1 10,3 2-2,-6 2-4,-3 0-2,0-2 5,-6 4 1,0-1-2,-2 0 8,-3-3-8,0 2-1,2-5 3,-3-2 1,3-1-3,-4-6 0,4 3 6,-2-6 0,-1 3 1,-1-4-5,1-6-5,3 0-6,-3-5-15,2 0-15,1-5-19,1-4-32,-1-4-63,0-6-166,0-1 173</inkml:trace>
  <inkml:trace contextRef="#ctx0" brushRef="#br0" timeOffset="218005.6279">6590 10007 846,'-9'-3'-10,"0"-3"1,3 5-1,6 1-4,-13-5 0,13 5 4,-9-4 1,9 4-1,0 0 6,0 0 0,0 0 0,0 0 0,0 0-2,37 6 1,-25-3 4,0 3-2,4-2 0,2-1 2,2 0-1,5 2 3,-1 1-2,0-3 1,4-2-1,1-1 2,-1 0 3,1 0-4,2-1 0,-4-6-4,4 0-5,-5-2-4,4-3-7,-2-4-8,-2-7-3,2-1-9,-1-9-10,-2 0-4,-1-4-109</inkml:trace>
  <inkml:trace contextRef="#ctx0" brushRef="#br0" timeOffset="217649.9453">6621 9427 787,'9'-3'-33,"-9"3"-1,9-6 6,-9 6 0,11-2 2,-11 2 4,0 0 13,9 11 11,-9-1 8,3 4 8,-3 2-2,3 8 6,-3 0 2,0 6-3,3 0 0,-3 9 2,-3 2 6,3-1 3,3 1-3,-3 5-1,-3 1 4,6-1-2,-3 13 6,3-1-6,-3 0-1,0 1 0,6 3-6,-3-1 2,4 0-4,-1-2 0,3-2-2,0-1-4,3-5 1,2 1 0,3-7-1,-3-3 2,7-2-5,1-5-6,5-2-8,-4-9-13,5-3-15,5-5-14,-2 1-16,1-8-28,2-9-44,-2-3-176,5-6 177</inkml:trace>
  <inkml:trace contextRef="#ctx0" brushRef="#br0" timeOffset="218646.8491">7212 9691 412,'15'-42'-4,"-7"7"4,1 7 6,-1 7 3,-5 1 1,0 7-2,-3-1-3,0 5 3,-3 3-3,0 0 4,3 6 4,-14-3-2,14 3 3,-17 14 3,8 1-2,-3 1 4,0 7 2,-1 1 1,-2 6 1,4 3 3,-4 1 3,6 5-3,-4-3 1,4 5 2,-3 5-2,6-5-1,0 2-6,0-4-1,3 9-2,1-8 1,-1 3-3,3-1-2,3-7 0,2 0-2,-5-5 3,6-3-3,3 0-3,-3-3 2,3-2 3,-3-5-7,3 1 4,-2 0-1,2-8-4,3-2 4,-4 0 2,1-6-4,3 2-3,-3-4-2,-9 0 3,22-4 0,-10 2-3,-3 0 2,2-1 1,-11 3-6,20-3 4,-15 0-3,-5 3 1,15-3 2,-15 3-4,15-2 4,-9-2-4,-6 4 0,19 0-1,-10 4 0,-9-4 2,20 5-1,-8-5 0,4 6 7,-1-1-8,0 1 0,-3-3 4,2 4-3,6-4 4,-6 3 1,4-3 0,1 0-6,-1-3 2,3 0 4,4 0-1,-2 0-2,1-6-3,4-3 7,-5 2-5,1-4 2,4-3-4,-5-5-1,5-2 2,-4-2-3,1-5 1,-4 3-2,-4-2 0,1-3-6,-2 1 5,-4 3 4,-6 1 0,0 4 0,-6 0 0,-3 3 3,0 0-2,-6-1 1,-3 5 4,-1 1 2,-5 4-5,4 4 8,-1 2-1,-4 3-3,1 3 4,3 2 7,-2 5-3,0 5 8,3 1 6,2 0 2,0 8 5,3-2-7,-1 11 2,1-3 1,3 0-6,3 3-2,0-3 1,3 0 2,0-3 0,6 3-4,0-4 0,9-1-1,4 2-2,5-4-1,4-6-7,1 3-6,5-6-14,1-4-20,-1-4-31,5 0-24,0-9-49,1-6-106,-4-4-98,3-9 146</inkml:trace>
  <inkml:trace contextRef="#ctx0" brushRef="#br0" timeOffset="219758.9193">9668 10097 824,'0'0'-69,"-17"-12"7,8 12 6,9 0 5,-19 0 8,7-4 7,12 4 9,-21 0 12,10 0 2,11 0 8,-26 0 2,15 4 7,-4-4 2,-1 4 5,1 1 1,0 0 2,3 1 0,-7 3 2,2-2 3,2 5-3,-3-4 2,2 5 0,-2-1-4,4 2 1,-4-4 1,2 2-6,4 3 1,-3-5-1,3 1 0,1-2-1,0-2-3,2 2 3,4-1-1,-4 0-4,3-4-2,0 2 3,3 0-1,3-6-2,-3 8 4,3-8 2,12 6-5,-12-6 1,23 0-2,-6 0 0,0 0 0,4-2 0,-3 2 0,7 2-3,1-2 0,-1 3 0,-1-2 2,-4 5 0,5 3 0,-4 0 3,0 3-4,1 3 2,-4 1-4,-1 0 2,-1 3-2,-4-3 2,-3 5 6,-3-1 2,-3 1-3,-3-1 8,0-1 3,-3 2 6,-3 0 0,-3 3 1,0-6 6,-4 0 2,1 3 13,-2-6-3,-1 5 1,0-7 2,-1 0-5,1 1 4,0-3-5,4-2 1,-6-2 1,6-1-4,-4-3-7,3-1 3,-3-2-3,2 0-8,13 0 4,-26-8-10,14 2-7,-4-2-1,1-2-14,3-2-14,-3 2-7,1-4-11,-3 4-5,3-1-4,-1-1-9,3 1-8,-1 6-4,1-3-13,3-1-16,0 4-22,3-2-162,1 1 199</inkml:trace>
  <inkml:trace contextRef="#ctx0" brushRef="#br0" timeOffset="220777.0592">10320 10184 721,'3'-4'-45,"-3"4"6,-3-9 4,0 4 3,0-1 5,-3 0 3,3 0 8,-6 2 6,3 1 7,-3-3 3,9 6 1,-16-8 2,7 5-3,1 0 0,8 3 3,-18-2-2,6 2 3,12 0-2,-22 0 1,7 2 3,3 1-1,1 3 2,-6-3 3,6-1 0,-4 7 0,-3-5 2,3 5 3,-4 1 0,2 3 5,-1-1-3,-1 2 1,1 0-2,0 1 3,-1 4-3,5 1 2,-1-1 0,0 0-2,3 3 2,2-1-7,-2 0 0,6 2 0,0-2 0,6 1 0,-3 1 1,6-7-1,0 5-3,3 0-1,3-1 1,-3-1-1,7-3 0,-4 0-3,3 0 3,3-4 5,-4 0-8,3-3-1,0-3 5,-2 0-4,6-2 0,-2-4 0,2 0 3,-4-3 1,7-4-9,-2-2 2,-1-5 7,0-2-4,1-6-4,-4-2 3,2-2-4,-2-5 0,1 1 3,-4-2-3,3 2 7,-6 0-1,2 0 6,-5 6 4,5 0-5,-6 5 4,1-4 3,-3 7 5,0-1 0,3 5-5,-3 0 0,0 0-7,-3 2-1,3 5 2,-3 5-4,0 0 3,0 0-3,0 0 6,0 0-5,0 0-2,-9 36 3,6-21 0,3 2 3,-3 8 0,6-4-1,-3 3-1,0 1 1,0 1-3,3 0 0,0 0 1,0 0-5,3 1 0,0-6 2,-3 4-4,6-3-1,-2 3-5,2-7-11,0 0-9,-1 2-15,1-4-11,3-1-16,-3-5-20,4-5-39,-4-2-185,0-3 173</inkml:trace>
  <inkml:trace contextRef="#ctx0" brushRef="#br0" timeOffset="221769.042">10564 10103 811,'3'-12'-35,"0"6"4,3-4 2,0 2 2,1 0 2,-1-1 6,0 5 5,0 1 5,-6 3 5,12-6 7,-12 6 4,0 0 3,20 12-1,-9-5 5,-5 7 1,0 1 4,2 3-2,-2 6 4,-3 0 1,3 5 0,0 2 1,0 7-4,-3-4-5,-3 5 1,3-3 0,0 2-3,-3 1 1,0-9-5,0 1 2,0-1-1,3 0-2,-6-6 0,6 0 2,-3-4-2,0-1 4,0-3 9,0 1 5,0-3 7,0-4 6,-3-3-5,3 2-6,0-9-4,-6 5-4,6-5 4,0 0-7,-9-18-1,6 5 0,0-4 2,-3-1-9,6-11 3,-3 1 0,3-2-9,0 0-1,3-3-2,0-3 7,0-2-9,3 3-1,0 3 1,3-1 3,1 0-4,2 3 3,0 3-3,2-3 1,-2 5 3,4 1-4,-4 3-1,3 4 5,0-2-2,1 3-3,-1 2 1,-1 3-3,-2 1 8,0 5-6,4-1 0,-4 3-2,3 6 7,-15-3-2,20 11 4,-9-2-2,0 3-2,-2 4 4,-3 2 7,3 3-10,-6-3 5,3 6-6,0 0 4,-3-3-2,0 3 0,1 0 0,-1-1-2,-3-2 6,0-2-1,0-3-1,3 4 2,-3-8 7,-3 0-2,3 0 6,3 0 3,-6-4 2,3 1-3,-3-2 7,3-7-3,-7 3-6,7-3 1,0 0 1,0 0-8,-9-27 0,6 14-1,6-6-5,-3-3-10,6-2-6,-3-1-1,4-5-10,2 0 2,0 1-2,3 1 2,-4 3 2,4 4 1,-3-1 5,1 3 1,2-1-3,-3 5 4,0 4-4,0-2 1,-1 4 10,3 5-4,-2-2-1,2 3 4,-11 3-3,18 3 5,-6 3-1,-3 1-1,1 2 4,-1 5 0,0-2 13,0 4-10,-1 4 4,1 2 5,0-4-7,-2 3 4,-1 8-6,0-8 3,0 6 0,-3 1 4,0-4-2,3 3 3,-3-3-1,0 0-4,0 0-1,-3-2-1,3 1 2,-3-1 1,3-2-3,0-2 2,0-2-4,-3 1 4,3-2-1,-1 0-1,3 1 6,-2-2-4,0-4 7,3 4-4,0-3 4,2-4-1,-2 2 6,6 1-9,0-4 1,1-1 4,5 1-6,-1-3-4,6-1 4,-3-2-2,1 0 3,4 0-4,-2-2-1,-2-4 5,4 0 1,-4 0-4,-1-4-1,0-4-3,0 1 2,-2-3 3,1-6-3,-1-2 3,-1-3-7,-2-1 6,1-4-11,-1-7 0,-3 3-6,-3 0 5,0-6-7,-4 3 3,3 0 1,-2 1 4,-3 3-5,0 5 3,0 0 7,-3 4-3,0 0 2,0 1 4,0 7 1,0 0-4,-3 3-1,-3 0-1,3 6 3,-3 0 0,-4 6 4,-2 3-9,12 0 3,-24 15-1,12-5 8,-4 4 0,-1 4 0,2 5 2,0 4-2,-1-2 4,4 5 6,0-2-2,3 2 4,1 4-4,5-8-3,0 5 5,3-6-3,3 4-3,3-4 5,-1-4-4,4 1 10,3-6-14,6 3 7,4-8-3,7-1-5,5-1-8,-1-3-16,1-6-12,-2 0-10,2-3-21,6-6-19,-11-1-42,5-7-92,-7-1-96,-1-6 173</inkml:trace>
  <inkml:trace contextRef="#ctx0" brushRef="#br0" timeOffset="223347.7192">13432 9551 780,'6'-16'-38,"0"4"13,0-3 15,-3 1 11,0 4 11,-1-1 6,4 2 0,-6-1-2,3 1-5,0 1 4,0 2-7,-3 6-2,3-10 0,-3 10 1,0 0 0,0 0-1,0 0 3,0 0 3,8 19 4,-13-5 3,5 1 1,0 10 2,-3-1 2,0 6 0,0 6 1,-3 2 5,3 2-3,-5 11 2,-1 5 5,-3 8-5,3 13-1,-7 29 1,1-3-8,-3 3 10,7-19-13,-3-9 2,6 1-2,-1 0-5,3-5 5,0 1-6,3-12 4,0-3-3,3-3 0,3 0-5,3-5 0,-3-10 7,3-1-7,0-2-1,2-3 0,3-5-2,-2-1-1,-1-5 3,1-6-8,3-1 1,0 0-4,1-8-3,2-4-6,0-1-2,2-5-4,0-3 2,3-3 1,4-5-14,-2-2-1,1-5 3,1-5-2,-2-1 4,-1-4 1,-1-2 4,2 2 2,-7-3 0,3-2 5,-3 1-2,-2 0 6,-4-1-2,0 0 6,-1 3-3,-5 1 2,0 1 4,-3 1-2,-3 3 5,0-6 3,-2 3 3,-4-3 0,-3 0 3,-1 0-4,-5 0 3,3 1 8,-2-2-12,-6 1 0,0-2 1,-4-1 1,-4 4-8,2-1 5,-2 1-4,1-2-2,-3 4 9,6 4-5,2 2 0,1 2 0,7 2 3,-5 2-4,7 0 3,-3 3-2,2 2-4,1-3 3,3 6-4,1-2 7,2 2-5,0-2-4,-1 4 0,4-1 1,-3 1 1,9 5 2,-15-5-2,15 5 0,-15-3 1,15 3 0,-16 0 0,16 0 2,0 0-2,0 0 5,-14 3-4,14-3 0,0 0 0,0 0 2,0 0-1,0 0 2,0 0-1,51-9 0,-27 3-8,4 1-2,4-4 1,5 3-7,0-3-4,-2 2 1,5-2-1,1 1 5,-1-4 0,3 5 0,-5 0-1,2 0 5,-3-2 0,-8 8 1,-2-5 2,-2 3 3,-2 1-2,-5-2 0,1 2 3,-1-4 4,-6 4 4,2 0 6,-3-2-9,-3 0 2,-2 0 2,-6 4 1,6-8 1,-6 8 1,6-9 2,-3 4 2,-3 5-1,0 0 0,0-11-2,0 11-2,0 0 4,3-5-3,-3 5-1,0 0-6,0 0 0,0 0-1,0 0 8,0 0-1,0 0 1,-18 21 6,12-9-3,1 7 3,-1 0 3,-5 0 5,6 5-4,2 3 2,-3 0 2,0 9-1,3 0 3,0-1-6,0-1-4,3-1 4,3 0 2,0-3-5,0 0 2,0-1-6,3-1-3,2-1 5,3-3-3,-2-2-4,2-2-15,1-2-12,0-1-10,3-7-21,-2-2-21,-1-3-41,0-5-85,-1-1-97,-2-8 187</inkml:trace>
  <inkml:trace contextRef="#ctx0" brushRef="#br0" timeOffset="223796.6369">13920 9709 748,'-9'-2'-35,"9"2"0,0 0 5,-6-6 8,6 6 7,0 0 7,0 0 6,0 0 4,-12-4-2,12 4 0,0 0 4,0 0-1,0 0 0,0 0 5,0 0-3,6 22 1,-6-22 7,9 12-5,-6-4 4,3 1-2,1-2 2,-1 2-2,3 1 0,0-2-3,-3 0 0,2 1 5,1-4-3,-3 0 1,0 0 4,4-1-2,-1-2 1,-9-2 0,0 0-3,24-6-1,-15 0 0,-3-3 0,4-2 0,-7-3-3,0-2-3,3 0 3,-6-1-3,0-1 2,-3 2-2,0 2 3,0-2-7,-5 1 4,5 4-3,-5 2-6,2 3 0,-6 2-3,0 2-8,12 2-2,-31 8-10,16 1-17,-5-2-18,1 1-34,1 3-103,3 0 68</inkml:trace>
  <inkml:trace contextRef="#ctx0" brushRef="#br0" timeOffset="224764.0493">14138 9896 632,'-6'-5'26,"6"5"-7,0 0-5,0-10-1,0 10-3,0 0 0,0 0 0,18-4-6,-18 4 1,0 0 2,25 9-1,-19-4-5,2 3 1,4 0 4,-3 8-7,0 1 3,3 2 0,1 2 4,-1 2 1,2 2-4,-2 3 2,0 1 1,-2 1 1,-1 1 1,-3-1 2,0-4-3,-3 4 8,0-1-6,-6-2 5,3-2 4,-6 1-4,0-4 2,0-3 6,-3 0 6,-1-3-1,-2-2 1,0-1 8,1-4 6,-1-4-7,-1-5 1,4 0 1,9 0-3,-21-14-5,15 3-4,0-2-3,3-5 0,0 0-3,6-6-5,3-3-5,0 3 3,3-6-1,3 0 1,0 0-7,4 3 0,-1-1 1,-1 3-6,1 3-9,-2 1 4,2 2-7,-3 3-4,0-3 1,-1 6-15,3-1 1,0-1-1,-2 5-12,3 2-8,-3 0-6,4 3-5,-1 0-6,-1 2 1,1 0-3,4 0 2,-4 0 5,3 3 5,1 0 2,-4 0 6,2-3 6,1 3 3,-2 0 6,-1-1 5,3-3 8,-4 4 8,3-5 8,-6 2 8,1-2 9,-3-1 11,0 0 16,0 0 4,1 0 4,-7-3 5,0 0-4,0 3 6,0 0-1,-3-3-9,0 9-8,-6-10 0,0 4-10,6 6 5,-16-5-4,16 5-6,0 0 0,-24 11 0,12-4-6,4 1-2,-3 2-1,2 2 0,-2 2-3,5-1 3,-3 1-5,3-1 2,3 2-2,0 1 1,0-2-4,6-2 0,0 4 2,0-2 2,3-2-8,0 1 8,3 3-7,2-2 1,1 0 6,-1-2-6,0 0 2,-2 2 3,3 2-5,0-2-1,1 5-2,-1-3 5,-3 0-4,2 3 2,-2 3 4,0-2 2,-3 4-1,1 0 1,-4-3 6,0 3 0,3 0 5,-3-2 4,-6-2 2,3-1 1,0 1 0,-6 1 2,3-6 1,-4 3 4,1 0-3,-3-3-1,-3-3-1,4 2-3,-4-5 2,3 1-3,-4-1 0,4-2-5,-3-2 2,-3-2-9,4 0-12,-3-3-17,0-6-31,2-2-26,-3-2-26,0-8-38,-1-6-84,1-4-155,1-5 112</inkml:trace>
  <inkml:trace contextRef="#ctx0" brushRef="#br0" timeOffset="225783.3227">15088 9839 687,'0'0'-15,"0"0"3,-9 3-1,9-3 4,0 0 3,0 0 10,-8 3 5,8-3 6,0 0 8,0 0 0,0 0 6,0 0-4,11 14-2,-11-14 0,15 4 0,-6-1-4,7 0-2,-1-3 0,0 2-5,2 2-5,5-4-12,2 2-13,3-2-24,1-2-32,-2 2-72,2-6-64,2 0 71</inkml:trace>
  <inkml:trace contextRef="#ctx0" brushRef="#br0" timeOffset="225245.7625">15131 9418 955,'12'-6'-41,"-12"6"9,6-2 2,-6 2 3,0 0-2,0 0 3,0 0 4,0 0 7,0 0 6,17 11 11,-17-4-1,3 2 3,0 2 5,-3 5 3,0-1 1,0 5 5,3 5 1,-3 2 4,0 0 8,3 5-2,-3 4-1,0 1 1,5 2 0,-5 3-1,0 2-1,3 0-6,-3 3 7,2 7-3,1-9-4,0 11 0,0-5 1,0-8-5,3 10 1,0-13-2,0 2 1,0-3-4,0-3 1,0 0-4,4-4 14,2-6-12,0 4-5,-1-7 10,1-2-15,4-1-8,-1-4-2,0-4-11,0 2-10,4-4-11,-2 0-6,-2-8-4,0 1-10,4-3-16,-1-3-19,-1-4-45,1-4-120,1-7 222</inkml:trace>
  <inkml:trace contextRef="#ctx0" brushRef="#br0" timeOffset="227321.2087">16168 9923 532,'0'0'-20,"6"6"5,-6-6 4,9 5 3,-1-2 9,-8-3 3,8 9 7,1-5 2,-3-1 1,0 3 1,0 2 2,0-3 2,0 3 3,0 0-3,4 2 3,-4 2 5,0 2-5,3 2 6,-4 3-2,1 1 2,3 0 0,-3 5 1,0-1-2,-3 8 2,4 2 1,-4-1 3,3 3-10,-3 0 5,0 3 3,0-3-6,-3-4-1,0-2-2,0 1 0,0-2 3,0-2 2,0-2-1,0-1 0,0-6 10,-3 1-4,0-2 5,3-4 5,-3 4 0,-3-8 0,3 1-4,-4-5 5,-2-2-7,9-3-3,0 0-7,-21-13-1,16-4-4,-1-5-3,0-5 1,6-3-4,-3-8-3,6-2-7,0-4-10,0 3-1,5-2 4,-2 3-6,3 1-1,0 1 1,4 2 0,-4 3 4,6 2-9,-3 1-4,2 3 1,3 2 11,-3 3-14,1 4 5,3 2-5,1-1 4,-4 4 8,2 2-9,4 2 9,-5 4-4,2 3 4,-3 2-8,-1 2 9,0 0-2,-3 6-3,1 2 11,0 5-6,-6 5-2,0 1 7,-3 0-1,1 7 0,-4 2 0,0 8 0,-4-1 1,4 2-4,0-3 3,-3 0 2,6 3 2,-3-7 1,7 0-1,-4-2 1,0 0 4,3-1-2,0-2-2,0-3-4,2 0 7,-2-2-4,3-1 0,0-4 0,1 2 1,2-5 0,0-2-1,0-3 6,0-2-8,4 0-12,1-5-1,-2 2-2,3-8-1,7 2-9,-4-7 4,7 1-1,1-4 4,-1-3 1,1-4 1,-2 2 1,1-4 1,-1 0 0,-2-3 2,1-1 2,-5-1 1,1 0 1,-2-4 10,-2 0-2,1 3 16,-4-3 1,-3 0 2,-3-1 4,-1 6-4,-5-2 3,2-2 7,-5 5-1,0 0 1,-5 2 3,2 1-7,-2 1-2,-1 4-2,-3 2-7,3 2 0,-6 3-4,0 2 3,-4 0-7,1 7 2,-2 0-3,-5 7 5,1 3-3,0 2-3,-4 8 3,5 2-4,-4 5-1,2 3 6,4 3-10,-2 3 9,5-1-1,-1-4-4,7 5 0,0-3 11,3 1-9,3-5-2,3-3 2,0-1 0,0-4 2,6 2-2,0-5 6,3-4-2,3 0 6,1-8-9,2 0-1,-1-2-2,4-8-5,4-2 13,-1-6-20,-3-5-4,7-2-3,-8-5-2,4-3 5,-2-3-10,-1-3 1,-4 1 3,-2-2 1,0 5 2,-2 6 7,-4-2 1,0 0 3,0 4 0,0 1-3,0 4-3,-3 6-3,3-5 7,-3 9-1,0 2-1,-3 4 1,0 0 5,0 0 0,16 14 2,-10-3 5,-3 2-4,2 8 1,-2-2 2,3 6 3,-3-1-3,3 4 0,0-1 3,0 0-7,-3 0 5,0-3-6,4 5-19,-1-7-16,-3 2-19,3-3-20,0 0-34,-3-6-75,3-3-156,3-4 144</inkml:trace>
  <inkml:trace contextRef="#ctx0" brushRef="#br0" timeOffset="231166.5371">17496 10033 849,'0'0'-54,"0"0"7,0 0 13,0 0 14,0 10 7,0-10 6,6 7 7,-6-7 6,10 14 2,-7-5 3,3-1 2,-3 2 3,3 4-1,0 0 1,-3 2-2,0 3 2,0 3 0,0 3-1,-3 1 2,0 5 10,-3-1-10,0 7 1,0-1 0,0-7-3,3 3-5,0-2 1,-3 0-1,0-1-3,3-5 5,-3-3-4,3 1 1,-3-2 1,0-5 11,3-2 13,0 1 23,-3-3-10,3-3-3,0-8-8,0 0-2,0 0 1,0 0-7,-10-35-1,14 14-6,-4-8-2,3 1-4,0-5-1,3-8-5,0 4 0,0-2-4,3 4 2,0-1-1,2 0-1,0 5 4,0 0-4,1 5-6,-3 1 0,3 3 3,0 3-6,1-1 3,2 8-6,-1-2 4,1 4 2,4 1-2,-7 2-2,6 3-1,-1 4 6,0 4-6,3 0 4,-2 8 3,1-2-2,-1 4-3,-3 2-5,-1 2 9,3 5 3,-6 1-5,-2 0 12,0 3-9,-3-1 0,0-4-1,-3 4 0,0-4 3,-3-1-3,0-3 4,-3 2-1,3-4 4,-6-2 1,3-3 7,-6 0 1,3-2 0,-3-8 3,9-1-5,0 0-2,-25-13 2,19 3-3,0-7-6,4-1 1,2-6-12,0-5-7,0 0-11,5-6-4,4-1-4,2 1 7,0 0-3,4 1 5,0 6 0,0-2 2,1 1 1,-1 7 0,-1 4 5,1 2 0,1 2 0,-1 2 3,0 6-1,-4 3 0,6 3 3,-3 0 7,-2 8 9,-3 1-8,3 3 7,-3 4-5,1 7 0,-4 0 3,0 6 3,-3-3-1,0 10 7,3 3-4,-4-5 4,1 5-2,0-3 1,0 3-5,0-1 2,0-10-1,3 0 1,-3 2 1,4-1-3,-1-5 4,3-3-1,0 1 3,0-2-4,3-4 3,2-2 0,3-4-5,-3-2 2,7 0 0,-2-6-2,-1-2-3,2-4 6,3-2-5,-6-6 2,4 0 0,4-6-5,-4 0 0,-1-3 0,2-3 3,-4-5 0,0 3-4,-1-4-2,0-2 0,-3 2 4,-2 0-4,-3-3 10,0 6-10,-6 0 4,0 0 0,1 3-1,-8-1 4,1 2-5,0 2 5,-6-1-5,0 2 0,0 5-1,-3 1 2,1 7 2,-3-5 2,3 8-3,-1-1 0,-3 4 0,-1 2-2,4 4 4,-3 2 1,4 3 0,-1 3-1,-2 3 3,6-1 4,-1 6-1,0 1 5,6 3-2,0-1 2,3 4-2,3-1 1,0 0 0,3 0-1,3 3-1,2-3 2,6-3 1,0 0-5,7 2 4,4-4 3,-2-3-7,5-4-5,-1 2-10,1-5-14,-5-6-18,2 0-17,2-6-25,1-2-22,1-6-29,-1-9-70,-4-4-190,2-2 98</inkml:trace>
  <inkml:trace contextRef="#ctx0" brushRef="#br0" timeOffset="231178.553">20505 9972 982,'-3'-10'-52,"0"1"7,-3-2 5,-2 3 13,-1-3 5,-5 4 7,0-4 13,-4 2 2,0-1 6,-1 5 1,-1-5-3,-1 5 0,-4 2 2,4 0 0,-2 3 3,-5 0-3,1 0 2,-1 6 2,2-3 3,-2 5-1,-2 1 0,-4 1 4,5 4 5,-5 2-5,1 4 2,3 1-4,-3 4 7,-4 3-1,5 2 2,-2 1-1,4 2 0,0 1-2,0 2-3,5 0 7,4-2-5,4-5-1,2 6-3,5-4 0,4-4-1,6 1 4,0-3-4,6-3 6,7-1-8,2-2 0,5 1 4,8-8-4,5 0 0,1-4-2,1-3 6,2-5-9,-2 0-3,8-2 4,0-6-2,-2-1 0,5-7 5,-4-4 2,-6 4 0,1-5-9,-8 0-1,-1-5 0,-4-1 0,-2-3-1,-5 0 5,-2-3-8,-3 5-3,-3-2 4,4-5-1,-7 11-4,3 0 5,-3 6-5,0-3 4,2 3 0,-2 2-5,-3 4 0,3-1 0,1 9 1,-4-2-3,-3 6 6,0 0-1,0 0 3,24 14 5,-18-1-7,-3 9 4,3 0 2,-3 4-4,3 3 2,-1 6-2,3-1 0,1 5-1,0-4 6,5 0-3,1 1 6,4-4 1,2 1 0,2-3-2,2-9-2,2-4-1,4-1-1,4-7-4,-4-8-8,5-1 2,3-7-14,7-9-5,-2-7 4,-1-1-4,9-10-1,-8-5 3,-2-2 0,-2-1 4,-10 6 10,-2 0 1,-8 6 10,-2 0 10,-6 3-7,-2 0 6,-7 5 5,-3 2-3,-6-1 1,-4 3 1,-8 5-3,-2-2 3,-5 4-2,1 2-4,0 5-1,-1 2 5,5 2-2,-1 0-2,2 0 1,1 2-3,1 1-1,2 3-2,4-2 2,0 2-3,2 1-1,6 0 5,0 0 2,6 2-1,3-2 1,3-1 0,-1 2-8,12 1 5,0-3-2,1 0 1,4 0-6,-4 0 2,5 2 3,-1-2-1,-1 2 2,4 3-3,-5-4 1,8 4-3,-4 3 2,-1 0 4,2 2-3,-1 0-7,-2 7 5,-2 0 4,-2 2-5,1 3 3,-4-1 2,0 3-3,-2 0 4,-4-2 10,-7 2-3,1-1-4,-3 1 7,0-3-1,-6-1 7,0-2 5,0 1 7,-5-1-1,-1-5 0,-2 1 7,-3-5-4,-4-1 0,0-3 2,-4-3-7,2-2 0,-4-3-6,-4-3 0,1-6-4,-6-5-11,0-5-26,-1 1-18,-1-14-31,1-3-34,0 0-37,5-10-65,-1 3-231,5-3 58</inkml:trace>
  <inkml:trace contextRef="#ctx0" brushRef="#br0" timeOffset="231323.7917">22380 9682 1165,'8'-5'-34,"1"-4"4,0 2 3,-3 1 2,4-3 3,-4 4-1,0-1 9,0 2 15,-6 4-6,6-9 1,-6 9-1,9-2 0,-9 2 0,0 0 6,3 15 3,0-6-1,-6 4 2,3 3 5,0 3 1,0 2 4,0 8 2,0-2-3,0 3 2,3 7 1,0 2-1,2-3 3,-2 6-3,3 2-1,2 5 2,-5 2-1,0-4-8,2-5 5,-2 4-5,0-4 3,0 2 0,-3-7-3,0 2 0,3-7 3,-6-2 1,6-4-7,-6 3 3,3-8-1,0-3 0,0 1-3,0-2 10,0-5 8,-3 3-3,0-4 0,0-2-2,-2-5-2,-6-1 0,11-3-1,0 0 5,-23-7 1,14-2 0,0 4-3,3-10 1,-3 5-10,2-10 5,1 5 1,3-5-7,0 2 0,6-4-3,0 0-2,3 1 0,4-4-2,2 3 0,6-2 2,-1 0-8,5 0-5,2 0-2,4 4 2,-1 1-1,2-1 7,-4 4-6,2 3-2,-2 2-3,1 3 8,-2 3-5,-2 0 8,-1 1-4,-1 4-3,2 0 4,-1 4 0,0 2-5,-2 3 7,-2 5-2,1-1 3,-5 7 4,-1-1 6,0 2-13,-6 3 5,0 2 1,-3 0 8,-3 0 0,0 0 3,-3 0 6,-3-1-4,-3 0 6,0-1-5,-3-4 7,-1 2-1,-2-4 0,-2-1 2,-5-1 1,1-2-4,-6-7-6,-1 2 2,2-7-13,-8 2-5,2-4-12,-2 0-20,-2-6-16,-4 3-17,4-3-19,-3-1-24,0-2-39,6 4-210,-4-4 125</inkml:trace>
  <inkml:trace contextRef="#ctx0" brushRef="#br0" timeOffset="232007.1739">23321 10258 869,'3'5'-77,"0"-3"8,3 4 13,-3-3 7,-3-3 10,6 9 9,-6-9 6,6 12 9,-3-6 8,0 0 4,-3 0 7,0 3 5,3 0 2,-3-9 0,3 10 1,-3-3 5,0-7-1,2 10 3,-2-10-2,0 8 0,0-8 0,5 8-1,-5-8 3,3 6-6,-3-6-4,0 0 0,3 10 2,0-4-6,-3-6 2,3 8 0,0-3 2,-3-5 4,3 9-11,-3-9 4,0 0 2,8 4 4,-8-4 0,6 4 5,-6-4-1,0 0 0,0 0 2,18-8-7,-12 2 4,-6 6 1,10-12 0,-4 8 1,0-4-3,0 2 2,-3 0 0,0 0 2,-3 6-2,9-9 5,-9 9-8,3-9-3,-3 9 0,0 0-6,0 0-1,0 0 4,-12-8-2,12 8 2,0 0-3,0 0-4,-21 17 0,18-12 3,0 3 1,-4 0-2,7 0-1,-3-2-1,3 2 5,0-8-5,0 16 0,3-10 6,4-1-4,-7-5-2,9 5 5,-3-2-3,-6-3 2,12 3-1,-12-3 0,0 0 3,20-7-4,-17 1 1,0-3-6,0 1-15,-3-4-15,-3 2-24,0 0-31,-5-6-71,-1-4-116,-3 1 207</inkml:trace>
  <inkml:trace contextRef="#ctx0" brushRef="#br0" timeOffset="238967.4373">2558 12424 742,'-3'-19'-27,"3"0"6,-3 1 8,0 0 4,1-2 7,-4 1 3,3-3 6,-3 0 0,3 0 6,-5 1 3,3 0-5,-1 0-2,0 1 3,0 1 2,0-1 1,0 2-1,0 0 7,3 6 0,-6-4 4,2 2-3,1-1 3,0 2-1,-3 2-4,1 1-2,-1-2 4,0 6-10,-3-3 1,-4 0-3,1 4 1,-3-2-4,-4 1-5,2 3 5,-1-3 0,-4 3 1,1 1-4,1-1 1,-2 0 1,1 3-2,2-3 0,2 3-1,-1-1-2,-1 1 6,1 0-5,4-5-2,-4 5 0,2 0-1,-2 5 9,0-5-8,2 0-4,-1 1 5,2 2-1,-7 0-1,4 0 2,1 2-1,-5-2-4,4 4 4,-4-1 3,1 0-6,1 3 7,-2-3 0,1 3-4,-2 0 6,1-1 0,-2-1-5,2 2 3,-2-1 2,4 1-1,1-2-3,-2 2 2,2-3 0,1 4-4,4-5 0,2 4 1,-4-4 0,4 2-3,-2 2 3,-3 0 0,9-1-1,-4-1-2,0 5 2,3-4 2,-1 2 4,4 2-6,-3 3 0,4 0 1,-4 0 0,3 2 8,-1-1-9,-2 7 3,3-5 2,0 6-4,0-2 2,0 2 8,4 1-1,-1 0 0,-2-2-2,-1 2-1,4-3 2,-1 2 1,3 0-2,0-2-3,0 1 1,0-2 4,0 0 0,0 4-3,6-9 4,-3 6-1,0 0-2,3 3-1,0-3 1,0 2-3,0-3 3,3 3 0,2 2 1,-2-3-8,5 2 10,-2 0-7,-1-1 0,7 3 6,-3 0-9,7-3 8,-4 5-5,2-3 0,-2-4 0,4 4-2,-1-3 4,0 4 0,-4-8-2,6 6 1,0-3 3,-5-4-5,4 4 1,-1-6 4,-3 3-2,2-3-4,-1-2 2,2 2 2,0-2-1,-1-2 1,3 0-3,0-2 5,1-1 0,4 2-2,-1-5 1,1 3-3,1-5 2,1 0 3,4-4-5,1 0-2,2 0-1,-2 0 0,2-4 1,3 4 0,-5-4-2,5-2 2,-1 0-1,-2 3 1,1-8-3,-1 2-1,-2 5 6,2-8-1,-1 6 2,-3-6 0,-3 0-1,7 0-2,-5-4-5,-1 2 6,2-6 2,-5 1-5,1-2 1,-1 0-1,-1-5 1,-3 5 6,-2 2-6,1-8 7,-2 4-7,0 0-4,-2 0 5,-4 5-3,0-5-4,2 6 7,-5-3 3,4 1-7,-4 1 7,3-2-5,-3 1 3,-3-1 1,0 2-7,0 1 4,0-6-2,-2 0 0,-1 1 0,0-2-2,0-2 1,-6-3 1,3 1 0,-3-6-3,3 2 5,0-1-5,-3-1 0,-4 0 3,7 3-2,-3 1 1,-3 1 1,6 3 5,-6 0-8,3 4 5,0-1 1,0 1-5,-3 2 1,3 4 4,-3-2 1,3 4-6,-3-2-8,3 5-17,-2-1-18,0 6-22,-1-6-26,3 0-42,-3 0-272,3-1 82</inkml:trace>
  <inkml:trace contextRef="#ctx0" brushRef="#br0" timeOffset="237768.187">2284 12371 492,'0'0'-42,"0"0"8,-22 13 11,22-13 7,0 0 8,0 0 3,0 0 4,0 0 2,0 0 2,0 0 0,0 0 1,0 0 2,0 0 0,0 0 0,-9 2 2,9-2-2,0 0 4,0 0 1,0 0-3,0 0 5,0 0 2,0 0-3,-14 4 1,14-4 1,0 0 1,-12 0 2,12 0-1,0 0-1,-22 0 2,22 0 0,-21 0-5,12 2 1,-6 1 0,-1-3-3,2 3 3,-1 4-3,-3-7-2,-1 3 5,-2 0-3,1 3 1,-2-3 4,-2-1-2,3 4 1,-1-2 1,-1-1-1,2 6-7,-1-4 7,1-1-8,4 6 3,-3-2-1,0-2-2,2 0-1,-1 6-1,-2-4 0,4 3 0,-1 3 1,-1-1-1,1 1 0,-2 1 1,-6 5-2,3-4-1,2 9 6,-4-9-3,2 6-2,1 0 2,1-4-1,3 5 1,1-7 2,0 0-4,6-2-2,-4 2 7,3-3-7,2 2 2,1-2 1,3 1-4,3-2 4,0 2 4,0 1-6,6 1 3,0-2 0,0 2 0,9-2-1,-2 2 6,2 2-4,3-4 0,-1 2 1,5-2 0,-1-1-3,3 1 2,1-4-3,-1 8 1,2-12 5,-1 3 1,2-3-2,-1 1-2,5-3 1,-4-1-1,-3-3 3,4-3-3,-2-1 2,2-3-2,-1-4 3,-1-5-4,2-2 2,-4-4-1,0-7-2,-2-2-2,-1-10-1,-1-4-1,-1 0-1,-4-4-2,0-4-1,-3 2 0,-3-3-3,0 3 5,0-3 1,-1 9-6,0 3 2,-2 0 1,0 3 2,3 0-3,-6 3-1,3 8 4,-3-2-2,3 1 4,-3 5 0,0 0-2,-3 5-3,3-1 4,-3 4 0,3-5 2,-3 6-1,0-3-2,-3 4 4,1-2-5,0 2 4,-1 1-3,0 2-1,0-2 3,-3 2-1,0 4-1,3-5 3,-3 4-5,-1-1 0,4 3 6,-3-1-6,4 4 1,-4 1 2,9 2 0,-21 0-3,21 0 4,-19 11-6,10-4 3,3 4 4,-3 2-3,3 4 4,1 2-2,-1 2 0,0 9 5,1-1 1,2 8 0,0-1 2,3 0 4,0 9-1,0-4 5,3 2-3,-3 1-3,3-1 4,5 4-3,-2 1-3,-1 1 4,1-7 0,0 0-7,3 3 6,0-9-7,0 3 2,1-3 0,-1-7 3,3 4-11,0-7-4,-1-3-16,6-2-16,-6-1-22,4-4-31,0-9-55,-3 2-141,4-9 194</inkml:trace>
  <inkml:trace contextRef="#ctx0" brushRef="#br0" timeOffset="264584.3312">3998 12126 64,'0'0'20,"0"0"-4,0 0 3,-6-9-6,6 9 1,0 0-1,0 0-1,0 0 1,-3-7 4,3 7 2,0 0 0,0 0 1,-3-9 3,3 9-1,0 0-1,0 0-1,-6-5 0,6 5-4,0 0 0,-7-9-2,7 9 2,-6-6-1,6 6 3,-6-4 4,6 4-4,-12-2 0,12 2-1,-11-4 1,5-1-4,6 5 0,-15-5-2,5 3-2,1-1-1,0-3 1,0 3-3,-3 1 0,1-4 0,-6 3-1,6-3-1,-1 5-1,-3-2-2,0 0 5,-1 0-7,-2 3 1,4 0 1,-5-3 0,1 6 0,3-6-3,-3 6 0,-1 0-2,2-3 4,-4 3 1,2 1-1,1-1-2,-3 3 2,-1 0 2,2-4 2,-1 2-1,-1 4-2,7-6 2,1 3 1,-1 0-4,0-1-1,2 1 6,1-4-8,0 3 7,3 1-4,1 1-2,-1-1-1,-2-1 4,3 1-3,2 2 0,-3-1 1,3 3 1,0 5 0,0-7-1,3 8 2,-3-3 0,-1 5-1,1-4-2,0 4 3,0-1 2,3 0-4,0 4 0,-3-8 0,3 5 0,3-1 2,-2-3 4,-1 7-1,0-5-3,3 3 1,0-3 0,0 4 1,-3-2 3,6 0-4,-3 2 2,0-4 1,3 2-3,0 2 5,-1-2-4,4-2 1,-3 1-2,3-2 5,0 2-6,0 1 2,0-1 3,4 2-5,-1-6 0,-3 0 0,3 0-2,-3 0 2,0 0 1,2 0-2,1-2 2,-1-1 1,0 2-4,1-6 3,-3 4-1,3-4-1,0 3 1,0-2 1,-3-1 0,4 1 6,-1-2-9,0-4 4,-1 3 1,-8-3-3,21 3 0,-11-3 5,-10 0-4,24-3-1,-15 0 3,3-1-2,-1 1-2,0-3 4,1-2 0,-1 2-5,1-1 0,-3-2 3,3 4-2,-2-10 0,2 9-1,-3-6 0,0 2-1,2-4 2,-5 3-1,5 1 2,-3-4-2,-2 0 0,6 0-2,-6 1 2,0 2 1,0-4-3,0 3 4,0 0-2,1 0 3,-1 0-1,0-1-4,0 2 2,-1-3-3,-2 3 2,3-3 0,-3 4 2,3-1-3,-3-4 0,3 6 4,-3-3-2,0 0-1,1 0-1,-1 2-1,0-4 0,0 2 4,0 2-3,-3-1 1,3 1 2,0-4 0,-3 2-2,3 2 0,-3-1-1,3 1 2,-3-1 1,3 1-2,-3 1 2,0-2-3,3 2-1,-3-1-1,3 2 1,-3-4-1,0 5 2,0-4-2,0 2 1,0 0 0,3 3 0,-3-6 0,0 5 3,-3-2 1,6 1-3,-3-2 3,0 10-2,-3-15-2,3 9 1,0 6 1,0-14 0,0 14-3,-3-10 7,3 10-7,0-6-1,0 6 2,0-9-1,0 9 1,0 0 1,-3-9 0,3 9-2,0 0-1,0-8 3,0 8 1,0 0-5,0 0 3,0 0 1,0 0 0,0 0-1,0 0 4,0 0-4,-3-10 1,3 10 3,0 0-4,0 0-1,0 0 2,0 0-2,0 0 2,0 0 1,0 0-1,0 0 0,0 0 7,0 0-8,0 0-1,0 0 3,0 0 0,0 0-1,0 0 3,0 0-3,3 22 2,-3-22 0,0 0-1,0 14 1,0-14 1,3 4-3,-3-4 1,3 11 3,0-4-3,-3 2 1,3 2 1,3 2 1,-4 1 2,1 5 4,3 2-1,-3 3-1,5 2 2,-5 4-1,5 5 1,-5 0 0,6 3 3,-3 5-7,3-4 10,0 6-8,4 2-18,-1-1-7,0-7-20,-1-3-30,1-2-69,0-5-58,-2-6 67</inkml:trace>
  <inkml:trace contextRef="#ctx0" brushRef="#br0" timeOffset="266785.8656">5389 12075 493,'0'0'-23,"6"-14"8,0 12 4,-6-7 7,0 9 3,3-11 5,-3 11 6,0-10 2,0 1 2,0 9 2,-3-14-2,3 14 1,-3-10-3,-3 2 0,6 8 2,-6-10 2,-3 1-4,3 4 1,-2 1-4,-3-1-3,-3-1 2,-1 5-2,0-4-2,-7 4 2,1 1 1,1 0-2,-5 1 0,-2 4-1,-1-5 2,5 4-1,-1 2-3,-4-4 1,4 4 1,4 2-2,-2-3 0,1 4 4,-1 2 2,4-1 2,3 4-3,1-1 2,-2 1-1,4 7 5,3 3-6,0-3 2,3 6 4,0-2-3,0 1-1,3 4 1,3 0 3,0 0-1,3 1-1,0 0-3,0 4 1,6-2 3,-3 0-8,3-3 1,0-4 4,0-4-4,1 1 2,2-5 3,-4 1-4,7-5 1,-6-4-1,7-1-1,-1-4-2,0-5 7,-1 0-7,6-2 1,-3-7 2,1-3-2,0 6-3,1-12 6,-4 2-6,-1-3 1,5-4 0,-4-3-1,0 2 0,-3-3 0,2 0-2,0-3-2,-5 6 1,-1 0-3,-2-1 0,3-2 1,-3 2-3,0 0 3,0 1 0,-3 0 0,4 2-1,-4 1 3,0-2-1,0 4-3,3-2 7,-3 2-4,-3 0-1,3 6 1,0-4 2,0 4-1,0-2 2,-3 5-5,3-4 1,-3 3 7,3 4-4,-1-5-1,-2 4 4,0 8-6,3-13-1,-3 7 0,0 6 2,3-8-5,-3 8 3,0 0-1,0 0 0,0 0 6,0 0-4,0 0 4,0 24 0,-3-13 2,0 2-3,1 4 6,-1 1-4,0 4 1,3 4-1,-3-1 1,0 4 1,3 1-2,0 3 2,-3-3 1,6 1 1,0-1-2,3 5 1,-1-1-2,1-1 2,0-1 1,0-8-1,4 1 0,-1-1 0,0-6-3,0 6 1,0-9 2,0-4 2,0-1-2,1-1-1,2-9 5,-4 0-7,-8 0 0,24-14 1,-14 3-2,2-4-2,-3-5 0,0-4-7,0-6 4,-3 0-2,2-3-6,-2 2 3,-1 2 2,1 3-1,-3-2 4,-1 1-1,1 3 2,0 2 0,0 4 4,0 1-2,-3 1 8,3-1-3,0 2-3,0 5-1,-3-2 1,3 3-5,-3 1 4,3-1-3,-3 9-1,3-7 4,-3 7-1,0 0 0,0 0 1,0 0-1,15 19 0,-12-8 2,1 2 4,-1 3-3,0 6 5,3 0-6,-3 2 5,0 0-3,0 2-1,0-2 0,3 0 4,-4-2-4,4 2-2,-3-1 4,0-2-2,3-5-1,-3-2 3,0 1-1,0-3 0,1 1 4,-1-4 0,0-1-1,-3-4 3,0-4-2,0 0-6,0 0-1,18-18-1,-12 5-3,3-7 0,0-4-3,2-1-1,3 1-2,0-3 6,1 1-3,0 4 1,4-4 1,-7 7-2,3 4 3,-4-2-4,1 1 0,-2 2 0,-1 4 1,0 1-1,3 3 1,-6 0 0,3 6 6,-9 0-1,19 0 2,-19 0 5,15 10-4,-10-2 4,1 5 2,0 1 0,-3 4 3,3 1-5,0 1 4,1 1-1,-1 4-3,3-3 0,3-2 1,3 9-2,2-7 2,2 2-1,2-4-2,3-2 1,1 1-3,1-5-1,5-1 0,-7-4-4,1 1-5,1-5 2,1-5 1,1 0-4,-5-5 3,5 0 1,2-9 3,-2 1-2,-5-4 2,-2-5 0,-2 1 4,-1-6 2,0-2 4,-7 3 2,-2 2 4,2-1 7,-6 3 1,1-2 0,-6-2 1,0 8-3,0 0 0,-6-4-7,-2 2 2,-6 1-4,0 4 4,-4 1-1,0 1-6,-1 4-1,-2 1 0,1 2-3,1 3 4,1 3-4,0 0 2,-1 6-3,-1-1 2,5 4-3,-3 1 2,2 4-2,4 4 5,3 2 1,3 2-6,0 3 5,4-1-3,2 2 2,0 2 4,2-4 0,1 5-5,3-7 3,0 4 0,3-5-2,0 1-4,0-5 6,4 2 1,-1-4 0,-3-6 3,2-1-4,1-6-4,4 2-3,-4-8 0,3-6-3,-3-6-1,7-10-3,-4 0-7,-4-6 0,1-3-5,3-10-3,-2-1 0,-1-5-2,0 1 3,-6-4 5,2 3-1,-5-3 1,3-1 2,-3 7 7,0 1 5,2 4 4,-5 1 3,0-2 3,3 7 5,-6 5 6,3 2 3,0 0 5,0 5 4,0 1-2,0 6-6,0 1-7,-5 4 4,5 2-6,0 6-6,0 5 4,0 0 1,0 0-4,-12 22 3,7-7 0,2 4-2,-3 8 5,0 3-4,3 6-2,0 2 1,0 5 8,3 3-8,0 9 2,3 3 1,3 4-1,3-2-10,-1 0-4,4-8-17,7 13-15,-4-14-16,6-5-31,1-5-55,-1-5-177,-1-8 169</inkml:trace>
  <inkml:trace contextRef="#ctx0" brushRef="#br0" timeOffset="267617.0804">7595 11213 773,'0'0'-55,"0"0"12,21 13 13,-18-4 10,0-1 6,0 5 10,1 4 2,-4 1 6,3 4 5,0 7 3,-6 1-1,3-2 2,0 11 2,0 2 0,0-1-2,0 4 2,0 2-2,3-2-1,0 10-1,0 3-1,3-3 2,0 0-2,-4-2-4,7 1 6,-3-5-2,0-8 1,-3 4-7,3-7 2,1-2-5,-1-1 7,-3-7-4,3-3-1,-3-2 2,0-3 6,-3-6-4,3-2-1,-3-2-1,0-4-2,0-5 2,0 0 0,0 0-3,-9-26 1,9 9 3,-3-5-5,3-4 1,0 4 3,6-7-6,-3 2-2,6-4 8,0-2-5,5 0-3,3 3 3,3 0-2,1 3 2,4 0 0,7 0 2,-4 1 0,2 8-4,1-4-3,1 7 3,-1 4-3,-1-4 0,-2 9 6,1 2-5,-2 4 3,-2 0-2,1 3-1,-1 3 3,-4 4 0,-1 1 1,3-1 1,-6 7 3,-5 1-2,0 4 4,1 2 8,-7 11-1,-3-7 8,-3 5-5,-3 3 2,-3-1 6,-7 1 2,1-2 3,-6-1 5,1-1 4,-3 2 4,3-10 0,-4 0-6,-1-1 5,1-5-3,-2-2-1,-2-5-7,-2-1-5,-1-7-6,-1 0-15,1-3-15,1-6-23,-2 2-23,-2-2-23,7-3-24,-4-1-31,5 2-212,-2 0 140</inkml:trace>
  <inkml:trace contextRef="#ctx0" brushRef="#br0" timeOffset="268984.1774">9461 12197 851,'0'0'-58,"0"0"4,0 0 6,0 0 4,20-11 5,-14 2 6,3 0 4,0-1 4,0-1 0,4-4 4,2-1 2,-4-5 0,4 1 3,1-8 0,-1 4 2,3-6 4,-6 1 0,4-2 1,-4-1 2,-1 2 4,1 0 5,-3-2 6,0-2 1,-2 4 3,-1 0 3,-3 3 1,0 2 5,0-4-1,-3 2 2,0 0-1,-3 3 1,0-4-2,0 4-2,-3 0 0,-1 3-1,1-5 5,-3 5-6,3 2 0,0 4 2,0 0-1,1 1-4,-1 1-1,0 4-5,0 4 4,-1 3-4,7 2 2,0 0 0,-24 7-4,12 5 0,3 3 0,-2 3-3,0 0 2,-1 4 1,1 5 1,2 3-1,0 2-1,0 4-1,-1-3 1,4 4-1,3 1 1,0 2 2,3-1 0,0-1-4,3 0 4,3 3-3,0-3 0,4-4 2,-4 2-1,3-3-2,0-3 2,-1-3-4,1-1 3,-3-6 2,0 2-2,1-6 5,-1-2 6,0-1-3,0-5 8,-3 2-8,3-10-5,-6 0-1,0 0 2,0 0-2,24-12 5,-21 2-8,4-2 0,2-2 4,-3 1-6,2-4 2,4-2 1,-3-1-6,3 5 5,4-4 0,-1 1-1,0 1-4,-1 4 1,2-4 6,-1 4-7,0 2 0,0 2-1,-2 2-2,-1 1 4,0 3-3,-1 1 1,-11 2 3,18 8 2,-12 1 2,4 1 1,-7 4 0,3-1 6,-3 6-3,0 6 1,3-4 7,-3 6-8,3 1-2,-3-2 5,3 2-3,2 1-4,3 1 5,0-5-2,-2-4-4,3 0-7,3 3-10,4-12-1,2 2-8,2 1-13,2-11-15,5-1-15,1-6-16,4-6-170,-1-1 228</inkml:trace>
  <inkml:trace contextRef="#ctx0" brushRef="#br0" timeOffset="270894.4935">10650 11838 692,'0'-16'-7,"0"-1"2,-8 4 11,5 1 1,-2-2 1,-4 4 4,3-2 8,-3 3-1,0-2-4,0 2 3,-1 2-2,1 2-4,-3 1-2,4 2 0,8 2-3,-27 6 4,14-1-4,1 2-1,-3 7 1,3 1 2,-2 3 3,-2 0-9,1 11 3,0-3 0,3 1 1,-1 6-1,1 0 1,3 3 0,1 0-3,2-3 1,3 3 3,3-9-4,0 0 4,0 0-4,6-4 3,-1-8-1,1 1-2,3-2-1,3-5-1,4-7-9,-1-2 0,3-2-3,-1-7-2,2-5-2,5-2 0,-6-4-4,4-2 0,-2-7 4,-2 2 0,-2 2 1,-1-7 4,0 2 1,-3 5 11,-4 2 7,3-2 7,-5 4 4,0 3 6,-1-2 0,-2 4 0,0 2-4,-3 4-2,3-2-2,-3 4-2,0 8-6,-3-9 3,3 9-3,0 0 5,0 0 0,0 0-8,-6 30 6,6-15-2,0-1-4,0 2 0,3 2 2,0 0-2,0 5-1,3 1 0,0-2 1,0 2-1,3-1 4,-2-2-3,2-2 1,3-1 1,-3 0-6,2-6 3,-2 0 1,7-4-3,-4 1-2,0-8 0,3 2-11,2-6-3,6 2-6,-3-5 5,2-5-10,2 2 2,-3-4 0,1-4 5,-5 4-5,1-5 3,0 1 4,-2-2 0,-1-1 2,-7 1 6,4 4 0,-6-5 6,0 7 7,-3-4 1,-3 4 4,4-1 3,-8 1-9,4 1 8,0 0 0,-3 0-3,6 4 1,-3-1 2,-3 2-6,3-1-1,0-1 1,0 9-6,-3-12 0,3 6 4,0 6-3,-6-9-4,3 4 4,3 5-6,0 0 2,0-10-1,0 10 2,0 0 1,-6-6-3,6 6 3,0 0 2,-11-3-3,11 3-1,0 0 1,0 0-3,-12-6 0,12 6 5,0 0-4,0 0-1,0 0 9,0 0-8,-9-1-1,9 1 7,0 0-4,0 0-6,0 0-3,0 0 6,0 0-9,0 0 8,-10-3-5,10 3 0,0 0 3,0 0 5,0 0-4,0 0-2,-15 7 6,15-7-2,0 0-2,0 0 4,-9 3-2,9-3-1,0 0 3,0 0-1,0 0 1,0 0 1,0 0 4,0 0-9,0 0 5,0 0-2,-9 3 5,9-3-7,0 0 7,0 0-4,0 0 2,0 0-4,0 0-3,0 0 0,0 0 5,0 0-5,0 0 0,0 0 3,0 0-4,0 0 2,0 0-3,0 0 4,0 0-2,0 0 0,0 0 2,0 0 2,0 0-2,0 0 2,0 0 1,0 0-5,0 0 2,0 0 1,0 0 1,0 0 0,0 0 7,0 0-9,0 0 4,-6 6 1,6-6-3,0 0-2,0 0 5,0 0-6,0 0 1,0 0 8,0 0-7,0 0 2,0 0 4,0 0-6,0 0 10,0 0-10,0 0 1,0 0 1,0 0-3,0 0-1,0 0 2,0 0-1,0 0 1,0 0 3,15 10-3,-9-5 2,0 4 4,0-1 1,4 2 7,-1 2-1,0 5 0,0-5 1,2 7 6,-2 2-5,0 2-3,1-1 5,2 8-2,3 0-4,-6-1 7,3 4-5,1-2 0,2 4 8,-4-5-10,1-2-3,3 1 9,-2-5-8,2 0-1,0-2 2,-4-4 1,4-1 7,1-4-7,-1-2-1,-3-6 3,0-1-8,1-8 10,2-1-9,-1-6 3,-2-5-3,0-5-2,4-4 10,-7-5-12,3-2 0,-6-3-2,0-1 5,-4-3-3,1-1-2,-3 2 16,0-1-20,-3 8-3,3 1 4,0-2-1,0 4 0,-2 1 5,2 5-7,0-3 11,0 6-2,0 4-3,-3-2-3,3 4 0,0-1-2,3 5-1,-3 2 7,0-1-2,0 8-7,2-6 11,-2 6-4,0 0 3,0 0-4,0 0 2,23 11-4,-15-8 0,-2 1 6,3 4-7,3-2-3,-3 3 2,0-3-3,7 1-7,2 1 8,2-2 0,5 3-1,5-5-7,4 2-6,-2-4-1,5 2 0,-2-2 4,-1-2-8,-1 0-2,0-2 2,-3-2-5,-2-1 0,-2-2 1,2-2-1,-7 1 1,3-5 3,-5-2 3,-2 4 2,-2-4 2,-3-1 2,-2-1 6,-4 1 7,-3-1 7,-3 1-2,-3 1 5,-3 1 3,-1-1 3,-5 5-4,-3-1 2,1 0 3,-4 6-6,-1 2 3,1 3 1,0 3 2,-4 2 2,5 6 5,-4 3 0,-1 4 5,4 6-2,1 1-2,-1 5 6,5 2 0,4 2-6,0 4 2,3-4 4,0 5-10,6-1 6,0 1 2,0-11-2,6 8-6,0-1 7,0-8-10,0-2-1,6-1 3,1-3-6,-1-3 5,5-3-2,1-6-2,1-1-9,2-5-17,-4-3-17,11-3-14,-1-5-19,4-5-51,1-2-183,-1-9 181</inkml:trace>
  <inkml:trace contextRef="#ctx0" brushRef="#br0" timeOffset="272667.7763">13537 11718 747,'5'-4'-55,"-5"4"10,5-6 10,-5 6 8,0 0 5,6-9 5,-6 9 9,0 0 4,0-6 4,0 6 2,0 0 0,0-10 4,0 10 6,0 0-1,-6-8 4,-1 2-4,7 6 2,-9-6 0,3 0-4,-3-2 0,0 2-2,0 0 1,0 2-3,-4-2 2,4-3-3,-5 3-2,-1 1 1,0 4-2,-1-7 1,1 7-1,0-2 2,1 0-2,-5 3-1,4 0-4,-3 0 7,3 0-5,-1 3 1,1 1 3,1-1-4,-1 6 1,-1-4-1,1 4 0,-3 1 2,4 4 0,-6 1-1,6-3 1,-1 6 1,0 0-2,-1-2 1,4 2 1,0 3 2,4-1 2,-1 3 2,0-1 2,-1-1-2,7 0 2,-3 1-1,6-4-1,0 2-1,3 2 6,0-3-3,0 0-2,7 2 2,2-2 0,-1-2 2,4-1 0,0-1-2,4-1 4,2-4-3,-1-2-3,0-4 0,-3-1 3,7 0-4,-2-3 0,1-3 1,1-1-2,1-2 4,2-3-4,-5 3 1,-2-9-4,1 1 4,-6-2-3,4-1-2,-7-2 5,-1-2-8,1-2 3,-3 2 2,-2 0-7,2-1 4,0 3 1,-3-3-2,0 4 1,0 2 2,-3-1-3,3 3 6,-3 0-3,3 2-3,-4 0 4,6 1-6,-5 4-2,0-2 3,3 3-1,-3 1 2,-3 5 3,11-6-4,-11 6 0,0 0 5,0 0 0,21 11 2,-18-2 8,4 1-4,-4 2 0,0 2 5,0 2-5,3 3 1,-3-2 1,3 6-2,0 1 2,0 0-6,3 1 8,-1 2-5,3 3-1,-2 0-7,5-3-10,-2 3-14,6-9-18,-2-1-27,2-4-53,2-2-145,-5-5 215</inkml:trace>
  <inkml:trace contextRef="#ctx0" brushRef="#br0" timeOffset="273223.6921">14982 11546 688,'0'0'-34,"-3"-15"2,3 15 3,-3-11 6,0 6 3,-3 0 8,6 5 8,-5-11 2,-1 5 4,0 2 0,6 4 1,-9-9 2,3 4-3,6 5 3,-13-4-3,13 4 3,-21 4 6,21-4 0,-23 6-2,9 2 3,-3-2 1,-1 6 0,0 1 4,-4 1 4,1 2-2,1 4 3,-2 1 4,1 0-2,1 4 3,-3 2 0,9 2 1,-4-1-5,6 2 0,-4-3-1,7 4-4,0-8 7,6 6-11,0-3 3,0 0-2,6 3-1,3-1 2,0 2 0,6 0-8,1-1 5,2-7 0,0-2 1,2 2-3,6-2 1,-3-5-5,1-5-8,7 2-6,-5-6-11,5 0-14,2-4-28,-4-2-30,2-6-73,-1-2-92,1-4 226</inkml:trace>
  <inkml:trace contextRef="#ctx0" brushRef="#br0" timeOffset="273666.5142">15560 11669 756,'0'-5'13,"0"5"0,-8-15-2,3 11 2,-1-1-9,0-1 10,-3-1-5,0 4 2,0-3 0,-3 3-2,2-2 0,-2 5 4,1-3-3,11 3-1,-21 0-1,21 0 3,-25 5 2,10-2 3,3 6 6,-2-5-2,0 8-2,0 2 8,-1-1-5,0 3 4,2 4-4,1-2-4,0 2 4,3 1-3,4 3-1,-1-1-2,0 0 4,6 6-6,0-3 1,3-1 2,3 2-7,2-2 6,4 1-7,3-2 4,4-2 1,2 1 1,-1-11 0,5 2-6,-1-3-2,1-6 4,5 1-1,-4-6-3,5 0-1,-4-6 0,6-5 0,-3 1 2,-2-5-1,-5-3 1,3 0 3,-9-8-7,-2 2 10,-3 0-4,-6-1 1,-6-2 1,-6 3-2,-3-6-3,-6 0-1,-3 6-2,-4-1-1,-1 0-3,-5 4-15,1 5-13,1-4-7,-2 7-15,1 2-24,2 1-32,2-1-49,5 2-193,2-1 137</inkml:trace>
  <inkml:trace contextRef="#ctx0" brushRef="#br0" timeOffset="274771.8113">15981 11481 838,'0'12'-72,"3"-6"11,-3 2 14,3 0 14,0 3 9,0 0 3,0 2 10,1 4 5,-1-2 7,3 4 7,0 1-1,-3 2 2,3-1 4,-3 3-1,3-1 3,-3 1 2,0 1-5,0-1-1,-3 1 3,3-2-3,-3 0 2,0-1 1,0-7-3,0 5-1,0-4 3,0-1 1,-3 2-1,3-3 6,-3-4 6,0-1 2,0-2-1,0-1 5,-6 0-4,9-6-2,0 0-2,-21-3-3,21 3-2,-13-13 5,7 1-10,3-3 1,0-2 1,0 1 0,3-8-7,0-1 5,3 0-9,0 1 0,6-5 0,-3 0 0,4 5-2,2-3-1,3 1 1,-3 4 1,2 4 0,6-5-3,0 4-1,1 5-3,1 4 3,2-1 3,-1 5-4,2 3 4,2 2 1,-2 2-5,-5 4-1,4 1 0,-2 4 4,-4 4-3,-1 1 2,0 3 4,-6 1 2,-2 2-3,0 2 4,-6 1 2,0 0 0,-3 0 1,0 1 0,-3-4 3,0 2 3,0-1 3,-3-6 10,3 0-3,-3-1 11,0-3 5,1 0-3,-3-5-1,2-1 1,0-3-8,6-3-3,0 0-4,-14-19-1,14 8-6,0-5-1,0-4-2,6-7 2,0 0-5,2-2 1,3-2-4,0-2 1,4 3-7,0 0 2,3 3 1,1 3-3,4 0-2,-2 2 0,1 4 0,-1 4-4,4 4 2,-5 1-3,-2 6-3,0 3 3,1 3 2,2 1-2,-4 7 1,2 4 1,-1 0-4,0 9 6,-4-2 3,0 4-1,-5 1 1,-1 3-2,-2-3-2,0 0-3,-3 3-7,-3 0-1,0-3-18,-6 0-9,3 0-13,-3 0-13,-2 0-15,2-3-23,-3-2-51,-1-2-224,-2-7 108</inkml:trace>
  <inkml:trace contextRef="#ctx0" brushRef="#br0" timeOffset="275447.0124">16969 11520 1033,'5'-5'-19,"-2"0"0,-3 5-12,12-6-7,-6 3 3,-6 3 2,0 0 1,0 0 6,0 0 5,13 14 1,-10-6 1,-3 0 2,3 2 3,-3 5 3,3 1 1,0 3 8,-3 2 1,3 1 6,3 2-2,-6 3 5,6 2-2,-3-2-1,0-2 1,3 5-2,0-1 2,-6-2 5,3 0-5,-1-3 3,-2 1-1,0-5 0,3-4 6,-3 2 2,0-4 13,0 2 8,0-5 7,3-1-3,-6-1-8,3-9-1,0 0 1,0 0-8,0 0-7,0 0 2,-5-36 0,5 20-8,0-8 8,5-3-6,-2-6-4,5 0-2,1-2 5,-4-1-10,4 0 1,0 2 7,3 5-3,-3-1-5,1 5-4,2 4 3,-3 0 0,3 1-7,-1 6 1,4 4 2,-2 0-2,2 8-1,3 2 3,-4 2-4,6 8 7,-3 0 6,1 4-7,-2-2 3,-1 8 3,-3-1-6,-1 2-3,1 2 6,-1-1-1,-3-1-4,-2 0 6,0 0 0,-3-1-5,0-1 3,0-2-1,0-1 6,0-2 3,0-4 8,-3 5 16,3-9-3,-6 2 2,3-8 2,0 0-12,0 0 0,0 0-6,0 0-2,0 0 4,-6-33-5,6 16-4,3-5-4,3-1 5,0 1-1,6-7 8,-2-1-15,2 3-3,2 3 2,4 0-3,1-1 2,-1 4-2,3 3 0,4 0 1,-5 6-8,4 0 5,1 4-2,-2 5-1,5 3-1,-4 3 3,3 5 2,3 4 1,-3 4 0,1-1 3,-4 6 1,-4 2-7,-1 4 2,-4 0 6,-3 3 1,-3 0-9,-6-3-8,-3 3-13,0 0-14,-6 0-20,3 0-26,-3-3-41,-3-3-89,3-2-120,0-3 151</inkml:trace>
  <inkml:trace contextRef="#ctx0" brushRef="#br0" timeOffset="276378.8206">18504 11528 882,'-15'-5'-33,"1"-3"3,-9 4 3,-3 0 7,-1-2 9,-6 4 13,3 2 9,-4-4 8,5 8-3,1-4 2,1 5 0,-1 1 1,5 1 3,-1 2-3,2 2-5,1 2 7,7 1-4,-3 2-3,6 2 6,-1-1-5,6 5 3,0-2-3,3 1-7,3-2 5,0 5-5,3-4 1,3 4 7,3-5-7,0-1-5,2 2 4,6-4 7,-3 1-7,4-5 3,4 0-10,-4 0 3,5-8-3,2 2-1,-1-6 0,-3 0-2,4-6-2,-5 2 2,1-5 3,1-2-4,-1-2 1,-7-2-1,1 3-1,1-5 8,-7-2-3,0 2 1,-3-1 2,-3 2-2,-3-1 11,0 1 5,-3 2 3,0-2 0,0 2-4,0 4 1,3-2-6,-3 1 5,0 1-3,3 1-6,0 1-4,0 8 10,0-16-9,3 7-1,6 3-2,0-3 0,0 0-4,7 3 3,-4 0-5,2 0 1,4-3 1,1 4-4,-1-1 4,0 1 0,-1 1-3,5 4 1,-1-1-1,0 2 2,1 3-1,1 1-1,-1 1 3,-4 5-2,0-1 2,-3 1 7,-2 7-9,-1-3 3,-4 1-1,1 4 1,-6-2 2,-3 1 3,0 0-3,0-3-1,-3 3 8,0-2 6,-3-4 9,3 1-2,-2-2 10,-1-2 9,-5-2 4,5-4 2,1 2 0,5-6-5,0 0-5,0 0-3,-6-18-6,9 4-6,5-5-4,6-3-12,-2-4-6,5-2 5,1 1-10,4 0-2,-1 0 3,2 5 2,2 0-7,-1 0 4,-4 9-2,3 2 3,-3 6-3,2 1 3,-4 8 0,0 1-1,-1 6 3,2 0 1,-1 9 1,-6-2 0,-3 4 3,3 2-4,-5 3 3,-1 0 4,0 2-7,-3-4 4,0 5-3,-3-3 5,3 3 0,-3-3-5,0-1-9,0-2-14,-3 0-15,0-5-23,0-1-24,-3-6-57,-3-3-150,-1-7-53,1-2 140</inkml:trace>
  <inkml:trace contextRef="#ctx0" brushRef="#br0" timeOffset="280375.2779">23508 11346 658,'6'6'-40,"-3"0"8,-3-6 5,0 14 12,-3-4 15,3 1 9,-3 4 16,3 3-1,-3 6 6,3 1 7,-3 4 6,0 1-6,3 8-1,3 2 1,-3 6-2,3 10-5,0 0-2,0 5 2,0 3-2,3 11-5,-3 2 1,0-1-6,0 4 0,-3-4-4,0-9-21,0-2 2,0-3-20,-3-4-14,3-4-15,-3-8-26,0-8-46,3-5-124,-6-9 230</inkml:trace>
  <inkml:trace contextRef="#ctx0" brushRef="#br0" timeOffset="280605.6106">23572 11517 630,'6'-22'-42,"0"7"5,-1-5 7,4 1 3,3 1 6,1-2 5,5 5 2,-3 0-1,2 2 3,6-1 0,-3 7 4,4-5-1,4 10-1,-2-1 4,2 6 1,2-1 3,-2 7 2,1 4 6,-1 2 5,-1 5 4,-4 3 5,-1-1-1,-7 5 3,0-2 3,-6 5 3,-3 0 4,-6 1-2,-3-2 3,-3 4 3,-3 0 1,-6-1 9,0-2 3,-7-3 2,-1-3 5,-1-2-2,-7-2-2,2-4 10,-2-2-7,-2-4-4,5-5-4,2-1-2,-2-4-9,1-4-7,4-1-17,-2-5-26,7-1-24,0-5-38,5-7-50,4-1-238,0 0 123</inkml:trace>
  <inkml:trace contextRef="#ctx0" brushRef="#br0" timeOffset="281579.4194">24689 11490 950,'3'-9'-45,"-3"3"1,0 6 7,-11-16 5,5 10 5,-5 3 11,2-3 8,0 3 4,-6 1 9,2 2 3,-5 2-1,4 4 5,-4 3-1,-4 0 1,1 6 0,-2 0 3,0 7-3,3 1-1,-1 1 2,2 0-3,1 3 5,4 3-3,2-2-1,2-4 0,4 3-2,3-6 1,-3 4-1,6-5 0,3-5 1,0 2 1,3-4 1,2-1-1,3-4 0,1-2-8,-1-5 2,4-1-7,1-4 0,2-2 2,0-5-3,-1-5-3,5-4 2,-1-5-2,-3 1 1,4-5 1,-4-5-2,-4 4 2,4-5 5,-5 4 6,2 1 9,-3 0 5,-3 3 1,-1 6 11,3-3-3,-5 9-11,-1-2-4,1 7-5,-3 1 4,-3 3 5,0 6 8,0 0-3,0 0 3,0 0-2,0 36 4,-3-20-8,0 4-1,3 1 1,-3 4-3,1-1-2,2 3 8,0-3-10,0 2 2,2-4 1,1-2-6,0 4 3,3-6 2,3 0-2,3-3-5,0-3 0,4-2-2,-1-2-5,2-7-1,1-1-1,7-5-6,-4-3-3,4-3-1,-2-5-3,1-5 4,1 0-3,-7-9-1,-1 0-1,0-5 5,-3 1-4,-5-2 3,-3 1 6,-3-2-4,-9 4 7,-6-2 4,-2 1 1,-6 5 14,3 1 2,2 4-3,-4 6-5,7 1 0,-3 4-5,1 1-1,2 4 3,-2 3-3,3 1 1,2 4 2,9 0 0,-12 12-3,9-4 1,0 1-1,6 1-2,3 1-8,0 4-3,6-3 3,2 6-5,3-3-9,3 4-1,4-1-2,1 2-1,-2 1 0,0 2 5,0-1-4,-2-1 7,-2 0-3,-1 3 0,-4-2 3,-2 2 2,-6-1 0,0 1 6,-3 0 2,-3 4-1,-6-4-2,3 5 2,-3-4 4,0 2 5,-3-2 1,1 0-6,2-4 3,-3 1 4,3 1-2,2-5 0,1-2 7,3 1-9,0-4 5,3-2-1,4 2-2,2-4-16,0-3-17,5-1-20,1-4-22,4 3-6,8-4-3,4-4-28,4 0-213,8-2 164</inkml:trace>
  <inkml:trace contextRef="#ctx0" brushRef="#br0" timeOffset="282060.3666">25499 11576 932,'-9'1'3,"9"-1"-2,-8 5 1,8-5-2,-9 6 0,9-6 5,-3 9-6,3-9 1,-3 9 3,3-9-2,3 9 5,3-3-3,-6-6-3,11 7 1,-2-1 4,2-3-3,-3 0 2,4 0 3,-3-1-5,6-2 2,-15 0 1,25-5-6,-13-1-1,-1-1-8,4-8 1,-6 4 5,4-4-4,-4-4 3,-3-2-4,-3-2 2,0 1 2,-3-2-2,-6 0 9,3 1-1,-3 5 9,-3-1-7,2 4 1,-2 1 2,-3 4 0,0 8 1,-2 2 9,-2 6 8,1 0-1,-3 8 4,-3 8 1,-1 4-1,5-2 2,-1 6-6,-1 1 2,4 4 0,3-1-4,4-2 4,-1 4-5,9-6 0,0-3-5,3 0 2,5 1 2,-2-8-5,6 2-14,3-2-2,4-4-9,2-5-20,2-2-11,2-6-11,2-2-5,1-2-11,-2-8-6,8-2-12,-4-8-25,-4-3-166,8-4 205</inkml:trace>
  <inkml:trace contextRef="#ctx0" brushRef="#br0" timeOffset="282731.8286">26013 11322 757,'3'-10'-15,"3"4"0,-3 3 5,-3 3 7,0 0 15,9 13 10,-9-4 6,3 5 3,0 1 8,-3 9-1,3-4 8,-6 8-4,3-1 0,0 1 1,-3 2 2,0 6-8,0-1 2,-3-2-8,3 1-4,0-2 3,0-5-4,0 0 0,1-2-10,-3-5 3,5-4-5,0 4 5,0-5-2,0-5-2,5 1 6,0-5-6,4-3-6,-9-3-7,21-9 0,-9-2-7,7-4-6,-4 0-6,5-6-1,5-3-6,-4 2-2,0-1 7,1 1-1,-2 4 0,1 1 7,-2 1-4,-1 2 1,-4 4 0,4 1-2,-5 4 6,2 5-1,-3 0 4,0 5 4,-3 4-1,-1 0-3,3 3 8,-5 6 1,-1-3-2,1 4 5,-3-1 1,3 2-4,-3-4 7,3-1-10,-3 3 5,0-6 0,0 1 6,3-3-7,0 2 3,1-8 0,5-1-3,-3-3-6,-9 0-3,26-7-9,-13-2-8,2-4-3,0-6-8,0-6-12,-1-8-9,3-2-5,-3-8-1,-2-5 5,-3-8 5,-3-1 8,-3-6 7,0 1 13,-3-5 8,-3-8 12,0-1 8,0 4 11,0 6 9,-3 4-6,3 1 8,0 3 1,0 5-2,0 11 4,0 1 2,0 5-4,0 6-3,1 4 4,-1 7-10,0 3-2,0 7 4,0 6 4,3 3 8,0 0-3,-16 28 1,7-4-4,0 5 4,0 7 7,-3 11-11,3 5 1,-4 0 1,4 7-3,0 8-3,1-7-1,2-1 3,3 4-1,0-3 0,3 0-5,0 0-3,3 1-3,3-1 7,-3 0-6,5-6-1,-2 0-6,6-6 8,1 6-3,2-12-18,0 3-25,0-10-16,7 1-20,-2-10-22,-2-1-39,7-7-235,-4-6 122</inkml:trace>
  <inkml:trace contextRef="#ctx0" brushRef="#br0" timeOffset="283187.6043">26267 11118 989,'-6'4'-7,"6"-4"5,-7 7 1,7-7 4,-6 6 10,3-2 15,3-4 2,0 0 6,0 0 0,0 0-1,12 11-6,1-5-1,8-6-3,-1 6 4,11-3-11,-1 0 4,9-1-12,4 3-8,1-2-21,-1-1-17,3-2-30,-2 0-24,-1 0-55,-1-5-184,-9 4 155</inkml:trace>
  <inkml:trace contextRef="#ctx0" brushRef="#br0" timeOffset="283859.8055">26951 11693 819,'0'0'-23,"13"6"16,-13-6 8,3 6 13,-3-6 5,3 6 6,-3-6 11,0 0-3,0 0 3,6 7-5,-6-7-3,0 0-6,0 0-1,0 9-4,0-9 2,0 0-7,0 0 6,-6 11-8,6-11-2,0 10 3,0-10-2,-3 8-2,3-8-2,0 10 3,0-10-3,0 12 1,0-12 4,0 8-6,3-2 2,-3-6 3,3 4-1,-3-4 2,12 4 1,-12-4-11,0 0-2,20-8 7,-11 6-1,1-8 0,-1 5-4,-3-5-1,0 1 4,0-2-5,-3 4 6,-3-4-4,3-1 4,-6 2-7,-3-2 2,3 4 0,-3-2-3,0 4 1,0 1 3,-3-1-6,-1 5 3,10 1 1,-15-3 4,15 3-9,-17 4 2,17-4 3,-12 9 0,6-3-4,-1 2 7,4-1-4,3 4 4,0 1 5,3-5-17,1 4-16,2 1-11,0-5-24,0 1-32,3-2-82,-3-3-104,-6-3 203</inkml:trace>
  <inkml:trace contextRef="#ctx0" brushRef="#br0" timeOffset="277597.9822">20539 11301 875,'-10'-4'-52,"10"4"4,-18-2 5,9-2 2,9 4 7,-23 4 5,6-2 6,6 2 8,-7-2 9,3 1 5,-4 3 1,1 2 3,4-1 0,-4 5 3,2-2-1,4 1-2,0 7 0,0-3 2,4 0-5,-6 6 4,8-3-1,-2 0-1,5 6 2,0-6-2,0 1 4,3 1-3,3-4-1,0-1 0,3-1 2,-1-4-2,4 1 0,5-2-1,-6-2 0,4-2-3,3-4 2,0-1-3,1-1 0,-1-5 1,-1 0-2,-2-3 1,4-5 2,-4 2-3,0-2 1,0-6 2,-6 2-1,2-1 4,0-3 4,-2 4 3,-3 2 4,3 1-1,-4 1-3,4 4 0,-3-2-3,0 4-1,0 2-2,-3 6 1,0 0-1,0 0 1,0 0 0,15 23 1,-12-11-2,0 3-1,4 0 3,-1 6-1,3-2 5,-3 2 0,3 5-3,-1-2 3,1 3 0,0 3 1,1 1 1,-1 4-1,-3-1 3,0 4 0,-3-1 1,0-1 5,-6 8-3,0-4 1,-3 4 2,-3 2 0,-4 1-2,1-1 6,-5-4-2,2 3-6,-4-4 4,-5-1 4,1-2-1,-5-3 4,1-1 2,-7-3 4,2-4-4,-5-2-2,-1-5 4,1 0-7,-3-11 1,5 1-2,-5-4-1,7-3 0,0-6-1,-3-3-8,-1-4-6,3-7-19,5-1-8,-5-12-16,5-3-7,5-1-21,-1-5-21,7 1-32,1-2-225,6 4 143</inkml:trace>
  <inkml:trace contextRef="#ctx0" brushRef="#br0" timeOffset="278309.0469">20707 11552 898,'6'-5'-35,"-6"5"3,6-13 3,1 7 1,-4 1 7,3-1 1,0 0 7,0-1 5,-6 7 6,12-9-2,-9 7 3,5-1 6,-8 3-1,17 0 7,-17 0 3,17 9-1,-8-4 6,3 2-4,0 5 3,1 2-2,2 1 4,-1 3-2,-2 0 1,3 1 0,4 8-1,-4-3 0,0 6 1,-1 0-3,0-3-1,-3 3 1,-2-5 0,-3 0-4,0 2 3,0-6-1,-3 1-1,0 1 6,-3-5 2,0 1 0,0-4 10,-3-1 5,3-2 6,-6-2 2,0-4-3,0-4-5,6-2-2,0 0-5,-23-11 3,17-2-2,-2-3-2,2-3-1,4-8-8,2 0-4,0-7 3,5-1-11,3-1 6,4 0-1,-1-3-3,7-1-3,0-1-4,4 2-10,-2 5-3,6-2-14,-6 9-10,1 0-4,1 6-14,-1-2-14,-4 7-15,1-1-16,-2 7-22,-4-2-45,3 2-154,-4 5 165</inkml:trace>
  <inkml:trace contextRef="#ctx0" brushRef="#br0" timeOffset="278918.081">21743 11489 859,'6'-9'-29,"-6"9"10,3-15 3,-6 9-4,3-3 5,-3-2 5,-3-2 13,0 1 6,0-2 11,-4 4 8,1-2 2,0 2 1,3 0 0,-2 1 1,-1-1-10,0 4-5,-1 0 0,1 1 4,-3 3-6,0 2 1,12 0 1,-31 10 1,13-1 6,1 1-7,-1 5 9,-4 5-7,-2 4 1,2 1 1,2 2 2,-1 2-5,-4 5 2,4 5 0,4-7 2,-1 7-5,2-8-2,1 2 5,6-1-7,3-1-3,0-5 6,4-1-2,4-1 1,1-1 2,6-4-5,0-4 6,6-1-7,1-2 0,5-5-4,-1-4-3,5-3 0,2-3-4,-1-4-3,8-5 0,-4-3-12,4-5 7,2-4-13,-6-7 8,-1-1 2,2-4-5,-7 2 3,-2-5 1,-4-2 3,-4 5 7,-2 5 6,-4-5 4,-2 9 7,-1 0 12,-2 3 2,3 1-3,-6 5-6,3 4-10,0 0 2,-3 8 0,0 6-3,0-6 4,0 6-6,0 0 1,0 26 1,-3-10 0,3 0-4,0 7 6,0-1-5,0 4 3,0 1-1,3 1-5,-3 2 11,3-4-7,0 2 0,0-1-13,0-1-12,3-4-1,0 1-21,0-1-9,1-4-12,-1-4-6,0-1-9,0-4-9,3-4-20,2 1-12,-2-6-234,7-3 136</inkml:trace>
  <inkml:trace contextRef="#ctx0" brushRef="#br0" timeOffset="279799.0273">22167 11504 921,'5'-14'-15,"-2"1"18,0 1 2,0 6 6,-3-6-2,3 6-5,-3 6-3,3-11 2,-3 11 2,0 0 3,0 0 2,0 0 7,0 0-1,-3 30-2,3-13-2,0-4 1,0 7 0,0 1 0,3 4-2,-3-4 4,0 3-3,0 2 0,0-5 3,0 4-11,0-5 3,-3-2 7,0 0-8,0-2 3,0-1 4,3-1 2,-3-2 10,3-3 17,-5-2-13,2 0 2,3-7-7,0 0-3,0 0-4,0 0-1,-5-25-3,8 11-3,2-5-20,6-3-9,-2 1-13,5-6-8,1 3-1,4 0 2,-1-2-1,0 10 6,-4-3-2,2 3 9,-1 1 0,-3 2-1,0 5 4,-3-1 2,1 5 0,-1 4 7,-9 0-3,0 0 5,15 10 6,-13-1 4,1 2 4,-3-1 1,0 5 4,0 0 5,0 2-7,-3-1 0,3 2 4,0 2-5,0 1 5,-2 3 4,2-3-7,2 0 1,1 4 0,3-5-3,6 2 3,4-2 6,2 1-15,3 1-3,-1-4-6,8 0-5,-4-1-2,1-5-1,-2 0-7,1-2-2,4-4-4,-4 0-6,1-4 1,-2-4 1,1-2-2,1-1 3,-2-2 4,-5-5 2,4-2 10,-7-2 9,0 1 2,1-9 9,-4 6 5,-3-5 3,-4 2 6,1 0 3,-3-1 6,0 1 9,-3-2 1,-3 4 3,3 3-4,-3 0 7,3-2-2,-3 6-6,3-1-5,-3 1-5,-2 6 4,-1-3-9,0 3-2,0 1 1,6 5-1,-22 0 0,22 0 0,-21 12-2,9-3 1,1 5 1,0 2 1,-3 1-4,2 2-1,3 1 2,0 1 1,0 3-2,2-2-1,1-4-2,0 4 3,6-6-7,-3 0 6,6 1 1,-3-5-5,6-2 1,0-2 2,4-4-1,-1 0-2,-9-4-1,24-5-1,-10-4-5,3-3 8,0-6-8,-2 0 4,3-7-3,-2-5-1,-1 1-3,-4-9 0,1-7 0,0-1 2,1-2-3,-7-5 1,0 2-2,-3 5 3,-3-4 3,-3-2 5,-3 1-1,-6-5 1,-4 5 1,-5 5-4,1 1 4,-2 3-3,1 7 3,0 4-4,-1 7-4,5 0 0,-1 10 0,2 4-4,1 4-1,3 3-4,3 6-12,9-3-10,-14 12-8,11 3-10,3-1-13,0 5-34,0-1-53,3-2-110,0 7 220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40:45.8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FAE42A-5BE5-4AFE-84E8-8BC3753BF082}" emma:medium="tactile" emma:mode="ink">
          <msink:context xmlns:msink="http://schemas.microsoft.com/ink/2010/main" type="writingRegion" rotatedBoundingBox="2874,1598 20866,1487 20878,3385 2885,3497"/>
        </emma:interpretation>
      </emma:emma>
    </inkml:annotationXML>
    <inkml:traceGroup>
      <inkml:annotationXML>
        <emma:emma xmlns:emma="http://www.w3.org/2003/04/emma" version="1.0">
          <emma:interpretation id="{BCD3D22D-987F-4475-B69C-C95600737DD3}" emma:medium="tactile" emma:mode="ink">
            <msink:context xmlns:msink="http://schemas.microsoft.com/ink/2010/main" type="paragraph" rotatedBoundingBox="2874,1598 20866,1487 20878,3385 2885,3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9911AF-2724-4D26-80ED-3F761FAF13F4}" emma:medium="tactile" emma:mode="ink">
              <msink:context xmlns:msink="http://schemas.microsoft.com/ink/2010/main" type="line" rotatedBoundingBox="2874,1598 20866,1487 20878,3385 2885,3497"/>
            </emma:interpretation>
          </emma:emma>
        </inkml:annotationXML>
        <inkml:traceGroup>
          <inkml:annotationXML>
            <emma:emma xmlns:emma="http://www.w3.org/2003/04/emma" version="1.0">
              <emma:interpretation id="{DFC019D8-1BAF-4944-AB7F-909C9B9590D1}" emma:medium="tactile" emma:mode="ink">
                <msink:context xmlns:msink="http://schemas.microsoft.com/ink/2010/main" type="inkWord" rotatedBoundingBox="2876,1954 3864,1948 3870,2888 2882,2894"/>
              </emma:interpretation>
              <emma:one-of disjunction-type="recognition" id="oneOf0">
                <emma:interpretation id="interp0" emma:lang="en-US" emma:confidence="0">
                  <emma:literal>3.</emma:literal>
                </emma:interpretation>
                <emma:interpretation id="interp1" emma:lang="en-US" emma:confidence="0">
                  <emma:literal>..</emma:literal>
                </emma:interpretation>
                <emma:interpretation id="interp2" emma:lang="en-US" emma:confidence="0">
                  <emma:literal>B.</emma:literal>
                </emma:interpretation>
                <emma:interpretation id="interp3" emma:lang="en-US" emma:confidence="0">
                  <emma:literal>3,</emma:literal>
                </emma:interpretation>
                <emma:interpretation id="interp4" emma:lang="en-US" emma:confidence="0">
                  <emma:literal>A.</emma:literal>
                </emma:interpretation>
              </emma:one-of>
            </emma:emma>
          </inkml:annotationXML>
          <inkml:trace contextRef="#ctx0" brushRef="#br0">135 134 524,'0'-8'-7,"0"8"3,0 0 2,-3-10 3,3 10 3,-3-9 1,3 9 5,-3-8-2,3 8 5,0-12-2,0 12 3,0 0-5,0-7 0,0 7-2,0 0 0,-3-9 0,3 9-6,0 0 0,0 0 1,3-8-6,-3 8-1,0 0 3,0 0-3,0 0 0,0 0 1,0 0-1,0 0 0,0 0 0,0 0 1,0 0 0,0 0-1,0 0 5,0 0 0,0 0 7,0 0-6,-3 24 4,3-24 3,0 0 1,0 0 0,0 0 6,0 0-3,0 0 0,0 0 3,0 0-2,0 0-1,0 0 2,-8 3-2,8-3 2,0 0-2,0 0-2,0 0 0,0 0 0,0 0-2,0 0 2,0 0 1,0 0-1,0 0-5,0 0 1,0 0 2,0 0 1,0 0-6,0 0 2,0 0-1,0 0-4,0 0 4,0 0 3,0 0 0,0 0 4,0 0-1,0 0-4,0 0 6,0 0-4,0 0 3,0 0 2,0 0-6,0 0 4,0 0-1,-12 3-1,12-3-1,0 0-4,0 0 1,0 0 3,0 0-3,0 0-2,0 0 1,0 0-1,-22-3-1,22 3 12,0 0-11,0 0 3,0 0 0,0 0 3,-15 0 1,15 0-2,0 0 1,0 0 3,0 0-8,0 0 6,-12-3 0,12 3 7,0 0-9,0 0 4,0 0-2,0 0 0,0 0 6,-12-1-8,12 1 1,0 0 1,0 0-2,0 0 1,0 0-3,0 0 4,0 0-2,0 0 4,0 0-4,0 0 4,0 0-1,0 0-1,0 0 3,0 0-3,0 0-1,0 0-1,0 0-2,0 0 3,0 0-3,33-6 3,-21 3-4,4 1-4,4-4 3,1 3 2,4-2-2,-1 0-2,1 0-12,1-1 1,4 0-1,1 0 6,-5 2-5,2 1-2,-4-2 0,4-1 2,-8 3 9,1 0-10,-2 0 2,-4 3-1,0-3-1,-1 0 5,-2 3-4,-12 0 2,25 0-1,-25 0 2,12 3 1,-6 0-1,-6-3 3,3 11-4,-3-2 4,0-9 3,-6 13-5,0-1 3,0-6 6,-3 6-6,0 0 5,2 0-1,-5 2-3,1-1 0,-1 5 1,0-6 8,-4 6-8,1-3 1,0 1 2,1 1 3,-1 0-3,-1-5-1,4 4 6,-3-2 0,0 0-5,-1-3 7,4 3-2,1-7 3,2 4-1,0-6 13,0 4-4,-1-3 1,4 2-1,3-2-5,-6-1 1,9-5-2,-9 7-1,3-4 1,3 3-4,3-6 0,0 0-1,0 0-12,0 0-4,0 0 0,0 0-1,0 0 3,24-15-1,-12 9-3,4 2-2,-1-2 2,-1 2-3,4 2 4,1-2-6,-1 0 7,3 4-1,-2 0 1,-2 4 2,4 0-5,1 2 3,-1 4 0,-4 2 1,1 2 7,-2 2-7,-1 4 4,0 1-2,-3 3 9,-2 1-5,2-3 1,-6 2 10,2 2-1,-2-4-1,-3 1 4,0 1 3,-3-6 1,0 2 4,0-1 5,-3 3-5,-3-2 0,0-2 2,-2 0 1,-1 0-5,-4-3 7,1 3-4,-6-6 1,3-2-1,-7 4-4,5-5 1,-7 2-3,2-2-4,-8-5 1,7 2-3,-5 0-5,1 0-10,-4-5-8,5 4-9,-5-1-9,4 1-1,-1-2-10,2 0-7,2 0-3,-1-1-2,5 2-4,-1-4-3,2 1-3,1-1-5,3 0-15,-1 0-21,1-1-212,4-5 166</inkml:trace>
          <inkml:trace contextRef="#ctx0" brushRef="#br0" timeOffset="734.2855">803 525 807,'0'0'-34,"0"0"9,9-5 14,-9 5 5,0 0 10,0 0 6,8-6 8,-8 6 1,0 0-1,0 0-1,3-4-4,-3 4 0,0 0-2,0 0-2,0 0-4,0 0 2,0 0-2,0 0 0,0 0 0,12 10-1,-12-10-2,3 8 1,-6 0 3,6 0-4,0 0 2,0 2-4,-3-2 2,4 7 1,2-4 1,-6-1 3,3 2-3,3-2-3,-3 1 1,3 1 2,0-6-2,0 4 0,3 0 0,-1-4 3,-2-1 3,5 0-5,-2 1 0,-1-3 4,-8-3-3,15 0 1,-15 0-1,15-6 0,-15 6 4,13-8-3,-10-1 1,0 2 2,0-2 4,-3 3-8,0 6 5,-6-15-1,3 6-4,-4 4 0,1-2 0,-3 4 0,9 3-3,-18-3-3,18 3 3,-17 0 4,17 0-4,-22 6-4,13-5 7,3 5-6,-3-1 1,3 4 2,0-4-4,3 5 0,0-4 1,3 3 2,0-2-2,0-7 0,0 14 3,0-8-2,0-6 2,0 10 0,3-4 6,-3-6-4,0 9-4,0-9 0,0 0-16,0 10-8,0-10-27,0 0-40,0 0-91,0 0-54,-12-16 80</inkml:trace>
        </inkml:traceGroup>
        <inkml:traceGroup>
          <inkml:annotationXML>
            <emma:emma xmlns:emma="http://www.w3.org/2003/04/emma" version="1.0">
              <emma:interpretation id="{C1A8AEC1-6C23-495D-9C05-6D152F6B5AF1}" emma:medium="tactile" emma:mode="ink">
                <msink:context xmlns:msink="http://schemas.microsoft.com/ink/2010/main" type="inkWord" rotatedBoundingBox="4414,1724 7939,1702 7946,2813 4421,2835"/>
              </emma:interpretation>
              <emma:one-of disjunction-type="recognition" id="oneOf1">
                <emma:interpretation id="interp5" emma:lang="en-US" emma:confidence="1">
                  <emma:literal>Which</emma:literal>
                </emma:interpretation>
                <emma:interpretation id="interp6" emma:lang="en-US" emma:confidence="0">
                  <emma:literal>which</emma:literal>
                </emma:interpretation>
                <emma:interpretation id="interp7" emma:lang="en-US" emma:confidence="0">
                  <emma:literal>Whish</emma:literal>
                </emma:interpretation>
                <emma:interpretation id="interp8" emma:lang="en-US" emma:confidence="0">
                  <emma:literal>whish</emma:literal>
                </emma:interpretation>
                <emma:interpretation id="interp9" emma:lang="en-US" emma:confidence="0">
                  <emma:literal>whith</emma:literal>
                </emma:interpretation>
              </emma:one-of>
            </emma:emma>
          </inkml:annotationXML>
          <inkml:trace contextRef="#ctx0" brushRef="#br0" timeOffset="2671.1279">1535 197 601,'0'-9'-25,"0"9"5,5-8 3,-5 8 6,2-7 4,-2 7 2,0 0 6,3-11 1,-3 11 3,3-6-1,-3 6 4,0 0 0,6-6-6,-6 6 3,0 0 0,0 0 1,0 0 6,24 12 4,-15-6 5,0 3-2,1 2 2,2 5 4,-4 4 0,4 1-5,0 7 5,0 5-1,1-2-3,-1 4-1,0 1-6,-1 3 3,-2-2 6,5 1-3,-6-2-6,4-2-4,-3 1 0,3-5 0,0-1-2,-2-6 0,-1 0-1,0-5-1,-1 1 4,-2-2 4,3-4 3,-3-2-5,3-2 5,1-2-4,2-4-1,-12-3-2,21-4-1,-10-5 0,0 0-3,1-6-2,2 1 12,-5-5-10,3-1-3,-3-4-1,4 5 7,-4-5-7,0 5 2,-3-3 5,-1 3 5,4 3 3,-6 2 4,3 2 0,0-3-7,-2 4-3,2 3-1,-3 0 2,3 2-9,-6 6 3,6-4-1,-6 4-2,0 0 0,12 18 5,-6-4-1,-3-2-1,6 5-3,-1 0-1,3 2 6,1-1 2,-1 2 2,1-4-14,0 1 11,4-1 0,-1-3-6,0 1 3,-1-4-4,3 1 3,-6-5-3,7 0 8,-3 0-1,1-6-6,-1 0 0,-1-4 3,1-1-2,1-6-5,-1-3 5,0 0 0,-3-7-5,-1-1 4,3-4 1,-5-7 3,-1 0 4,-2 0 3,-3 3 2,0 0 3,-6-3-3,3 7 4,-3-2-8,-3 4 7,3-1 0,-2 5-6,5 2-1,-6 0-7,3 2 3,0 2 2,-5-1-7,5 5-6,3 0-7,-3-1-2,1 3-6,2-1 0,0 9-6,-3-8-9,3 8 2,0 0-9,0 0-2,0 0-3,0 0 3,0 0-7,8-5 0,-8 5-4,0 0 1,0 0-4,0 0-1,0 0 1,17 13 4,-17-13 3,14 0 5,1 0 7,-3-4 0,7 0 4,5-1 2,-1-3 4,2-4 4,5 0 0,-2-2 4,4-2 2,-1-4 3,-1-2 3,0 1 3,-3-1 7,0-3 6,1 2 7,-8-6 5,2 9 2,-4-5 10,-3 5 11,-4-2-10,-2 4 0,-1 2 2,-2-1-2,-6 4-3,3-1 1,-6 1-9,0 5 7,-5-1-3,5 5-6,3 4 0,-11-6 1,11 6-7,-15 10 2,6 1 0,0 5 3,0 4-2,-1 5 1,1 7-4,-3 3 2,3 11 5,-2 6 3,2 2-7,-1 3 4,1 3-4,3 0-6,3 0 8,0-3-4,3 0 3,3-3-3,3-3 3,0-11-7,0 3 0,1-6 2,5-4-2,-3 0 9,-1-9-10,4-2 0,0-3 1,-2 0 3,5-8 0,-3-4-4,0-4 1,2-6-2,0-8-5,0-2 5,4-9-7,0-4-5,1-4 8,-4-3 2,2 0-2,2 0-2,-4 6-3,0 0 1,-3 6-8,-3 1 7,4 1 0,-4 8-5,-3 0 7,2 6-2,-2 5-2,-6 0 1,15 14 4,-12-1-2,6 10 2,-6-1 4,4 0 4,-1 7-6,3-2-4,-3 0 1,0 0 6,0-3-5,2-2 0,1-1 2,2 2-1,-3-7 2,1 1 4,0-5-2,3 0-4,0-6 5,7-5-5,-2-2 1,4-5-2,1-3 2,5-6-7,-4-7 5,2-7-7,2 0-3,-2-3 3,-7 2 4,-1-1-5,1 5 0,-2 4 6,-4 0-6,-3 6-1,3 0 4,-7 3-2,1 1-6,2 6 7,-8 6-1,0 0 13,0 0-12,0 0 3,3 29 5,-3-13-2,-3 0 3,3 4 0,3 2-2,-3 1 3,3-1-3,3-2 1,-1 6 2,1-7-4,0 3 4,3-2 1,3-2-2,-3-2 0,4 1 2,-1-5-7,0 3-9,-1-8-13,1-1-12,1 0-14,-1-4-21,0-4-24,0-4-55,0-3-128,1-7 205</inkml:trace>
          <inkml:trace contextRef="#ctx0" brushRef="#br0" timeOffset="2917.7643">3579 45 764,'0'0'2,"-21"0"6,21 0 2,-19-3 3,19 3 7,-18 0 5,18 0-1,-14-3 10,14 3-3,-15-3 1,15 3 5,-16-3-13,16 3-1,0 0-11,-15-2-9,15 2-15,0 0-14,0 0-12,0 0-16,-15 0-21,15 0-18,0 0-167,-3 5 220</inkml:trace>
          <inkml:trace contextRef="#ctx0" brushRef="#br0" timeOffset="3714.8235">4049 394 668,'0'0'-7,"0"0"6,0 0 5,0 0 0,0 0-1,0 0 9,0 0 3,-18-16 7,18 16 2,-3-12 6,0 6 0,3 6 3,-2-10 7,2 10 2,0-13-2,0 13 0,-6-7-1,6 7-10,-6-3-5,6 3-1,0 0-5,-28 15-2,16-3 4,-3 5-6,-2 6 2,-3 2-8,3 3 1,-1 4 1,-1 7 5,4-5-8,0 2 5,4-2-4,2 1-3,0 1 5,4-5 3,5-5-3,5 2 6,1-7-10,3 2 1,5-4 0,4-5-1,7-8 3,-1 0-16,7-3-2,1-6-6,5-9 0,1 0-5,5-6-6,0-11-4,4-5-2,-4-10 0,-1-5 0,-6-8 2,6-24 1,-9 8 3,-11 7 5,-1 1 3,-7-3 13,-3 8 7,-8 5 11,-6 1 4,-5 11 11,2 2 19,0 4-9,1 3 0,-1 8-13,0 4-5,0 8-4,0 3 3,3 8-4,3 3-1,0 0-2,-12 28 3,8-6 0,4 8-3,0 1 0,0 8-5,4 3 1,-1 3 4,3 7-4,-3-1 6,0 5-3,3-5-2,-3-1 6,3-5-12,-3-5 2,3-2 4,-1-3-3,4-3 1,-3-4 1,2-4 3,0-1-2,1-7 1,0-2-8,3-8-2,0-2-6,1-8 2,2 0-1,-1-10-3,1-3 0,1 1 4,2-8-5,-3 4-3,-1 4 9,3-2 0,-6 1 0,1 4-2,-3-3-1,0 5 0,0 3-4,1 3 3,2 0 5,-12 5 0,15 10 3,-4-2-4,-5 3 5,6 5-4,-2 4 6,-1-2-1,0 4 6,3-1-10,-3 1 8,5-1 0,0-1 4,0-1-3,1-1-3,0-1 3,4-4 0,-1 2-5,-1-5-2,6 0-24,-6-6-22,4-2-21,0-4-25,1-2-44,-2-6-249,2-4 103</inkml:trace>
        </inkml:traceGroup>
        <inkml:traceGroup>
          <inkml:annotationXML>
            <emma:emma xmlns:emma="http://www.w3.org/2003/04/emma" version="1.0">
              <emma:interpretation id="{4FB40A5C-8148-405C-AAF4-A31263CEC8DA}" emma:medium="tactile" emma:mode="ink">
                <msink:context xmlns:msink="http://schemas.microsoft.com/ink/2010/main" type="inkWord" rotatedBoundingBox="8439,1618 9613,1611 9623,3165 8448,3172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do</emma:literal>
                </emma:interpretation>
                <emma:interpretation id="interp12" emma:lang="en-US" emma:confidence="0">
                  <emma:literal>if</emma:literal>
                </emma:interpretation>
                <emma:interpretation id="interp13" emma:lang="en-US" emma:confidence="0">
                  <emma:literal>ef</emma:literal>
                </emma:interpretation>
                <emma:interpretation id="interp14" emma:lang="en-US" emma:confidence="0">
                  <emma:literal>sf</emma:literal>
                </emma:interpretation>
              </emma:one-of>
            </emma:emma>
          </inkml:annotationXML>
          <inkml:trace contextRef="#ctx0" brushRef="#br0" timeOffset="4671.145">6059 477 1018,'16'0'-29,"-16"0"9,0 0 3,0 0 10,0 0 7,-7-18 7,1 12 12,-3 0 11,0-6 8,0 5 0,-2-2-1,2 1 8,-4-1-9,1-1-4,0 5 3,0-4-9,-3 3-3,-1 5 1,-1-4-4,-1 5-1,-7 6-7,1 3 2,-2 4-1,-5 7-1,4 1 2,-4 2 1,2 7-5,1 0 0,4 2-1,1 0-1,4 1 0,4-1-2,3-2-1,0 1 3,6-7 1,2 0 3,4-2-5,4-4 2,5 2 4,6-7-10,6-1-1,4-6-2,1-2-5,8-8-4,1-2-4,5-6 5,1-4-5,2-8-4,0-3-2,1-11-4,-4-7 2,-3-6-8,-5-3 4,-1-9-2,-7-1 6,-4-2 0,-4-1 4,-4-4 4,-3 11 5,-3 0 1,0 6 5,-3 2-4,3 9 6,-3-1-2,3 6-2,1 3 1,-4 2 2,3 4-3,3 5 0,-1-1 1,4 3-1,3 6 1,4-1-2,2 4-1,-1 4 5,5 4-4,-4 4 0,3 2 7,1 2-6,-2 8 2,-1-1-1,2 7 3,-3 5-2,-2 2 7,-4 6 3,-4 8-7,1 10-3,-6 4-1,-3 8 9,-9 12-6,-6 9 3,-2 20 2,-12-2 0,6-2 1,-1-15 0,6-14-2,-1-2 0,2-3 2,5-7 0,0-7-1,3 3-2,6-8-2,0-5 9,3 0-8,3-6 0,3 1 10,2-3-10,4-6 4,4-3-3,2 2 1,0-9 7,1-1-4,1-2-3,-2-2 3,4-5-4,-4-2 4,-1-3-6,-1-3 5,-1-2-2,0-4 5,-2 2-6,-4-8 8,-3 5-2,-4-4 3,1-2 5,-3 0 3,-6 0 2,0-3-3,-5-1-1,-4-1 1,-7 0 2,1-4 2,-3 0 0,-1 0-2,-4 1-1,5 0 0,-1 0 0,1-1 0,1 0-6,3-2 1,0 1-4,5-3-6,3 9-4,0-5 0,3 1-4,1 0-3,0 1-6,2 0-10,3 3-10,3 1-15,2-1-8,0-1-16,4 0-14,3-1-20,6-7-20,4 5 2,7-8-237,8 1 126</inkml:trace>
        </inkml:traceGroup>
        <inkml:traceGroup>
          <inkml:annotationXML>
            <emma:emma xmlns:emma="http://www.w3.org/2003/04/emma" version="1.0">
              <emma:interpretation id="{954B36B8-F4AA-44C3-BF37-3AF1A40EA49A}" emma:medium="tactile" emma:mode="ink">
                <msink:context xmlns:msink="http://schemas.microsoft.com/ink/2010/main" type="inkWord" rotatedBoundingBox="10081,1616 12828,1599 12836,2955 10089,2972"/>
              </emma:interpretation>
              <emma:one-of disjunction-type="recognition" id="oneOf3">
                <emma:interpretation id="interp15" emma:lang="en-US" emma:confidence="1">
                  <emma:literal>these</emma:literal>
                </emma:interpretation>
                <emma:interpretation id="interp16" emma:lang="en-US" emma:confidence="0">
                  <emma:literal>those</emma:literal>
                </emma:interpretation>
                <emma:interpretation id="interp17" emma:lang="en-US" emma:confidence="0">
                  <emma:literal>there</emma:literal>
                </emma:interpretation>
                <emma:interpretation id="interp18" emma:lang="en-US" emma:confidence="0">
                  <emma:literal>then</emma:literal>
                </emma:interpretation>
                <emma:interpretation id="interp19" emma:lang="en-US" emma:confidence="0">
                  <emma:literal>thee</emma:literal>
                </emma:interpretation>
              </emma:one-of>
            </emma:emma>
          </inkml:annotationXML>
          <inkml:trace contextRef="#ctx0" brushRef="#br0" timeOffset="5294.3786">7631-86 1005,'-8'-22'-9,"-4"3"4,0-1 7,3 5-2,-4-4 4,4 2 5,0-1-5,-3-1 3,6 2 11,-2 1 0,2-1 0,0 4 2,-2 2 3,3 4-10,2-4 0,0 5 0,3 6-10,-9-3 0,9 3 8,0 0-6,-9 30-1,6-6 3,-3 4 1,3 12 0,-3 9 7,0 11-2,3 3 10,-1 10 4,1 3 1,6 3 2,-3-4-1,7 1-1,-1-2-3,3-3 0,3-3 0,6-6-2,1-2-2,-2-12-4,7 1 2,-2-5-2,8-6 2,1 1-5,1-11-3,8 2-7,-5-6-15,5-6-11,-5-5-17,2-5-16,3-2-17,-5-6-22,2-8-32,-2-3-59,-1-9-159,-4-1 141</inkml:trace>
          <inkml:trace contextRef="#ctx0" brushRef="#br0" timeOffset="6478.1952">7323 243 875,'-23'0'-37,"5"2"5,2 2 3,4-4 5,0 2 0,3 2 3,9-4 2,-17 0 0,8 4 4,5 1 3,4-5 2,0 11 3,7-2 5,2-2-2,0 2 6,5-3-5,4 4 4,7-2 4,-1-2 4,10 0-2,-2-5 0,11 4 0,-4-10 0,3 5 0,0-5 0,1 0-2,-4-4-4,0-2-1,-3-5 3,3-2-9,1-4-4,-7-5-1,-2 0 1,-5-6-1,-2-2-13,-2-4 1,-5 0 0,-5 3 9,0 0 11,-5 1 10,2 3 5,-3 3 3,-3 3 2,0 1-4,3 4-1,-3 5-5,-3-1 1,3 5-4,-3 6 2,0 6 5,0 0 2,0 0 5,-12 24 5,6-3-1,-3 12 5,-1 6 0,-2 6 5,0 7-10,1 0 1,2 2 6,3-2-10,0 2-3,-1-5 0,7-5-1,0-2 1,0-3-3,7-2 0,-4-1 1,6-6-4,-3-5 1,3-2 0,-1 0-1,1-7-2,0-6-1,1 0-5,2-4-9,-3-6-6,-9 0 0,24-14-5,-8 2 1,-1-4-1,-1-4-1,-2 1 4,3 1 1,-2 0 1,-4 3 2,0 0-1,0 5-2,-1-1 3,1 4 2,-3 0-1,-6 7 3,13 0 5,-13 0 3,9 17 3,-6-5 4,0 0-2,0 6-1,0 0 4,0 3-2,0-2 0,3 4-3,0-2 3,3-2 2,1-1-2,2-1 3,2 1 0,1-6-3,7-4-3,-1 2 2,2-6-3,5-2 3,-1-4-6,4-2-3,1-2 0,2-8-4,-1-5-1,3-7-2,-3-4-3,-2-4-2,-5-2 3,2-3-2,-7-3 3,0-3 4,-8 9 10,-4 3 2,-3 0 4,0 6-9,-9 0 4,0 7 1,-3 4 1,-3 4 0,-1 3 0,-2 6-3,0 3 3,0 8 2,-3 8 1,-4 9 1,5 5-2,-1 5 7,0 8-5,5 4 3,1-7 2,3 4-8,3-3 2,6-2-4,0-5 2,6-1 0,0-3 2,7-3-1,2-6 0,2-1-4,2-10-8,2-1-2,4-6-6,-2-6-3,4-3 0,1-4-2,-2-7 1,-1-7-3,5-6 3,-5-6-2,-2-3 1,-4-6 2,-1 3 1,-6-6 2,-3 9 9,-7 0 4,1 3-1,-1 4 5,-5 6-4,0 3 2,-5 1 1,5 7-1,-6 4-1,3 2 1,1 6-6,2 3 3,0 0 1,0 0 1,0 0 0,-3 24 1,6-12 1,-1 1-1,7 1-1,2 2 2,0 0-1,4 0 0,-3 4 2,7-1-3,-1-1-2,-1 6 3,1 0-2,1 4-1,-1-3 3,-3 3 1,-1-2-4,0 2 2,-5-4-1,-4 1 4,-2-1 0,-3 0 9,-3 0 0,-2 1 5,-10-3 0,2 0 10,-8-4 2,0 2 0,-4-1 1,2-5 0,-1-2 1,-1 0-2,1-6-9,-1-2-2,2 3-1,5-7-8,-1-4-12,4 1-11,1-1-14,5-5-8,0-1-11,3-1-15,3-3-13,6 0-11,0 0-10,3-4-13,0 2-158,3-3 217</inkml:trace>
          <inkml:trace contextRef="#ctx0" brushRef="#br0" timeOffset="6806.3735">9105 511 707,'21'-4'-14,"-1"-2"5,5 0 5,-1 0 10,4 5 3,-2-5 10,4 1-5,7-1-3,2 0 0,0-1 3,3-2-3,7-5-5,3 3 3,-5-2 1,-1-4 0,-1 1 3,-1-2 0,-4 0 6,-6-3 5,-4 0 2,-7 0 1,2-3 0,-7-2 1,-9 1-5,-3 1-1,-6 0-1,-6 2 5,-6-3-4,-3 6 7,-2 4 3,-3-3-6,3 8 4,-7 2-10,-1 8-1,1 3 6,-4 6-2,-1 9-2,-2 3 1,2 12 1,2 6 3,-1 3 1,7 3-2,-1 3 3,8 1-3,5-1 0,3-4 0,3-3 4,3-2-5,6-5 7,3-4 0,5 0-3,6-5 1,6-5-6,5-2-5,1-7-13,5-9-22,-1 1-26,6-8-18,-2-6-23,4-7-26,-4-6-45,6-11-287,-14-1 48</inkml:trace>
        </inkml:traceGroup>
        <inkml:traceGroup>
          <inkml:annotationXML>
            <emma:emma xmlns:emma="http://www.w3.org/2003/04/emma" version="1.0">
              <emma:interpretation id="{A503A311-A4E3-4FE6-A326-1E257CDEBB1F}" emma:medium="tactile" emma:mode="ink">
                <msink:context xmlns:msink="http://schemas.microsoft.com/ink/2010/main" type="inkWord" rotatedBoundingBox="13720,2063 15396,2053 15401,2763 13724,2773"/>
              </emma:interpretation>
              <emma:one-of disjunction-type="recognition" id="oneOf4">
                <emma:interpretation id="interp20" emma:lang="en-US" emma:confidence="1">
                  <emma:literal>are</emma:literal>
                </emma:interpretation>
                <emma:interpretation id="interp21" emma:lang="en-US" emma:confidence="0">
                  <emma:literal>ore</emma:literal>
                </emma:interpretation>
                <emma:interpretation id="interp22" emma:lang="en-US" emma:confidence="0">
                  <emma:literal>arc</emma:literal>
                </emma:interpretation>
                <emma:interpretation id="interp23" emma:lang="en-US" emma:confidence="0">
                  <emma:literal>ae</emma:literal>
                </emma:interpretation>
                <emma:interpretation id="interp24" emma:lang="en-US" emma:confidence="0">
                  <emma:literal>ave</emma:literal>
                </emma:interpretation>
              </emma:one-of>
            </emma:emma>
          </inkml:annotationXML>
          <inkml:trace contextRef="#ctx0" brushRef="#br0" timeOffset="8466.0835">11311 419 1080,'0'-11'-88,"3"-3"11,-3 1 19,0-2 14,0 3 12,-3 0 12,3-3 11,-3 2 11,0 2-4,0-1 3,-4 2 3,-2-1 6,0 2-2,0 3 0,-6 0 3,1 0 5,-3 6-3,0-3 2,-1 6-5,-1-3-1,-2 6 3,1 0-3,-5 3 5,7 2-5,-3 5-3,-4 0 0,2 7 1,2-1-3,-1 2 1,4 1 0,1 2 1,-3-2 0,3 4 1,5 0-1,0 1-2,0-1 4,7-1-3,-3 1 1,2-5-2,6 0 1,-3 0 0,3-5-4,3 1 2,3-2 2,2-1-1,0-4 3,4-3-3,3 1 0,0-5 2,1 0-5,-1-3 1,2-6 8,4 0-14,4-6 3,-4-2-4,1 1 0,1-8-1,1-2-1,-2-4-1,-4-4 2,2 1 3,-5-3-3,1 0 3,-4 0 0,0 3 5,-3 3 6,-1 0 1,-2 2 4,2 3 2,-2 3-1,-1 2-3,-2 0-3,3 3-4,-3 5 3,0 1-5,-3 5 3,0 0-2,0 0-3,0 0 4,6 27 1,-3-10 3,-3 0-4,3 2 1,0 2 3,0 1-3,3-1-6,-3 4 7,7-6 2,-4 1-5,3-3 1,0 0 3,-1 1-3,1-8 2,0 0-5,4-1 6,-1-4 1,3-3-1,-3-4-5,2-1 1,3-2-3,0-6 0,-2-4 0,4-3-1,-4-6-3,3-3-1,-7-6 0,4-2 9,-4-1-7,-3-4 2,1 1-2,-3 5 4,-3-1 6,-3 2 0,0 3-2,-6 2-2,0 4 0,0 2 0,-5 3 1,0 3-1,-1 0-1,1 2 0,2 6-2,-3-1 2,3 4 0,-1 2-3,10 3-2,-15 0 3,15 0-1,-12 8 8,9-2-5,3-6 6,-3 11-7,3-11-1,0 10-2,3-1 1,3 0-1,0-3-2,0 0 7,3 0-6,4 2 1,-1 1 2,0-3 0,3 4-4,-1-2 0,2 4 0,2-2 8,0 2-3,-3 3-5,4-1 5,-5-1-1,1 6-3,4-3 5,-7 6-8,-3-4 7,3 4 0,-3 3 1,-3 0-2,-1-1 1,1 0-2,-1 4 4,1-4-3,-3 2 0,0 0-3,-1-4 6,1 2-3,0-3-3,0-1 6,3-1-1,0-3 0,0-2 4,3-2-3,0 0 0,4-4 2,2 1-1,-1-8 2,4 3-4,1-8 0,2 3-5,2-8 3,2-1-2,-1-5 3,1 0 3,2-7-2,-4-3-5,-1-1 6,-1-4 4,0 0-5,-2-3-3,-2 3 4,-5-3 5,0 1 3,-2-2 0,-4 7 9,-3 1 2,0 4-7,-6 0 1,0 4-4,0 1 3,-4 1-10,1 5 4,0 5-6,-3 3 3,9 3-4,-20 9 2,8 5 0,2 5 2,-5 2-1,6 9-1,-3 0-6,6 3 7,0-1-2,3-2 1,3 2 8,6 1 5,6-7-6,3 2 5,7-4 3,-1 1 1,5-9-6,2 0-4,2-4-7,3-4-11,0-5-22,4-3-24,1-3-24,2-8-38,0-2-62,-2-9-198,-1-4 113</inkml:trace>
        </inkml:traceGroup>
        <inkml:traceGroup>
          <inkml:annotationXML>
            <emma:emma xmlns:emma="http://www.w3.org/2003/04/emma" version="1.0">
              <emma:interpretation id="{E084329D-E111-4AB0-AD36-9F3896E6114B}" emma:medium="tactile" emma:mode="ink">
                <msink:context xmlns:msink="http://schemas.microsoft.com/ink/2010/main" type="inkWord" rotatedBoundingBox="16000,1554 19524,1532 19534,3030 16010,3052"/>
              </emma:interpretation>
              <emma:one-of disjunction-type="recognition" id="oneOf5">
                <emma:interpretation id="interp25" emma:lang="en-US" emma:confidence="0">
                  <emma:literal>POSET</emma:literal>
                </emma:interpretation>
                <emma:interpretation id="interp26" emma:lang="en-US" emma:confidence="0">
                  <emma:literal>posEt</emma:literal>
                </emma:interpretation>
                <emma:interpretation id="interp27" emma:lang="en-US" emma:confidence="0">
                  <emma:literal>posET</emma:literal>
                </emma:interpretation>
                <emma:interpretation id="interp28" emma:lang="en-US" emma:confidence="0">
                  <emma:literal>post</emma:literal>
                </emma:interpretation>
                <emma:interpretation id="interp29" emma:lang="en-US" emma:confidence="0">
                  <emma:literal>PosEt</emma:literal>
                </emma:interpretation>
              </emma:one-of>
            </emma:emma>
          </inkml:annotationXML>
          <inkml:trace contextRef="#ctx0" brushRef="#br0" timeOffset="9232.1217">13200 144 1024,'0'0'-15,"6"-2"-1,-6 2-3,0 0 2,0 0 2,0 0 2,15 22 7,-12-12 0,0 4 8,0 2 3,2 9 6,-2 1 6,0 4-1,5 6 2,-5 3-1,0 3 1,0 3 0,-3 0-1,0 4-4,2 6 4,-2-6-2,0 5-4,-2 3 3,2-10-3,0-3 0,-3 0-1,3-5 3,0-9-6,-3 0 7,3-3 0,0-5 6,0-2 14,0-2 1,-3-7-5,3-4-4,-5-1 1,5-6-4,0 0 2,-14-20-3,8 4 1,-3-8-5,-3-11-1,-3-9-3,2-5-1,-2-4-3,3-15 1,4 0-2,-1-5-3,3-2-2,6 9 5,6-11-12,3 0 0,2 6-1,1 2-7,6 1-4,4 1-1,-1 7-2,7-1 10,-5 4-7,1 11 3,1 3-1,-2 4 6,1 0-3,1 8 0,-4 5 2,4 2-5,-2 6 2,1 1 2,-2 7-2,2 1 3,-4 9-1,2 0 1,-1 6 6,0 7 0,1 1-5,-2 6-1,-2 5 2,-2 4 6,2-1-1,-3 2 1,-4 6-2,3-3 2,-3-1-2,-2-1 10,0-1-7,-6-4 1,3-1 2,-6-1 2,0-1 9,0-4 3,-6-1 4,-3 0-3,-6 0-1,-4-1-3,-4-1 0,-4 0-1,-4 0-8,-1-3 7,-2-2-2,-3 4 1,5-2-6,-2 4 1,1-5-11,0 2-7,3 2-10,-1 0-4,2 0-10,1 4-15,7 3-5,-3-7-9,2 8-11,8-6-16,-1 2-33,3-4-212,3-2 149</inkml:trace>
          <inkml:trace contextRef="#ctx0" brushRef="#br0" timeOffset="9813.106">14277-1 874,'-3'-6'-17,"3"6"-2,-6-8 2,3 2 2,3 6-1,0 0 1,-16-3 2,16 3 5,0 0 2,-17 6 5,8 0 4,0 2 3,0 2 9,0 5 1,-7 3 2,4 0 1,0 5-2,-5 4 0,1 0 4,1 1 1,0 4 1,0-2 2,2 1 1,-2 3-3,6-2 1,1-1 1,-1 1 0,3-2 0,3-3-2,0 3 5,6-3-1,-3 0 0,6 0 1,3-3-1,0-2-2,-1-2 0,4-1-4,4-3-3,-1-2-1,3-4 0,-1 1-3,6-3-2,-3-5 2,1-3 3,-2 0-7,5-3 2,-4-5-2,2-1 4,-1-3-5,0-4-1,1-7 0,-5 0 6,1-6 2,-5-3 7,-1-1 1,-3 1 3,-6-6 4,-3 5-6,0 1 3,-6-2 2,0-1-5,-3 3 0,-1 6-1,1-4-3,0 5-3,0-1-2,1 6-1,-1 1-3,3-1-6,-3 4-6,5 0-11,-2 5-14,0-4-19,3 6-15,-3-2-14,3 2-15,0-1-18,3 1-17,-3 2-27,3 7-262,-3-11 79</inkml:trace>
          <inkml:trace contextRef="#ctx0" brushRef="#br0" timeOffset="10506.8707">14929 39 1066,'8'-6'-33,"1"4"9,-1-3 6,-2 0 9,2-4 7,-2-3 11,0 5 7,0-4 6,-3-1 11,0 6-5,0-6 5,0 0 0,-3 6-3,-3-3-1,3 2-4,-6 1-4,0-1-5,-6 3 1,12 4-4,-25 2-3,11 0 1,-4 11-1,-3-3-3,-4 2-1,5 8 4,-8-1 0,4 2 3,3 5-6,-4-1-1,5 1-3,2-1 1,-1-4 3,1 4-6,6-5 3,1-2-2,2 0 0,3 2 2,3-7 2,3 5-1,6-9-3,0 6 0,2-9 2,7 6-6,3-3 2,1-1 2,2-1-6,-1 2 0,2-2 0,-1-2-6,0 7 3,1 0 0,1-2-1,-5 4 1,4 1 1,-4 3-4,-3 0 3,2 0-4,-3 2 4,-3 2 3,1 2-3,-3-3 3,0 3-1,-3-2 2,-2 1 0,-1-1 3,0-2 11,-3 0-3,0-1 7,-3 0 6,-4 0 2,-2-3 0,-3 2 6,3-3 2,-6-2-1,-1-2-5,-1 1-2,-4-2-2,0-4-4,-1 2 0,-4-5-5,4-2-15,-5-1-5,1-1-24,-2-2-16,-2-3-12,2-2-17,4-2-18,-4 1-28,2-5-61,-1-2-156,2 4 145</inkml:trace>
          <inkml:trace contextRef="#ctx0" brushRef="#br0" timeOffset="11049.3565">15245-18 865,'3'-3'-28,"-3"3"8,6-9 5,-6 9 9,3-4 3,-3 4 7,0 0 2,8-6-2,-8 6 1,0 0-7,5-6 2,-5 6 0,0 0-1,0 0 10,0 0-2,3 20 0,-3-12 5,0 3 3,-3-1-2,3 8 1,0-3 4,-3 0 8,1 11-1,-3-1-1,2-1 4,3 6 6,-6 0-5,3 5 6,0 3-5,0 0 1,3 2 8,0 1-10,-3 0 6,3-2-2,0 1-3,3 2 4,3-6 0,0 3 3,0-1-6,4 0-3,2-3 3,0-2 0,0 0-1,5 0-1,0-3-4,0-4-3,4 2 0,1-4 0,-1 0 6,2-5-10,2-1-1,2-1-1,4-4-6,-2-2-5,-1 1-19,-1-6-20,4-5-9,1-1-13,-1 0-24,2-5-20,0-3-23,0-3-43,1-2-238,-2-6 86</inkml:trace>
          <inkml:trace contextRef="#ctx0" brushRef="#br0" timeOffset="11480.2487">15427-143 1067,'0'0'-30,"0"0"7,0 0 4,0 0-1,0 0 8,0 0 14,0 0 1,0 0 9,20 0 1,-20 0 3,0 0-3,0 0-5,0 0 4,0 0-4,0 0 1,0 0 1,16 10 2,-13-6-4,3 2 1,0-1-3,-6-5 2,15 7 1,-9 2-1,3-4 6,4 4 1,2-3-7,-4-2 4,10 2-2,1 0-2,-1-1 2,2-4-5,5 7 3,-1-8-4,1 4-11,1-2-11,5 2-4,-1-4-10,4 2-14,1-4-13,8 2-19,-7-4-22,0 2-193,0-2 189</inkml:trace>
          <inkml:trace contextRef="#ctx0" brushRef="#br0" timeOffset="11855.762">15058 458 754,'-3'7'-29,"0"1"5,3-8 7,3 15 11,-3-8 6,3-1 11,3 3 8,0-5 3,1 2 8,2-1 7,3-2-1,0 0 0,3 0 4,4 3-7,-2-6-5,4 1-3,7 2-1,-1-3 0,3 0-4,0 0 0,4 0 2,1 0-11,5-3-8,-2 3-5,2-1-22,0-5-16,1 3-18,-1-3-29,-3-5-55,1 1-119,-1-5 220</inkml:trace>
          <inkml:trace contextRef="#ctx0" brushRef="#br0" timeOffset="12290.7396">16066-10 716,'-9'-2'-1,"9"2"7,0 0 0,0 0 1,0 0 0,0 0 4,0 0 3,0 0 9,0 0-6,0 0 2,37 5 3,-16-5-5,10 0-4,-2-3 0,8 3-2,4 0 0,-1-2 0,3-1 1,-8 0 1,2 0-9,-7 0-5,3 1-6,-3-3-4,-5 5-5,1-5-9,-5 1-6,1-2-5,-7 4-8,-3 0-8,-3 0-5,-4-6-5,-5 8-6,9-5-117,-9 5 63</inkml:trace>
          <inkml:trace contextRef="#ctx0" brushRef="#br0" timeOffset="12506.225">16555-118 504,'-17'-3'10,"17"3"8,0 0 1,-22 3-2,16-2 5,-3 3 1,0 1 8,0 4 4,0-1 6,1 8 1,-6 3 6,2 1 0,7 6-3,-4 5 4,0 4 0,3-1 0,0 8-3,0 0-3,-1 3-2,4 0-10,0 2-4,0-2 1,3 1-1,0 5-3,0-6 0,0 1-6,3 1-5,0-1-17,0 0-21,1-3-23,-4 4-27,3-7-41,-3-2-106,-7 1-78,1-7 182</inkml:trace>
        </inkml:traceGroup>
        <inkml:traceGroup>
          <inkml:annotationXML>
            <emma:emma xmlns:emma="http://www.w3.org/2003/04/emma" version="1.0">
              <emma:interpretation id="{845E6772-E103-450E-A9EA-1E59B3F54FCA}" emma:medium="tactile" emma:mode="ink">
                <msink:context xmlns:msink="http://schemas.microsoft.com/ink/2010/main" type="inkWord" rotatedBoundingBox="20271,1491 20866,1487 20878,3385 20282,3389"/>
              </emma:interpretation>
              <emma:one-of disjunction-type="recognition" id="oneOf6">
                <emma:interpretation id="interp30" emma:lang="en-US" emma:confidence="1">
                  <emma:literal>?</emma:literal>
                </emma:interpretation>
                <emma:interpretation id="interp31" emma:lang="en-US" emma:confidence="0">
                  <emma:literal>[</emma:literal>
                </emma:interpretation>
                <emma:interpretation id="interp32" emma:lang="en-US" emma:confidence="0">
                  <emma:literal>&amp;</emma:literal>
                </emma:interpretation>
                <emma:interpretation id="interp33" emma:lang="en-US" emma:confidence="0">
                  <emma:literal>7</emma:literal>
                </emma:interpretation>
                <emma:interpretation id="interp34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14091.7689">17759 99 755,'0'0'-36,"-6"6"10,6-6 4,0 0 9,-8 4 10,8-4 4,0 0 7,0 0 9,-12 0 6,12 0 2,0 0 4,0 0 2,-12-7 0,12 7 0,-7-12 4,4 8 4,-3-5-6,0 3 6,3-2 10,-3-4-1,0 3 4,-3-2-3,0-3-4,1-3 1,-3 2-4,0-4 2,-1 1-3,3-2-7,-3 1 7,3-1-5,-1 2 1,1-4-10,3 4-3,0-2-2,0-1-1,4-3-2,-1 6-2,3 2 1,0-2-10,3-2-5,-1 4 0,1 1-4,6-5-3,0 4-5,3-1 3,4 1-3,-1 2-3,2 2 7,3 2-6,0 2 0,1 0-2,1 4 0,-1 4-3,2 0 2,-1 8-5,2-2 1,-1 4 2,0 2 0,-6 2 10,4 8-8,-2-3 6,-1 1-5,-6 4 5,-1 0-3,-2-3 5,1 2 0,-4 1 4,-3-3 5,0 1-9,-3-3 5,0 1 1,-3-2-2,-3 0 1,1 2-1,-6-1 0,2-1 2,-2 2-4,-4-1 3,3-2 0,-4 2 2,-2-1 0,0 5-2,1-2 4,-5 4 6,1-4-7,0 4-1,-1-5 2,5 6 5,-4-4-12,2-1 5,4-3-1,-3 2 8,2-1-11,1 1 5,4-2-3,-4 4 2,3-4 1,-1 0-3,1 0 4,3 2-2,-2-4 5,-1 3-2,0-3 5,2 0-7,-2 0 0,0 1 6,0-1-2,3 2 1,1-1 0,-6 0 2,5 2-6,1-3 3,2 4-4,-3-2 0,3 1 8,0 2-10,0 2 6,2-5-1,1 1-2,3-2-1,0 2 1,0-2-1,3-2 0,4-1 1,-1 2 3,-3-2-3,3-4 0,3 5 3,-3-5-3,0-2 1,-1 4 0,1-5 2,0 2-4,2-1 0,-5-4 2,2 5-3,-2-4-1,0 1 2,3 0 5,-6-6 0,3 8-5,0-3 0,-3-5 3,3 6-7,-3-6-1,6 8 4,-6-8-10,3 7-8,-3-7-19,0 11-21,0-2-12,0 0-17,0-3-31,-3 4-65,0-5-184,0 1 120</inkml:trace>
          <inkml:trace contextRef="#ctx0" brushRef="#br0" timeOffset="14437.3811">17594 1248 946,'-4'9'-35,"4"-9"5,-6 4 4,6-4 6,-6 8-1,3-2 7,3-6 6,-6 10 5,3-1 1,3-1 2,-3 4 7,0-2-5,0 1 5,3-1-2,-2 1-1,4 3 3,-2-4-1,3-1 3,0 3 0,0-5 2,3 1 4,-3-2-2,3 3 5,0-8 4,1 4-4,-7-5 5,15 0 1,-15 0 2,18-6 7,-12 0 1,2-3-2,-2-2-1,0 1-5,2-2-4,-5-1-6,-1-3-9,1 2-15,-3 0-12,0-3-18,0 4-19,0 2-28,-3-2-78,-2 2-124,-3-1 195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41:02.05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28A41B-D732-45C7-82EF-092A244A2608}" emma:medium="tactile" emma:mode="ink">
          <msink:context xmlns:msink="http://schemas.microsoft.com/ink/2010/main" type="writingRegion" rotatedBoundingBox="2096,3666 9056,2949 9941,11539 2981,12256"/>
        </emma:interpretation>
      </emma:emma>
    </inkml:annotationXML>
    <inkml:traceGroup>
      <inkml:annotationXML>
        <emma:emma xmlns:emma="http://www.w3.org/2003/04/emma" version="1.0">
          <emma:interpretation id="{45806057-5E22-4568-ACB3-423951ABB261}" emma:medium="tactile" emma:mode="ink">
            <msink:context xmlns:msink="http://schemas.microsoft.com/ink/2010/main" type="paragraph" rotatedBoundingBox="2641,3462 7701,3304 7743,4669 2683,4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691DE7-87F3-4B31-AF9A-7DEB39845954}" emma:medium="tactile" emma:mode="ink">
              <msink:context xmlns:msink="http://schemas.microsoft.com/ink/2010/main" type="line" rotatedBoundingBox="2641,3462 7701,3304 7743,4669 2683,4827"/>
            </emma:interpretation>
          </emma:emma>
        </inkml:annotationXML>
        <inkml:traceGroup>
          <inkml:annotationXML>
            <emma:emma xmlns:emma="http://www.w3.org/2003/04/emma" version="1.0">
              <emma:interpretation id="{D03FC4E8-0B25-42CF-A11E-4E221AC069AD}" emma:medium="tactile" emma:mode="ink">
                <msink:context xmlns:msink="http://schemas.microsoft.com/ink/2010/main" type="inkWord" rotatedBoundingBox="2644,3575 3953,3534 3992,4786 2683,4827"/>
              </emma:interpretation>
              <emma:one-of disjunction-type="recognition" id="oneOf0">
                <emma:interpretation id="interp0" emma:lang="en-US" emma:confidence="0">
                  <emma:literal>af</emma:literal>
                </emma:interpretation>
                <emma:interpretation id="interp1" emma:lang="en-US" emma:confidence="0">
                  <emma:literal>ao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ag</emma:literal>
                </emma:interpretation>
                <emma:interpretation id="interp4" emma:lang="en-US" emma:confidence="0">
                  <emma:literal>aa</emma:literal>
                </emma:interpretation>
              </emma:one-of>
            </emma:emma>
          </inkml:annotationXML>
          <inkml:trace contextRef="#ctx0" brushRef="#br0">705 1824 746,'-5'-14'-21,"2"11"10,3 3 6,-9-13 10,3 7 10,-3-2 6,3 2 3,0-1 4,-1 1 4,1 1 0,-3-1 10,3 2-1,-3-4-2,1 7-6,-1-4 2,9 5-6,-19-6-4,10 3-1,-3 0-5,0 0-3,12 3 1,-25-1 1,13 2-5,-2 2 0,2-3-3,-3 6 2,-4 0-2,1-1-3,1 4-2,-6 1-1,6 2 0,-4 3-3,-4 0 3,1 6-3,4-1 7,-5 4-2,4-2-3,1 7 1,-3-7 0,6 7 1,-1-2-1,3 0-3,-1 1 8,7-2-11,0 1 6,1-2 3,5-1-8,-3-3 5,6 1-1,3 1 5,3-2-7,0-1 2,2-1-1,4-4 3,0-1 0,1-2-4,5-2-4,0-2-7,4-4 2,-5 1-2,1-5-4,0 1 5,4-2-2,-5-4 2,1 1 2,1-2-1,-1-2 3,-3-3-6,-1 1 8,0-3-1,-2-4-1,-1-1 2,1-2-1,-3 1 1,-3-3-1,4-2-3,-1 2 1,-3-3 1,3 1 1,0 2 2,-4 1 0,1 2 4,0 3-2,3-4-5,-2 7 1,-4 0 4,3 2-6,0-1-1,0 5 4,-3 2 4,3 1 5,-6 4 1,0 0 2,0 0 3,21 16 1,-18-2 2,1-1-3,-1 7 1,-3-2-1,0 4 1,3 2 0,-3 5 1,0-5-6,3 3 3,0 0-7,0-1 3,0 3-15,0-5-10,2 0-20,1-3-20,0 2-22,6-8-24,-3-5-81,4-1-112,-1-6 187</inkml:trace>
          <inkml:trace contextRef="#ctx0" brushRef="#br0" timeOffset="661.4005">1080 1878 740,'0'-15'-35,"-3"-3"13,3 2 8,-3 0 9,-3 0 3,0-1 10,0-2 5,-6 4 8,4-3 3,-9 6 0,3-6 3,-1 6-1,-7-3 2,4 1-4,-3 4 0,-4-2 1,-1 6 1,2-3 0,-4 0 5,2 4-3,-5 2-4,4-1 4,-1 4-2,-1-3-3,2 6 4,-4-3-12,2 4 4,-2 2 4,1 0 0,-3 0-4,0 6 1,-4 0-2,0-2 5,2 4-15,-8 3 12,1 1-2,3-2 4,-3 2-4,6 0 1,-1-2 3,4 0-2,3 0 1,1-1-1,1 0-5,4 2 0,-1-1 2,1 1-3,7-1 1,-2-1-4,1 2 2,3-1-4,3 2 0,-1 2-4,4-4 6,-3 4-4,4-1 3,2 2-5,0 0 1,0 0 2,0 3 1,6 0-4,-3 0 2,6 5 0,0-3 3,0 3-1,6 1-2,-3 3 3,2 2-1,4-2 0,4 1-5,-1-4 5,6 9 1,2-3-6,2-1-4,2-2 6,4-2-2,-2-1 3,2 0 3,2-3-7,-2-3 4,-2-4 4,8 2-7,-5-6 1,-1 1-2,2-5 2,-2 3 2,1-6-3,2-4 0,-2-4 3,2-1-6,6-1 0,-2-4-7,8-7-4,-3 0 1,1-8-7,-1-5-5,3-11-14,-5-4-6,2-7-4,-4-1-7,-3-7-5,-5-1-4,-2-1-4,-8-3-4,-2-3 0,-4 9-2,-7 0-5,1 2-12,-6-2-11,-6-3-17,-6 0-175,-2 1 191</inkml:trace>
        </inkml:traceGroup>
        <inkml:traceGroup>
          <inkml:annotationXML>
            <emma:emma xmlns:emma="http://www.w3.org/2003/04/emma" version="1.0">
              <emma:interpretation id="{383E0B09-7661-4B28-AF11-C789FFD9CB4B}" emma:medium="tactile" emma:mode="ink">
                <msink:context xmlns:msink="http://schemas.microsoft.com/ink/2010/main" type="inkWord" rotatedBoundingBox="4493,3404 7701,3304 7743,4652 4535,4753"/>
              </emma:interpretation>
              <emma:one-of disjunction-type="recognition" id="oneOf1">
                <emma:interpretation id="interp5" emma:lang="en-US" emma:confidence="0">
                  <emma:literal>RF)</emma:literal>
                </emma:interpretation>
                <emma:interpretation id="interp6" emma:lang="en-US" emma:confidence="0">
                  <emma:literal>(Ri]</emma:literal>
                </emma:interpretation>
                <emma:interpretation id="interp7" emma:lang="en-US" emma:confidence="0">
                  <emma:literal>RIF)</emma:literal>
                </emma:interpretation>
                <emma:interpretation id="interp8" emma:lang="en-US" emma:confidence="0">
                  <emma:literal>Ret)</emma:literal>
                </emma:interpretation>
                <emma:interpretation id="interp9" emma:lang="en-US" emma:confidence="0">
                  <emma:literal>RFF)</emma:literal>
                </emma:interpretation>
              </emma:one-of>
            </emma:emma>
          </inkml:annotationXML>
          <inkml:trace contextRef="#ctx0" brushRef="#br0" timeOffset="11791.9373">1817 1764 54,'0'0'25,"0"0"0,-9-22 3,9 22-2,0 0-3,-3-8-1,3 8-4,-3-8-1,3 8 0,0 0 0,0 0 1,3-10 2,-3 10-4,0 0 1,0-12 5,0 12-4,0 0-1,0 0 2,0-8 1,0 8-3,0 0 3,0 0 1,0-9-2,0 9 1,0 0 6,0 0-6,0 0 1,0-7 0,0 7-4,0 0 2,0 0-1,0 0 1,0 0-2,0 0 0,0 0-6,0 0 7,0 0-8,0 0 1,0 0 6,0 0-13,0 0 7,0 0-5,0 0-2,0 0 3,0 0-1,0 0-3,0 0-1,0 0 1,0 0 3,9 24-2,-9-12 3,3-5-1,-3 4 3,2 2-3,-2 1 0,3-1 2,0 1 1,-3 1 1,3-5 4,0 4-1,-3-2 0,3 3-3,-3-5 1,6 4 0,-3-1 9,0 3-6,0-2 0,4 1-4,-4-1-2,3 7 1,0-3 2,-3 4 5,3 0 0,0-2-4,-3 9-2,0 1 2,3-3 3,-3 7-4,-1-2-2,1-1-2,0-1 1,0 0-1,2-3 5,-2 0 4,3 0-10,-3 0-3,-1-6 8,1 5-5,0-4-3,0-4 2,0-2 4,0 1-6,-3 0-11,3-7-12,0 4-7,0-4-17,-3 2-17,3-5-27,-6 2-52,3-9-160,-12 0 182</inkml:trace>
          <inkml:trace contextRef="#ctx0" brushRef="#br0" timeOffset="13459.0133">1983 1854 748,'0'0'-38,"6"-5"6,-6 5 10,0 0 8,0 0 9,0 0 5,0 0 6,0 0 3,-6-12 1,6 12 1,0 0 2,0 0 0,-7-8 2,7 8-2,-3-10 1,3 10 0,-6-4 0,6 4-4,0 0-2,-6-11 3,6 11-5,-3-7 7,3 7-3,0 0-3,-6-9 3,6 9 2,-3-5-5,3 5 7,0 0-5,-6-6-4,6 6 0,0 0 4,-6-5-1,6 5-3,-6-5 0,6 5-3,0 0 2,-8-6-4,8 6 1,0 0 1,-11-5 1,11 5-3,-9-4 2,9 4-3,0 0 0,-11-2 3,11 2-3,0 0 0,-12-3 0,12 3-3,0 0 4,0 0-1,-15 0 4,15 0-1,0 0-3,-13-1 0,13 1 3,0 0-3,0 0-4,-15 0 5,15 0 5,0 0-4,0 0 3,-15-4-2,15 4 0,0 0 6,-11 0 0,11 0 1,0 0 0,-9-5-1,9 5 3,-9-3-3,9 3 3,-7-6-5,7 6 2,-12-5-3,12 5 0,-9-6-4,6 1 4,3 5 0,-9-5 0,9 5 1,-6-6-1,6 6 2,-6-5 0,6 5-1,-3-9-3,1 3 3,2 6-5,2-10 3,-2 10-3,3-11 0,0 2-1,0 3 0,3 0 0,0-4 4,0 1-5,3 0 0,0 1 2,1 1-1,2 1-2,-3-2 0,2 3 0,1-4 4,0 4-3,4 0-3,-1-1 2,0 2 3,2-1-2,2 0 1,-1 1 0,3 3-3,4-2 7,-7 1-7,2-2-1,2 4-3,-1-2 4,-3-1 3,1 3-1,-2 0 0,1 0-2,0 0 4,-2 0-3,-1 0-1,-3 0-1,2 0-1,-14 0 2,25 3 0,-16-3 1,-9 0-3,21 2 4,-12 2-2,-9-4 0,16 6 5,-7-2-3,-3 0 1,2-3-1,-8-1 3,15 9-4,-9-3-1,4-4 8,-1 2-5,-3 2 3,3 1-4,0-2 1,0-3 2,-3 4 4,2 0-5,3-3-4,-5 1 1,-1 2 2,4 0 1,-3-1-4,0 1 1,-3-2 4,3 1-4,-6-5-2,9 15 6,-6-5-2,0-1-3,1-1 2,-4 2 3,3 1 0,0-2-1,-3 1-2,0 1 3,0-2 0,0 1 1,0-1 2,-3 2 2,0-4 0,-1 5-2,1-1 4,0-1-1,-6 2-4,0 2 3,3-4 0,-3 1-3,-2 2 5,-3 1-4,3-1 2,-1-2-2,0-1 1,0 1 1,0-1 0,-1 2 1,-2-4-4,4 2 6,-7-1-8,2 0 2,1-1 0,3 1-1,-3-2 3,2-2-3,1 4 1,-2-3-3,2-1 4,0-1-1,-1 0 2,-2 2-2,3-4-2,-2 2-1,2-4 5,-4 6-6,1-3 2,3-3 0,12 0-2,-27 3 2,14-3 2,1 3-4,1-3 2,2 3-2,9-3 2,-22 0-1,22 0 4,-15 0-3,15 0-4,-15 2 7,15-2 0,0 0 4,-12 3 2,12-3-1,0 0 1,0 0 2,-14-3-3,14 3 8,0 0-7,0 0 3,0 0-5,0 0 2,-14 3-1,14-3-1,0 0 2,0 0-5,0 0 2,0 0-1,0 0 1,0 0-2,0 0-3,0 0 4,0 0-2,0 0-3,0 0 1,0 0-2,0 0-4,0 0 2,0 0 1,0 0-3,0 0 1,0 0 0,0 0 0,0 0 2,37 6-3,-25-5 0,0 5 0,4 0 0,-4-1-5,8 7 5,-2-2 7,1 2-7,2 2 0,0-2 4,-2 4-5,4 4 5,-2-4 5,1 7-5,2-7-2,-4 4 3,2-1-7,-4 0-19,3 0-6,1 0-18,-5-2-15,1-1-29,1 1-33,-1-4-235,-3-2 126</inkml:trace>
          <inkml:trace contextRef="#ctx0" brushRef="#br0" timeOffset="13959.4412">2960 2271 951,'0'0'-28,"0"-8"2,0 8 4,0-7 8,0 7 6,0 0 6,-3-9 10,3 9 5,0 0 1,-3-8-1,3 8-1,0 0-4,0 0-3,0 0 5,0 0-2,0 0 3,0 0-3,-6 24-1,3-12 6,3 3 2,-3 2 1,0 4-4,0 4 12,1 2-9,-1-3-1,0 7 0,0-2-3,-5 4 4,2 2-9,3-5 1,-2 2 9,2-3-21,-3 1-13,3-6-24,-3 3-25,6-3-46,-6-6-194,3 0 177</inkml:trace>
          <inkml:trace contextRef="#ctx0" brushRef="#br0" timeOffset="14615.7021">3242 1875 751,'0'0'-50,"0"0"12,0 0 5,0 0 7,0 0 7,0 0 0,0 0 8,0 0 2,0 0 6,0 0 4,0 0 5,0 0 4,0 0 5,0 0 3,0 0 5,23 10-5,-17-4 4,-6-6 3,15 9-2,-6-7 2,4 3-2,2-1 6,5 0-2,2 2-6,5-3 0,2-1-3,2 4 2,5-2-5,3-4 1,4 0-5,1 5 2,5-5-2,-3 1-2,2-1-4,-4 3 2,2-3-5,0 0-11,-3 0-9,-2 0-12,-4 0-16,-5 0-15,2 0-23,-7 0-164,1 0 231</inkml:trace>
          <inkml:trace contextRef="#ctx0" brushRef="#br0" timeOffset="14977.3654">3551 2212 658,'-12'5'-3,"3"0"3,3-1-2,1 1 2,5-5 0,-9 5 4,9-5 5,0 0 7,3 9 8,-3-9-7,17 6 8,-2-6-2,1 0-1,5 5-5,2-4 0,3 2-6,3 0 4,2 3-1,-2-4-1,2 2 0,2-2-3,4 4 0,-5-2-1,-1 2 0,-2 0-4,5-1-4,-4 0-2,1 2-11,1-5-16,-1 3-16,2-2-23,0-1-39,-3-2-125,-2 0 78</inkml:trace>
          <inkml:trace contextRef="#ctx0" brushRef="#br0" timeOffset="15683.7155">4412 1395 570,'0'0'-36,"5"-6"9,-5 6 8,0 0 8,0 0 7,0 0 3,0 0 4,9-3 5,-9 3 3,0 0 6,0 0 2,6-6-1,-6 6 4,0 0 0,0 0-2,0 0-2,0 0 1,0 0-4,0 0 1,0 0-4,10-2-1,-10 2-3,0 0 0,0 0 0,0 0 0,0 0 0,18 11-3,-9-4-1,3-1 2,0 8 0,7 1 1,-2 0 1,4 6 2,7 7-1,-1 1 6,4 7-5,-2 0 2,-1 1 1,1 4 4,-1 11-5,-4-6 1,-3 1 5,-2 1-7,-7 0 2,-4 3-3,-2 5 1,-9 1-5,-5 0 3,-7 7 1,-7-4-10,-5 3-14,-4-6-14,-1 0-21,-8-4-39,-3-5-77,-1-5-51,-5-7 73</inkml:trace>
          <inkml:trace contextRef="#ctx0" brushRef="#br0" timeOffset="16702.3171">1856 1461 525,'0'-10'-40,"0"10"4,0 0 6,0 0 2,3-5 2,-3 5 4,0 0 4,0 0-1,0 0 2,0 0 2,0 0 0,0 0 1,0 0 3,0 0-1,0 0 2,0 0 2,0 0 0,0 0 6,0 0 2,0 0 3,0 0 6,0 0 4,0 0 2,0 0 0,0 0 0,0 0 1,0 0-2,0 0 2,-34 3 0,34-3-1,0 0 0,-17 0-1,17 0-1,-12 2-1,12-2 1,-16 0 0,16 0-3,-15 5 1,6 0-1,9-5-2,-15 4 2,7 4 2,-3-2-1,2-2 0,1 8 3,-1-1 4,0-1-3,0 7 3,0 2 1,-1 2 2,1 5 4,0 1 5,6 4-3,-3 2 4,0 5-2,4 2 3,2 2 2,0 2-1,2 2-1,1 8-5,6-3 9,-3 3-3,6-1-6,7-2-4,2 8 2,5-4 1,5-4-6,5 1-2,6-7 2,7 0-15,0-8-22,5-2-30,-1-2-53,-4-7-109,-4-3-53,-5-4 219</inkml:trace>
        </inkml:traceGroup>
      </inkml:traceGroup>
    </inkml:traceGroup>
    <inkml:traceGroup>
      <inkml:annotationXML>
        <emma:emma xmlns:emma="http://www.w3.org/2003/04/emma" version="1.0">
          <emma:interpretation id="{A80F8DE9-B41B-4E2F-9D2F-1D3B75B7BC30}" emma:medium="tactile" emma:mode="ink">
            <msink:context xmlns:msink="http://schemas.microsoft.com/ink/2010/main" type="paragraph" rotatedBoundingBox="2934,5688 8622,4772 8888,6419 3200,7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6DA72D-23AF-41BB-A2DD-37879375BF74}" emma:medium="tactile" emma:mode="ink">
              <msink:context xmlns:msink="http://schemas.microsoft.com/ink/2010/main" type="line" rotatedBoundingBox="2934,5688 8622,4772 8888,6419 3200,7336"/>
            </emma:interpretation>
          </emma:emma>
        </inkml:annotationXML>
        <inkml:traceGroup>
          <inkml:annotationXML>
            <emma:emma xmlns:emma="http://www.w3.org/2003/04/emma" version="1.0">
              <emma:interpretation id="{CD0CF09D-2651-4ECE-BFD1-3A21A0C02AE8}" emma:medium="tactile" emma:mode="ink">
                <msink:context xmlns:msink="http://schemas.microsoft.com/ink/2010/main" type="inkWord" rotatedBoundingBox="2934,5688 8622,4772 8888,6419 3200,7336"/>
              </emma:interpretation>
              <emma:one-of disjunction-type="recognition" id="oneOf2">
                <emma:interpretation id="interp10" emma:lang="en-US" emma:confidence="0">
                  <emma:literal>Lira)</emma:literal>
                </emma:interpretation>
                <emma:interpretation id="interp11" emma:lang="en-US" emma:confidence="0">
                  <emma:literal>$QPR.C)</emma:literal>
                </emma:interpretation>
                <emma:interpretation id="interp12" emma:lang="en-US" emma:confidence="0">
                  <emma:literal>$oORR.C)</emma:literal>
                </emma:interpretation>
                <emma:interpretation id="interp13" emma:lang="en-US" emma:confidence="0">
                  <emma:literal>$QRRC)</emma:literal>
                </emma:interpretation>
                <emma:interpretation id="interp14" emma:lang="en-US" emma:confidence="0">
                  <emma:literal>$QRR.C)</emma:literal>
                </emma:interpretation>
              </emma:one-of>
            </emma:emma>
          </inkml:annotationXML>
          <inkml:trace contextRef="#ctx0" brushRef="#br0" timeOffset="18474.4473">501 3773 645,'0'0'-38,"0"0"12,0 0 4,0 0 5,0 0 7,0 0 3,0 0 3,17-7 3,-17 7 6,3-6 2,-3 6 2,0 0 2,0 0 2,6-6-2,-6 6-5,0 0 1,0 0 1,0 0-4,0 0-2,0 0 2,0 0-2,0 0 2,0 0 7,16 19 1,-13-8 3,0 1 6,0 3-4,0 9 2,0-2 2,0 8 2,-3 0-2,0 9-3,3 2-1,-6 1 1,3 0-4,0 3-3,0-3 5,-3 1-3,3-2-1,0-5 3,-3 0-7,3-6 3,0-2-5,0-1 2,0-1-1,0-8-1,0 1 1,-3-4 13,3 2-5,0-3 6,0 0 2,0-2 7,0-3 5,3-1-10,-3-2-2,0-6-6,0 0 2,0 0-2,0 0-5,0 0 1,0 0 1,0 0-3,0 0 1,0 0-4,-3-30 0,3 19-3,0 3-3,3-2 5,-3-2-5,3-1 0,0-1 0,3 1-3,-3-2 1,3 0 1,3 0-3,4-3 12,-1 1-14,-1 1 2,1 0 0,0 0 3,4 2-11,-1-2 9,3 1 5,-4 3-9,6-1 7,-3 1-3,1 3 3,0-1-9,4 5 2,-2-4 0,-5 7-1,4-1 0,-4 0 0,0 3 2,2 3-3,-3 0 5,0 3-3,1-1 1,-3 4 3,-3 1 1,4 1 2,-4 3 4,0 2-2,0 0 1,-7 0 3,4 0-1,-3 3 4,-3-2-4,0 2 6,-3 1-1,0-4 3,-2 2 1,-1 0 2,-3-1-1,-3-1 3,-1-2-2,-2 4-1,0-6-7,-5 1 5,1-2 0,-5 1-6,0-2 0,-1-1-7,2-3-9,-2 2-7,4-4-14,0-1-17,-1-3-16,5 0-20,2-6-27,-3-3-40,5 0-193,1-4 145</inkml:trace>
          <inkml:trace contextRef="#ctx0" brushRef="#br0" timeOffset="19355.3076">1089 3997 834,'5'-6'-59,"-5"6"13,11-8 8,-8 2 15,3 2 7,-6 4 12,6-15 10,-4 7 5,-2 4 1,0-8 7,0 4-1,0-2 2,0-2 2,-5 1-1,2-2-4,-3 2 1,0-3-1,-4-2-4,-2 2 3,0 0 3,0 2-4,-3-3 2,-1 1-5,1 4 4,-5-2-5,1 2 0,-2 0-3,-2 4-3,-5 2 1,4-1-1,-7 5 1,-1 0 0,1 5-4,-2-5 0,2 6 8,-4 3-5,1-4-1,5 5 4,-2-1-6,1 3 3,-1-2 0,8-2 0,-4 8-2,2-4 0,1-2-4,4 4 2,-2-2-1,1 6 2,3-1 1,-1-1-3,2 4 4,-1 4 4,2-2-2,-2 4 1,3 1 5,3 3-3,-2 0 0,0 0 2,6-1-1,-4 3-3,6 1 8,0-1-5,0 2 4,3-5 0,0 1-2,3 0-1,0 0 1,3 3-1,3 0 2,3 1-3,-3-1 0,6 2 0,-1-2 0,3 0-1,3-2 3,-5 0-6,3-1 4,4-4-4,-1 3-2,-1-2 5,1 0-4,4-5 2,-1-1-1,7 1 1,-5-2-3,1-5 2,4 5 0,-2-4 5,5-2 0,-4-1-3,4-4-2,-2 3 3,2-4-8,-1-2 4,-1-2 4,5 1-7,-4-4 6,4-2-3,-1 1 4,3-6-4,1-3 1,1 1-2,-1-4 2,3-3-1,1-1 0,2-5-3,-5-2 1,5-4 3,-4-3-3,-3 2 1,-2-6-4,-5-1 0,-1-1 1,-1-5-2,-5 1 11,-5-4-10,-2-2 4,-3 3-6,-3-1 3,-6 5 0,-3-3 3,-3 1-10,0-1 6,-6 3-6,-3 0 2,-3-1-7,1 4-17,-2 4-19,1 2-14,-3-3-31,3 5-33,-4-7-73,2 4-129,-1 1 159</inkml:trace>
          <inkml:trace contextRef="#ctx0" brushRef="#br0" timeOffset="20515.7203">2450 3912 805,'0'0'-59,"0"0"8,15 5 12,-12 0 9,-3-5 10,12 12 7,-8-8 4,2 5 9,0 2 6,0-1 3,0 2 4,3 5-1,-4 1 5,4 0 0,0 7 3,-2 2-2,2 4 1,0 4 0,0 1-5,0-1 0,-3 5 1,0 2 2,0-2-3,-1 1-1,3-3 3,-2-1-3,0 1-3,-3-4-2,-1-5-1,1-1 0,0-4-1,0-3 1,0-1 7,0-4 12,0 0 17,-3-5 0,3 0-8,-3-7 2,0-4-6,0 0-4,0 0-5,0 0-2,-12-28-4,9 4-1,-3-5-6,1-7-3,-1-6-6,0-3-3,3-6 1,-5 0 2,6-3-2,-4-3 2,3 3-2,3 0 2,0-1-2,0 1-4,3 4 1,0-1 2,2 0 0,-2 8 0,8-5 2,-2 0-1,-1 9-1,4 0 1,0 0-2,0 6 0,4 1 1,2-1-7,-4 5 1,8 2 1,-4 4-2,3 1 2,1-1-5,1 6-1,1 0 3,-2 2-9,2 4 0,-4 1-4,5 0 1,-4 5 2,0 4 2,-2 0 5,1 2-3,-2 3-1,4 4 3,-4 4 7,-3 1-2,2 1 3,-3 5-1,0-1 4,-2 1-1,-3 3 0,0-2 2,-3 5-1,1-2 2,-4 1 4,0-1-3,-6 1 0,0-2 3,-7 3-1,4-2 2,-9 3 1,3-3 2,-5 3-5,-5-3 3,1 1-2,-3 1 2,-4-2 1,5 0-3,-8-2 1,4-1 2,-1-1-1,2-4-2,5-4 1,-1 2 1,4 1 2,4-5-6,-6-2 4,6 4-1,-1-6 2,6-2 1,-3 4 4,4-4-3,0 4-1,-1-6 1,3 3-5,6-5 0,-5 5 0,5-5-1,0 0 2,5 12-3,-5-12 0,15 12 4,-2-8-4,-1 7 2,3-1 2,6 2-1,1 3 2,1 2-4,2 5-1,2-4 4,2 5-1,2-1 0,5 2 2,-2 2 1,5-1-2,3 1-7,3-5-14,1 3-20,1-5-20,5-1-36,-7-1-185,4-3 205</inkml:trace>
          <inkml:trace contextRef="#ctx0" brushRef="#br0" timeOffset="21220.0389">4964 3502 717,'6'-14'-42,"0"4"7,-3-1 2,0 2 4,0-1 12,0 1 10,0-2 8,0 4 9,-3-1 8,0-1 3,3 2-1,-3-2 1,0 9 5,0-13-6,0 6 5,0 7-4,0-10 0,0 10 0,-3-8 1,3 8-1,0-9 3,0 9-9,0 0-3,-9-5 2,9 5-1,-18 0-4,18 0 0,-23 5 2,6 0-6,-3 4 1,-1 0 5,-4 4-5,-4-2 4,-2 5 0,-2 3 0,-1 0 1,-1 6-8,-5 0 10,5-2 1,-5 6-5,0-1 2,2 1-1,1 1-2,0-4-4,5 0 1,-2 3 1,7-5-2,1-3 0,1-2 0,7-2 3,3-1-5,-4-4 2,4 2 4,4-2-8,2-2 2,0-1 2,3 2 0,3-2 3,6-2-5,0 2 4,3-1-5,3-2 3,3 0-2,2 0 10,8 0-5,-1 2-5,3-3-1,4 4 4,-2-1-1,5 2-4,4 4 2,-1-4 4,2 5-5,6 5 1,1-2 2,1 0-1,-1 4-1,0-2 8,1 1-11,-1 1 3,2-1 1,1 2-4,-8-4 0,5-4-5,-7-1-14,-3-1-3,1 1-6,-1-4-18,-10-1-12,2-1-17,-4 1-28,-6-8-184,1 3 195</inkml:trace>
          <inkml:trace contextRef="#ctx0" brushRef="#br0" timeOffset="23546.8121">2372 3364 928,'-9'7'-59,"3"-3"7,-4 0 4,4 2 14,-3 3 7,0-5 9,1 5 4,2-1 4,-3 0 3,-1 2 5,1 5 3,3 0 2,-3 3 4,0 3 6,3 1 5,-3 4 2,4 7 4,-6 0 5,2 8-1,-2 5 11,2 5-1,-3 4-2,-3 13 3,-1 2-7,1 2-3,3-1 3,4-2-6,-1 3 0,6-11 0,6 1-5,6 10 2,2-5-8,10-2 3,7 1 2,16 12-18,8-3-17,11-11-19,9-10-27,11-10-47,-5-17-94,-3-8-71,6-7 208</inkml:trace>
          <inkml:trace contextRef="#ctx0" brushRef="#br0" timeOffset="22202.8344">4164 4339 717,'0'0'-42,"0"0"5,0 0 2,0 0 3,0 0 5,-27 0 5,27 0 5,0 0 10,0 0 5,-11-3 6,11 3 11,0 0-2,0 0 1,0 0 1,0 0 4,0 0 3,0 0 1,0 0 1,0 0 3,0 0 0,0 0-1,0 0-1,-17 0-6,17 0-1,0 0-2,0 0-4,0 0-4,0 0 4,3 13 1,-3-13 3,-3 17 1,3-7-4,-2 4-2,2 2 5,-3 4-3,-3 1 0,3 1 1,0 2-3,-3 5 3,0 1-7,0-5-18,0 2-24,0 3-32,-1-4-54,4 0-138,-6-6 223</inkml:trace>
          <inkml:trace contextRef="#ctx0" brushRef="#br0" timeOffset="22810.9459">5384 3031 656,'0'-6'-28,"0"-6"4,0 4 8,0 8 5,3-13 9,-3 4 5,0 9 9,0-13 9,0 7 7,0 6 1,0-11 2,0 11-6,3-10-1,-3 10-1,0-9-2,0 9-5,3-5-3,-3 5-3,0 0 3,9-3 2,-9 3 2,0 0-1,29 8 1,-15-3 4,3 6 2,4 1 6,4 3-2,4 3 5,-2 3 4,7 6-4,3 0 5,-5 6-10,2 6 8,1 9-6,-4 3-3,-4 6 2,-4 0-4,-3 6-3,-12-6-1,-2 4 1,-9 5-1,-8 8-3,-20 29-19,-8-5-28,-9-1-37,-13-4-21,-5-9-48,3-8-235,-10-5 115</inkml:trace>
        </inkml:traceGroup>
      </inkml:traceGroup>
    </inkml:traceGroup>
    <inkml:traceGroup>
      <inkml:annotationXML>
        <emma:emma xmlns:emma="http://www.w3.org/2003/04/emma" version="1.0">
          <emma:interpretation id="{7A927EDF-FD8A-47E4-8BEE-A1D37E55B8DF}" emma:medium="tactile" emma:mode="ink">
            <msink:context xmlns:msink="http://schemas.microsoft.com/ink/2010/main" type="paragraph" rotatedBoundingBox="2531,7546 9036,6876 9240,8855 2735,9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2F805D-DB06-433A-B039-667236EABB41}" emma:medium="tactile" emma:mode="ink">
              <msink:context xmlns:msink="http://schemas.microsoft.com/ink/2010/main" type="inkBullet" rotatedBoundingBox="2550,7733 4299,7552 4464,9152 2715,9332"/>
            </emma:interpretation>
            <emma:one-of disjunction-type="recognition" id="oneOf3">
              <emma:interpretation id="interp15" emma:lang="en-US" emma:confidence="0">
                <emma:literal>@</emma:literal>
              </emma:interpretation>
              <emma:interpretation id="interp16" emma:lang="en-US" emma:confidence="0">
                <emma:literal>o</emma:literal>
              </emma:interpretation>
              <emma:interpretation id="interp17" emma:lang="en-US" emma:confidence="0">
                <emma:literal>O</emma:literal>
              </emma:interpretation>
              <emma:interpretation id="interp18" emma:lang="en-US" emma:confidence="0">
                <emma:literal>8</emma:literal>
              </emma:interpretation>
              <emma:interpretation id="interp19" emma:lang="en-US" emma:confidence="0">
                <emma:literal>)</emma:literal>
              </emma:interpretation>
            </emma:one-of>
          </emma:emma>
        </inkml:annotationXML>
        <inkml:trace contextRef="#ctx0" brushRef="#br0" timeOffset="25277.7741">1479 6296 741,'3'-37'7,"-3"3"-2,-3 8 3,0 0 0,-4 0 4,1 1 3,0 1-3,0 0 3,-6-3 2,1-3 0,-1 3-7,-2 0 7,-3 0-3,2-3-4,0 3 1,-4 1-2,-1 0-2,-1 1-2,-7 4 1,1-1 1,-7 3 1,-1-1 1,-8 5-3,1-1 3,0 5-1,-3-1-7,-10 8 2,4 0 3,-7 8-4,-2 3 0,-4 4 0,-2 8 2,-3 2 3,-15 21 5,0 1-5,1 9-1,8 4 6,3 7-6,-6 5 0,14 4 0,4-5 0,6 5 6,8-7-3,16-8 10,-1 2-5,11-1 1,5-6 0,2 7-1,10 2 0,6-1 2,3 8 3,13-1-5,1-2 3,11-2-2,14 16-5,9-11 0,1-17 3,-1-12-1,7-7-3,5-7 6,9-6-6,6-11 3,2-4-3,1-5 1,0-8 0,-2-7-4,20-9 0,-8-11 2,-7 0-6,-18-3-1,-11 3-6,-10-6-4,1-4-7,-14-5-4,-1-5-13,-7-4-7,-8 2-9,-10-2-5,-6 0-12,-9 0-7,-7-8-10,-2 1-24,-6 1-186,-4 0 189</inkml:trace>
        <inkml:trace contextRef="#ctx0" brushRef="#br0" timeOffset="24818.8511">924 6121 706,'0'0'-27,"3"-13"11,-3 9 7,0 4 8,2-8 10,-2 8 2,0 0 0,0 0 0,-2-14 0,2 14 0,0 0-1,-12-2-1,12 2-4,0 0 4,-31 7 2,19-2 0,-3 5 0,-7-4 4,2 7 5,-1 0-4,-7 0 3,1 7-5,-4-2 1,5 1 5,-5 0-4,7 3 0,-2 3-1,1-4-7,1 3 5,2 2-1,4-2-2,1 0 0,2 0 8,-1 0-5,4 1 2,6 1 1,3-4-1,0 4 4,3 1-4,3-3-1,6 4 0,3-2-5,1-4 2,5 7-1,8-9-7,2 2-16,5-3-15,1-2-11,4-4-21,2-2-17,2-2-10,0-3-10,3-6-166,-2 0 217</inkml:trace>
      </inkml:traceGroup>
      <inkml:traceGroup>
        <inkml:annotationXML>
          <emma:emma xmlns:emma="http://www.w3.org/2003/04/emma" version="1.0">
            <emma:interpretation id="{B174F549-895F-4709-B3CA-D756701899F1}" emma:medium="tactile" emma:mode="ink">
              <msink:context xmlns:msink="http://schemas.microsoft.com/ink/2010/main" type="line" rotatedBoundingBox="4532,7340 9036,6876 9240,8855 4736,9319"/>
            </emma:interpretation>
          </emma:emma>
        </inkml:annotationXML>
        <inkml:traceGroup>
          <inkml:annotationXML>
            <emma:emma xmlns:emma="http://www.w3.org/2003/04/emma" version="1.0">
              <emma:interpretation id="{45C36569-B6B9-49A9-AF99-AE754F5FD3C0}" emma:medium="tactile" emma:mode="ink">
                <msink:context xmlns:msink="http://schemas.microsoft.com/ink/2010/main" type="inkWord" rotatedBoundingBox="6293,7295 9050,7011 9240,8855 6483,9139"/>
              </emma:interpretation>
              <emma:one-of disjunction-type="recognition" id="oneOf4">
                <emma:interpretation id="interp20" emma:lang="en-US" emma:confidence="0">
                  <emma:literal>(Re)</emma:literal>
                </emma:interpretation>
                <emma:interpretation id="interp21" emma:lang="en-US" emma:confidence="0">
                  <emma:literal>(Rik)</emma:literal>
                </emma:interpretation>
                <emma:interpretation id="interp22" emma:lang="en-US" emma:confidence="0">
                  <emma:literal>(Rik]</emma:literal>
                </emma:interpretation>
                <emma:interpretation id="interp23" emma:lang="en-US" emma:confidence="0">
                  <emma:literal>(Rid)</emma:literal>
                </emma:interpretation>
                <emma:interpretation id="interp24" emma:lang="en-US" emma:confidence="0">
                  <emma:literal>(Ri)</emma:literal>
                </emma:interpretation>
              </emma:one-of>
            </emma:emma>
          </inkml:annotationXML>
          <inkml:trace contextRef="#ctx0" brushRef="#br0" timeOffset="26753.8998">3841 6510 805,'3'-6'25,"0"-4"-2,0 5-11,0 1-10,-3 4 0,3-12-2,-3 12 2,0 0-5,0-8 0,0 8 2,0 0 4,0 0-1,-24 20 1,16-11 7,-1 6 0,-5 0-1,3 1 3,-1 7-1,0-1 3,3 2 6,0 6-8,-7-3 2,4 3-1,-2 2 0,2-2-1,-4 1-1,4 1 3,0 2-15,-3-2-13,4-3-23,-3-3-26,3-3-46,2-4-171,-3-4 201</inkml:trace>
          <inkml:trace contextRef="#ctx0" brushRef="#br0" timeOffset="27800.0318">4460 6536 773,'0'0'-17,"3"-8"2,-3 8 1,3-10 1,3 6 0,-6 4 1,6-5 2,-6 5 2,9-3 4,-9 3 0,0 0 7,19 8 4,-10-3 1,0 0 2,2 4 1,4 2 7,1 0-3,5 0 2,-3 2-4,10 4 1,-2-2-6,2 1 4,5 4 6,0-4-10,0 4 7,4-5-7,1 9-12,-1-3-11,6-3-25,-11 1-50,-1-4-148,-5 3 81</inkml:trace>
          <inkml:trace contextRef="#ctx0" brushRef="#br0" timeOffset="27447.1866">4970 5666 697,'9'-11'-30,"0"4"13,0-4 8,-2 1 11,-1 4 7,0-2 9,0 2 4,-3 2 0,2-2-2,-5 6 5,3-9-5,-3 9 1,0 0-3,0 0 0,0 0 0,0 0 2,-39 19-5,21-11-2,0 4-2,-7 0 0,-1 2 1,-1 2-1,-4 0-2,2 1 3,-5 1 5,4-2-5,-4 4-6,5-1 0,-5 1-1,5-4 3,-2 4-7,4-5 2,5-1 2,1-4-1,4 2-1,1-2-4,4-2 2,0 0 3,3 2-3,3-1 0,6 2 1,0-2-1,3 1 1,3 2 2,3-2-3,0 4 5,7-2-4,-1 3 0,2 0 6,1 3-7,4-3 1,2 7 4,4 4-3,-5-5 0,4 6-2,4 3 2,-2-1 1,5 2-1,2 0 1,3-1-5,1 0 8,1 2 8,11-2-15,-6-5-2,-1 1-9,2-5-13,2 0-10,-3-3-12,2 0-23,-6-5-36,-6-2-178,0-2 198</inkml:trace>
          <inkml:trace contextRef="#ctx0" brushRef="#br0" timeOffset="28265.5498">5722 5287 720,'-3'-17'23,"0"4"0,0-4-4,0 2-2,3 3-5,0-1-3,0-1 3,0 1-6,3-1 2,0 3-3,3 1 4,2-2 3,4 0-3,0 8-3,10-4 1,-1 5 2,7 6 4,-2 3-5,8 4-1,2 6 11,0 12-7,3-1-2,6 15 3,-5 9-1,-5 5 1,11 29 1,-13 4-2,-5 12-3,-14 10 0,-8 5 3,-9 1-9,-9-3 7,-11 0-11,-11-5-12,-9-1-3,-7-1-15,-13-1-17,-11-9-23,-4 0-53,3-12-133,-12-7 222</inkml:trace>
          <inkml:trace contextRef="#ctx0" brushRef="#br0" timeOffset="26383.478">1926 5974 789,'5'-5'3,"4"2"4,-3-3-5,-6 6-5,0 0 6,18 3-6,-18-3 1,12 13-1,-5-2-1,-1 2 6,0 10 4,3-2 0,0 3 5,-1 6 6,1 3-3,4 3 4,2 0 5,0 3-4,0 4-4,-1 2 1,3-4 1,-3 1-2,1 3 1,-3 1-4,4-6 1,-7-3 3,3-1-5,-3 0-2,-1-3 8,-2-2-5,3-5-1,-4-2 0,0-2 1,1-2 10,-3-4 13,0-1 5,0-1 1,-3-7-4,0 2-5,0-9 0,0 0-6,0 0 0,-15-19-1,10 2-6,-3-4 0,2-7-6,-3-7-3,1-11-4,-4-5 2,6-6 1,-3-3-3,3-3 1,2 3-3,1 1-9,0-1 2,3 5 2,3 1-4,0 3 9,4 3-5,-1 3-9,3 4 0,0 1-6,5-2 0,-2 3-5,4 3 1,-1 0-4,0 4-4,6 0 7,-2 3-6,-2 4 3,4 2 4,-5 5-5,2 2 5,0 1 7,4 5-4,-2 1-2,1 2 4,-6 4-3,4 3 2,-4 3 1,-1 4-1,4 2 0,-2 5 1,-4-2 3,0 8-5,0 2 7,-4 2 4,3 1-1,-8 4-2,0 1 5,-3 3-1,-3 0 1,0 1 1,-8 1 6,0 1 0,-1 0 0,-6-1 0,3-3 2,-4-2 0,-1-1 3,2-1 0,-7 1 2,4-5-7,-2-3 2,-2 0 0,1-1-2,-1-7 2,4 0-4,1-2 2,1-2 5,-2 0 2,9-3-2,-5-2 5,3-2 9,2 2-9,12-4-2,-14 0-4,14 0 5,0 0-11,0 0 5,-3-10-2,3 10 0,0 0-3,26-10-2,-12 8 9,-3-1-8,7 6 1,-3-1 1,7 3-2,1 4-2,-2 2 3,1 3-5,5 5 9,1 2-6,-2 1 2,7 8 1,-2-1 3,-2 5-2,-1 1-9,2 1-2,1 0-12,-2 0-15,5-3-23,-2-1-44,2-4-96,-1-1-68,-2-9 215</inkml:trace>
          <inkml:trace contextRef="#ctx0" brushRef="#br0" timeOffset="29028.9388">1998 5354 647,'0'0'-26,"3"6"4,-3-6 1,0 0 0,3 6 6,-3-6 3,0 0 3,0 0 3,-6 11 4,6-11 2,-6 10 2,3-2 3,0 0 6,0 3 3,0 0 0,-7 8 3,4 1 1,-3 1 4,0 10 4,-3-2 5,-2 8 3,-3 8-2,3 6 1,-1 11 4,-3 3-1,-1 3 2,4 3-5,1 2-1,-1 0-3,2 4 3,4-2-5,0 3-3,9-5 1,0 2-3,9 1-1,16 19-2,10-2 3,11-6-3,8-6-6,13-9-16,2 0-22,9-12-21,6-3-24,-4-15-53,-11-9-195,-12-6 166</inkml:trace>
        </inkml:traceGroup>
      </inkml:traceGroup>
    </inkml:traceGroup>
    <inkml:traceGroup>
      <inkml:annotationXML>
        <emma:emma xmlns:emma="http://www.w3.org/2003/04/emma" version="1.0">
          <emma:interpretation id="{39532824-F889-45FB-BB00-D1236236CB0E}" emma:medium="tactile" emma:mode="ink">
            <msink:context xmlns:msink="http://schemas.microsoft.com/ink/2010/main" type="paragraph" rotatedBoundingBox="2786,9795 9776,9490 9868,11607 2878,11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F965DB-5B59-4505-BFF4-230D60645135}" emma:medium="tactile" emma:mode="ink">
              <msink:context xmlns:msink="http://schemas.microsoft.com/ink/2010/main" type="line" rotatedBoundingBox="2786,9795 9776,9490 9868,11607 2878,11911"/>
            </emma:interpretation>
          </emma:emma>
        </inkml:annotationXML>
        <inkml:traceGroup>
          <inkml:annotationXML>
            <emma:emma xmlns:emma="http://www.w3.org/2003/04/emma" version="1.0">
              <emma:interpretation id="{4875A7BB-A16A-4254-B619-C4E6F4DE86F7}" emma:medium="tactile" emma:mode="ink">
                <msink:context xmlns:msink="http://schemas.microsoft.com/ink/2010/main" type="inkWord" rotatedBoundingBox="2614,10833 3574,9619 4589,10421 3630,11635"/>
              </emma:interpretation>
              <emma:one-of disjunction-type="recognition" id="oneOf5">
                <emma:interpretation id="interp25" emma:lang="en-US" emma:confidence="0">
                  <emma:literal>do</emma:literal>
                </emma:interpretation>
                <emma:interpretation id="interp26" emma:lang="en-US" emma:confidence="0">
                  <emma:literal>@</emma:literal>
                </emma:interpretation>
                <emma:interpretation id="interp27" emma:lang="en-US" emma:confidence="0">
                  <emma:literal>Q</emma:literal>
                </emma:interpretation>
                <emma:interpretation id="interp28" emma:lang="en-US" emma:confidence="0">
                  <emma:literal>dg</emma:literal>
                </emma:interpretation>
                <emma:interpretation id="interp29" emma:lang="en-US" emma:confidence="0">
                  <emma:literal>dd</emma:literal>
                </emma:interpretation>
              </emma:one-of>
            </emma:emma>
          </inkml:annotationXML>
          <inkml:trace contextRef="#ctx0" brushRef="#br0" timeOffset="30963.7245">1472 8496 766,'4'-18'-9,"-4"0"7,-4 0-2,4 0 3,-6-3 3,0-3-2,-3 0 4,0 3 6,-3-3 9,1 0 0,-8-5 4,4 7 0,-3-2-5,3 8-4,-10-4 5,8 2-10,-4 1 0,-1 1 6,-5 4-5,-1-2-1,2 0 1,-8 3-4,-1 0-1,-2 6 3,-5 0-6,0-1 9,-4 6-3,-3 0-2,2 6 3,2-1-2,-10 5 0,1 1 3,-1 3 1,1 6-3,-7 4 1,2 0 12,2 3-9,5 0 4,-2 6-2,5 2 1,0 0-1,5 3 1,1 4 20,4-1-17,6 7-4,-1-2 0,14 3 8,-1-3 3,8 3-6,4 5 6,3-3-6,6 4 4,9 1-2,4-5 1,8 9 0,8-6-2,5 0-2,9-6 0,4 0 1,8-9-1,20 9-4,-5-12 0,-3-9-6,-1-3 5,3-9-3,-8-5 3,-1-4-4,-2-3 1,-5-3 2,1-9-1,1-1-5,-7-9-1,1-7-1,-5-9-2,-1-7 2,-3-7-6,-8-5 1,-7-5-4,-4-2 3,-4-5-5,-5-1-6,-4-4-10,-5-1-10,-3-5-11,0-5-1,0 4-4,3 4-1,-6 9 6,6 6-15,-1 6-21,-2 7-24,0 4-36,6 6-195,-6 3 151</inkml:trace>
          <inkml:trace contextRef="#ctx0" brushRef="#br0" timeOffset="30417.9322">794 8790 810,'6'-3'-37,"-6"3"8,0 0 7,6-8 6,-6 8 7,0 0 10,0 0 5,0-8 8,0 8 4,0-8 4,0 8 3,-6-10-3,0 3 3,3 3 4,-3-2-4,-4-2-6,1 3 3,-3 0-3,0-3-6,-2 7 4,-6 1-2,3 0-5,-1 0 0,-4 1 1,1 7-1,1-2-5,-5 6 2,1 5 0,0 1-1,-1 4 1,2 5-3,-2 0 0,1 9 4,4 2 0,3-6-2,3 4 7,2-1-8,0-2 1,6 1 5,0 0-7,3-5 2,3 0-3,3-1 5,3-1-4,0-6 6,3 2 1,6-7-7,-4-2 0,9-7 3,-3-1-3,1-6-2,7-6 4,4-4 0,2-5-3,2-14-1,1-1 0,1-2 3,-1-14-7,1 0-1,-4-5-4,-1-1-4,-5-3 2,-7 6-1,-1 1 2,-5-3-3,-2-1 4,-1-3-1,-6 3 2,-3 7-1,0-3-1,0 3 8,-3-2-10,0 1 6,-3 5-1,0 1 0,-1 2 1,1 3 0,3 1 6,0 6 1,-3 4-4,6 0-3,-3 6-1,0 3-2,3 3 0,0 0 3,0 6 1,0 6 1,0 0-1,0 0 3,0 0-1,6 24 2,-6-9 0,3 9 2,-3 4 3,0 2-4,0 8 2,-3 2 6,3 4-2,0 4 0,0 7 5,3 1-5,0 0-2,6 0-1,1 0-1,2-8-7,0 3-14,3-3-9,2-6-17,0-6-10,0-5-22,1-2-27,1-5-176,-4-8 203</inkml:trace>
        </inkml:traceGroup>
        <inkml:traceGroup>
          <inkml:annotationXML>
            <emma:emma xmlns:emma="http://www.w3.org/2003/04/emma" version="1.0">
              <emma:interpretation id="{6FB7F3B0-7778-4436-B4BC-9A986336ADB9}" emma:medium="tactile" emma:mode="ink">
                <msink:context xmlns:msink="http://schemas.microsoft.com/ink/2010/main" type="inkWord" rotatedBoundingBox="5549,9624 7235,10495 6514,11890 4829,11019"/>
              </emma:interpretation>
              <emma:one-of disjunction-type="recognition" id="oneOf6">
                <emma:interpretation id="interp30" emma:lang="en-US" emma:confidence="0">
                  <emma:literal>(2,</emma:literal>
                </emma:interpretation>
                <emma:interpretation id="interp31" emma:lang="en-US" emma:confidence="0">
                  <emma:literal>(2.</emma:literal>
                </emma:interpretation>
                <emma:interpretation id="interp32" emma:lang="en-US" emma:confidence="0">
                  <emma:literal>{2,</emma:literal>
                </emma:interpretation>
                <emma:interpretation id="interp33" emma:lang="en-US" emma:confidence="0">
                  <emma:literal>[2,</emma:literal>
                </emma:interpretation>
                <emma:interpretation id="interp34" emma:lang="en-US" emma:confidence="0">
                  <emma:literal>£2,</emma:literal>
                </emma:interpretation>
              </emma:one-of>
            </emma:emma>
          </inkml:annotationXML>
          <inkml:trace contextRef="#ctx0" brushRef="#br0" timeOffset="32380.6188">4176 8646 840,'13'3'3,"-13"-3"-3,12 3-1,-6 0-1,-6-3 4,3 7-4,-3-7 12,0 12 5,-3-4-7,0 4 5,-3-3 2,0 6-2,-3 6 1,2-3 0,-5 12-3,0 0 1,0 0-1,1 6 2,-3 2-4,3 0-1,-4 6-9,3-5-17,-3 0-19,2-4-23,1 0-36,-2-5-174,2-4 210</inkml:trace>
          <inkml:trace contextRef="#ctx0" brushRef="#br0" timeOffset="32105.3556">2540 8235 961,'0'0'2,"0"0"-2,0 0-3,-18-15 1,18 15 4,-5-6-2,5 6 1,0 0 2,0 0 6,-6-5-1,6 5 3,0 0-5,0 0 2,0 0-6,0 0-1,0 0 2,0 0 1,0 0-3,0 0 4,0 0 2,0 0-1,45 8 1,-27-8 0,0 3-4,7-3 1,-2 0 2,7-3-1,1 3-4,-2-3 2,5 0-1,3-3 4,1 0-5,-1 6 1,-2-6-2,-1 0-1,-4 4 1,-2-4-4,-2 2 1,-4 4 2,-1-5-3,-3 4 4,-1 1-3,0-3-2,-3 3 0,-2 0-1,-12 0 3,18 4 1,-15 1-1,0 5 0,-6 0 5,-3 6-4,-3 0 2,-3 7 3,-5 1-4,-6 3 1,-3 9-2,-1 0 1,-6 0 7,-4 9-3,-2-3 3,3 8 3,-3-4-7,2 0 4,8-8 4,-2-4-6,4 2-3,2-3 3,5-7 2,-1 0 5,2-4 0,4-7 2,1 4 7,2-4 1,-2-3-6,6 0 3,-1-1-3,0 0 6,3-4-6,0 2-5,3 0 1,3-9 1,3 6-1,-3-6 3,18 4-7,-18-4-2,34-4 3,-14-1-3,4 4 4,4-5-6,1 0 4,5 4-4,2-4 3,0 1-7,7 1-11,-2 3-28,2-2-18,0 0-19,-5 0-35,-4 0-83,-4 0-102,-5 3 187</inkml:trace>
          <inkml:trace contextRef="#ctx0" brushRef="#br0" timeOffset="35361.2365">2819 7752 817,'-9'3'-42,"9"-3"2,-9 3 2,9-3 8,-10 5 2,10-5 5,-12 5 4,6-1 5,6-4 5,-18 9 2,12-5 3,-3-1 2,2 2 1,-2 4 3,3-4 0,-2 3 5,-1 0 2,0 2 6,-3 5-1,2-1 7,-2-1 1,-3 6 1,1 1 6,-4 1 0,-4 0 12,1 4 12,-4 1 2,-4 4-5,2 3 4,-1 3-1,2 2-7,0 1 9,3 1-3,2 5-6,2-1 2,4 11 2,7-1-4,2 9-1,9 1-1,5 13-1,16 22-1,4-3-4,10-4-4,14 0 3,8 0-5,10-1-18,6-8-29,5 2-39,0-7-50,-3-1-101,-4-7-249,-8-10 39</inkml:trace>
        </inkml:traceGroup>
        <inkml:traceGroup>
          <inkml:annotationXML>
            <emma:emma xmlns:emma="http://www.w3.org/2003/04/emma" version="1.0">
              <emma:interpretation id="{1266B764-A751-4649-9CFB-1E14D635F438}" emma:medium="tactile" emma:mode="ink">
                <msink:context xmlns:msink="http://schemas.microsoft.com/ink/2010/main" type="inkWord" rotatedBoundingBox="7761,10128 9546,9445 10195,11140 8410,11822"/>
              </emma:interpretation>
              <emma:one-of disjunction-type="recognition" id="oneOf7">
                <emma:interpretation id="interp35" emma:lang="en-US" emma:confidence="0">
                  <emma:literal>2)</emma:literal>
                </emma:interpretation>
                <emma:interpretation id="interp36" emma:lang="en-US" emma:confidence="0">
                  <emma:literal>7)</emma:literal>
                </emma:interpretation>
                <emma:interpretation id="interp37" emma:lang="en-US" emma:confidence="0">
                  <emma:literal>P)</emma:literal>
                </emma:interpretation>
                <emma:interpretation id="interp38" emma:lang="en-US" emma:confidence="0">
                  <emma:literal>b)</emma:literal>
                </emma:interpretation>
                <emma:interpretation id="interp39" emma:lang="en-US" emma:confidence="0">
                  <emma:literal>7,)</emma:literal>
                </emma:interpretation>
              </emma:one-of>
            </emma:emma>
          </inkml:annotationXML>
          <inkml:trace contextRef="#ctx0" brushRef="#br0" timeOffset="33027.8417">4883 8185 671,'0'0'-32,"6"-6"14,-6 6 9,0 0 8,0 0 5,0 0 11,6-4 8,-6 4 10,0 0 5,6-6 0,-6 6 6,0 0 2,9-3-6,-9 3 3,0 0-8,8-3-3,-8 3-1,12-3-3,-12 3-2,0 0-1,31 3 1,-16-3-5,6 3-1,1 0-3,4-2 2,5 4-4,-1-1 1,12 2 0,1-1-7,1 0 2,11 4 2,2-4-3,-2 3-4,-1 0 3,4 2 0,-4-1-6,-1 0 0,2-1-2,-9-1-3,-4 2 2,-3 0-3,-3-3-4,-6 0-4,-2 2 3,-4-2 2,-4 3 3,2-2-3,-10-1 1,0 2 2,-6 1 7,-3 1-8,-6 2 2,-3-2 2,-9 0-2,-3 6 6,-7 0-4,-4 4 7,-8 3-11,-1-1-1,-8-2 3,0 8 4,-2-4-8,-2 3 4,1 0 4,6-3-3,-2-2 3,3 5 4,3-6-7,6-1-6,-1-1-9,5-2-3,1-4-21,1 3-19,5-6-27,4 0-39,-2-2-191,1 0 168</inkml:trace>
          <inkml:trace contextRef="#ctx0" brushRef="#br0" timeOffset="33492.8181">6211 8710 850,'-9'9'-10,"-4"0"4,-2 5 1,-3-3 1,-2-1 0,-5 6 2,-2-2 5,-4 2 3,2 1 11,-5-4 9,1 4-3,-3-5 0,-4 7 0,1 1 0,-3-1-2,3-1-3,0 5-6,-1-5-1,4 0-3,3 0-13,-3-1-9,2 2-10,5-4-21,-2 4-29,4-5-52,2-3-128,5-1 227</inkml:trace>
          <inkml:trace contextRef="#ctx0" brushRef="#br0" timeOffset="34450.4131">6557 7605 673,'3'-6'0,"-3"6"8,0-12 4,0 12 6,0-8 6,0 8 7,0-9 9,0 9 2,3-7 6,-3 7-4,0 0-4,3-9-2,-3 9-5,0 0-5,0 0-1,0 0-6,0 0 4,25 14-6,-16-3-4,6 3-1,-1 1 3,3 6-4,3 8 5,4 3-2,1 3 2,1 7-1,-1 3 2,5 9 1,-1 3 0,-1 6-2,-4 5-1,4 27 3,-13-10 0,-7-7-1,-5 1 2,-9 35-11,-2 0-2,-19 0-8,-10-6-2,-11 1-8,-7-2-15,-11-7-11,-9 1-10,-12-8-18,-8-5-16,-11-7-32,-4-12-76,-8-10-128,3-7 168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43:31.9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A5D647-BAA3-4B0D-B474-420F7EEF2223}" emma:medium="tactile" emma:mode="ink">
          <msink:context xmlns:msink="http://schemas.microsoft.com/ink/2010/main" type="writingRegion" rotatedBoundingBox="2617,1459 28829,1372 28841,4839 2629,4926"/>
        </emma:interpretation>
      </emma:emma>
    </inkml:annotationXML>
    <inkml:traceGroup>
      <inkml:annotationXML>
        <emma:emma xmlns:emma="http://www.w3.org/2003/04/emma" version="1.0">
          <emma:interpretation id="{93D7D2C6-EB65-4482-963F-9E052227DEF6}" emma:medium="tactile" emma:mode="ink">
            <msink:context xmlns:msink="http://schemas.microsoft.com/ink/2010/main" type="paragraph" rotatedBoundingBox="2607,1570 18597,1314 18626,3122 2636,3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B30F62-4A22-4AFF-A602-3F390A885F8A}" emma:medium="tactile" emma:mode="ink">
              <msink:context xmlns:msink="http://schemas.microsoft.com/ink/2010/main" type="inkBullet" rotatedBoundingBox="2609,1706 3230,1696 3249,2845 2628,2855"/>
            </emma:interpretation>
            <emma:one-of disjunction-type="recognition" id="oneOf0">
              <emma:interpretation id="interp0" emma:lang="en-US" emma:confidence="0">
                <emma:literal>h.</emma:literal>
              </emma:interpretation>
              <emma:interpretation id="interp1" emma:lang="en-US" emma:confidence="0">
                <emma:literal>4.</emma:literal>
              </emma:interpretation>
              <emma:interpretation id="interp2" emma:lang="en-US" emma:confidence="0">
                <emma:literal>a.</emma:literal>
              </emma:interpretation>
              <emma:interpretation id="interp3" emma:lang="en-US" emma:confidence="0">
                <emma:literal>h</emma:literal>
              </emma:interpretation>
              <emma:interpretation id="interp4" emma:lang="en-US" emma:confidence="0">
                <emma:literal>h,</emma:literal>
              </emma:interpretation>
            </emma:one-of>
          </emma:emma>
        </inkml:annotationXML>
        <inkml:trace contextRef="#ctx0" brushRef="#br0">409 42 256,'7'-3'39,"-1"-3"2,-6 6-17,9-6 0,-6 0-10,0 0-2,-3 6 5,0-7 5,0 7-1,0 0 1,6-9-5,-6 9 3,0-8-1,0 8-6,0 0 0,3-6-5,-3 6 0,0 0-1,0 0-3,0 0 0,0 0 4,0 0-10,0 0 6,0 0 1,0 0-3,0 0 2,0 0 4,-9 30 1,0-13-5,0 2 2,-1 2-2,-5 6 0,0 0 1,-2 3 0,-5 9-2,1-1 0,0-1 2,-1 5 0,-1-8 0,2 5-2,-4-1 3,7-8 0,1-1-4,0-1 4,3-4 0,2-3 0,0-2 2,0-2 7,2-5-1,1 3 4,0-4 1,3 2 6,-2-1 0,2-5-3,0 2 3,0-4-2,0 4-2,-1-7-3,1 2-2,6-4-1,-9 6-5,9-6 1,-9 4-7,9-4 0,-9 2-1,9-2-5,0 0 0,0 0 3,0 0-4,0 0 1,0 0-1,0 0 0,0 0-1,0 0-2,0 0 3,0 0 0,0 0-1,0 0-4,18-18 3,-9 15-1,4 0 9,-1 0-5,3 0-6,-4 3 0,4 0-3,1 0-1,-1 0 3,0 3-3,0-3-3,1 3 1,-2 0-3,1-3 4,-3 3-3,4-3 5,-4 2 1,3-2-1,-3 0 3,-12 0 1,25 0-1,-17-2 4,1-4 0,0 3-1,0-6 1,-3 4 6,0-2 3,0-2-3,0 2-5,1-4 9,-4 2 1,-3 0-3,3-1 2,0 2-1,-3-4-2,3 2 1,-3 2 6,3-2-3,-3 2 2,0-1 0,0 9 0,0-13-1,0 13-2,3-9 0,-3 4-3,0 5-2,0 0-3,3-9 0,-3 9 2,0 0-2,0 0 0,0 0 2,0 0 2,-3 36 0,0-22-2,0 2 3,0 7 1,0-2 2,0 5-2,0 1 7,0 2-7,-4 6 2,4-1 0,0 2-2,0-2-2,0 2 2,-3-1 1,6-2 1,-3-3-11,0 0-10,0 0-9,3-3-18,-3 1-25,0-8-32,3 2-133,-3-5 79</inkml:trace>
        <inkml:trace contextRef="#ctx0" brushRef="#br0" timeOffset="665.2506">606 755 591,'0'0'-17,"6"-8"7,-6 8 7,0 0 7,6-6 1,-6 6 7,0 0 4,0 0 2,0 0 2,3-6-3,-3 6 4,0 0-7,0 0-1,0 0-4,0 0 0,0 0-3,0 0 1,0 0-6,0 0 5,0 0-2,0 0-2,0 0 0,0 0 2,0 0-2,0 20 1,0-20 3,0 0-5,-3 13 1,3-8-1,0-5 2,-3 10-3,3-10 3,0 9-3,-3-4 3,3-5 0,3 10-4,-3-10 5,0 6 0,0-6-5,0 0 2,3 9 1,-3-9 2,0 0-1,0 0 2,3 6 2,-3-6 2,0 0 2,0 0-1,0 0-2,0 0 7,0 0-6,0 0-1,0 0 2,0 0-4,0 0 2,0 0 0,0 0 0,-6-25-5,6 25 2,-6-6 2,6 6-6,0 0 5,0 0-8,-6-8 0,6 8-2,0 0-2,0 0 2,0 0 2,0 0-1,0 0 2,0 0-2,-10 18 5,7-9-3,3 0-1,0-9 3,0 10-3,0-2 2,0-8 4,0 9 0,0-9-2,0 7 9,0-7 0,0 0 7,-3 9 7,3-9 1,0 0-6,0 0-1,0 0-2,0 0 2,0 0-4,0 0-7,6-26-5,-6 26-8,3-13-15,-3 9-19,0 4-22,7-14-38,-7 14-72,3-8-73,-3 2 236</inkml:trace>
      </inkml:traceGroup>
      <inkml:traceGroup>
        <inkml:annotationXML>
          <emma:emma xmlns:emma="http://www.w3.org/2003/04/emma" version="1.0">
            <emma:interpretation id="{C0003EF6-74BD-4507-8280-303E852AF953}" emma:medium="tactile" emma:mode="ink">
              <msink:context xmlns:msink="http://schemas.microsoft.com/ink/2010/main" type="line" rotatedBoundingBox="3765,1552 18597,1314 18626,3122 3794,3359"/>
            </emma:interpretation>
          </emma:emma>
        </inkml:annotationXML>
        <inkml:traceGroup>
          <inkml:annotationXML>
            <emma:emma xmlns:emma="http://www.w3.org/2003/04/emma" version="1.0">
              <emma:interpretation id="{143F0EE3-9969-4760-8262-7514A6D65AD2}" emma:medium="tactile" emma:mode="ink">
                <msink:context xmlns:msink="http://schemas.microsoft.com/ink/2010/main" type="inkWord" rotatedBoundingBox="3769,1826 7508,1766 7525,2850 3787,2910"/>
              </emma:interpretation>
              <emma:one-of disjunction-type="recognition" id="oneOf1">
                <emma:interpretation id="interp5" emma:lang="en-US" emma:confidence="1">
                  <emma:literal>Consider</emma:literal>
                </emma:interpretation>
                <emma:interpretation id="interp6" emma:lang="en-US" emma:confidence="0">
                  <emma:literal>consider</emma:literal>
                </emma:interpretation>
                <emma:interpretation id="interp7" emma:lang="en-US" emma:confidence="0">
                  <emma:literal>Confider</emma:literal>
                </emma:interpretation>
                <emma:interpretation id="interp8" emma:lang="en-US" emma:confidence="0">
                  <emma:literal>confider</emma:literal>
                </emma:interpretation>
                <emma:interpretation id="interp9" emma:lang="en-US" emma:confidence="0">
                  <emma:literal>Confides</emma:literal>
                </emma:interpretation>
              </emma:one-of>
            </emma:emma>
          </inkml:annotationXML>
          <inkml:trace contextRef="#ctx0" brushRef="#br0" timeOffset="2207.2317">1532 369 608,'3'-6'-34,"3"0"11,-6 6 10,3-11 9,4 4 5,-7 7 6,3-15 9,0 9 0,0 0 9,-3 6 2,3-14-1,-3 4 0,0 4 2,0 6-3,0-14 2,0 5-1,0 2-2,0-2-5,-3-1 3,0 2-4,3-1-3,-3 0-1,0 3 3,0-4-3,-4 4 1,4-2-3,0 2 1,-3-3-4,0 3-1,-3 1-1,9 5-1,-18-5-2,10 1-2,-3 2 1,11 2 0,-23 2 4,11 2-7,-3 1 0,2 0-3,-2 1 2,0 3 5,1 1-6,-3-2 4,3 6-2,-1-1 0,-3 4 0,7-1-1,-6 1-1,6 1 1,-4 1 4,3 2 0,2-1-1,1 2 0,0-1 3,0 2 1,3 3 0,0-4 2,1 2 4,-1 1-3,3-1 0,-3 3-1,1 2 1,2-7 1,0 3 6,1 2-3,2-2 5,0-1-4,0 1 0,0-3 2,2 2 0,1 2-2,0-8 2,5 6 6,-2-5-5,0 3-5,2-3 8,-2-3-8,3 4 1,0-2-1,0-5 7,1 4-13,-1-5 8,3 3-6,-3-3 2,2 0 0,-2 0 0,7-2-4,-4-2 1,0 2 1,3-2 0,-4-2-2,9 0-1,-6 0 9,4-3-11,1-2-2,-1-1-3,3 0-4,-4 0-8,8-1 3,-4-5-9,4 3 3,-4-3-6,-1 0 4,-1-3 2,2 0-2,-3 1 7,2-5-9,2 2 8,-4-2-1,0-5-1,1 6 2,-4-6-1,-1-6 11,1 6-8,-2-5 1,-4 1 2,0-4 4,-3 1 11,0 1-3,-3 0 0,-3 0 5,0 4 1,-3-2-1,0 1 0,-3 3 3,0 0-8,-3 6-1,0 0-1,-1 3 0,-2 1 0,1 4-3,-1 4 0,0 0 2,-1 4 3,1 3-5,-3 3 0,0 3-1,1 4 6,0 0-3,3 4 0,-1 1-3,0 2 6,3 1 11,-1-1-12,1-2 0,3 3 3,0-1 5,3-2-6,3-1 5,0-1-2,0-2 1,3 0 5,3 0-3,3-2 3,-3-5-4,4 3 1,2-7 3,3 2-5,-3-3 6,7-5-7,-5 2 2,1-6 1,3 2 2,1-8-3,-1 0 2,-1-2 2,-2-2-7,-2 3 7,2-1 2,-6-1 3,-3 1-6,3-2-1,-6 2-4,0 1-2,0-2-10,0 2-19,-3 2-26,0 0-19,0-2-24,0 6-41,0 4-77,-6-14-145,3 6 130</inkml:trace>
          <inkml:trace contextRef="#ctx0" brushRef="#br0" timeOffset="3486.1132">1900 587 920,'-3'-8'-35,"3"2"8,0 6 13,-6-12 10,6 6 2,-3-1 6,3 7 7,-3-8-3,3 8-1,0-9-1,0 9-2,0 0 0,9-5-1,-9 5 1,0 0 0,0 0-3,27 17 3,-14-9 3,-4 5-4,3 2 0,-3 5 2,-1 5-6,1-4 4,2 6-1,-6 1 4,1 4-4,0-5 0,-3 9 4,0-3-2,0-3 1,-3 0-5,0-2 3,-3 1-2,3-5 1,0 0 1,0-6 2,-3 0 4,3-3 0,-3 0 1,0-6-3,0 1 1,-3-5-1,6-5 3,0 0-5,0 0-5,-19-17-2,16 4 2,0-4-11,3-4 0,0-3 2,3-1-4,3-5 6,2 3 5,-2-6-2,2 0-5,4 3 8,-3-2-7,6 6 3,-2-3-3,2 5 2,-4 3-1,4 1 1,3 1 1,1 4-1,-1-3 1,-1 8 2,0 0-2,0 0-2,-2 4 0,3 2 1,-5 2 1,2 4 0,-1 2 2,-2 2-4,0 2 4,1 2 2,-4 1 0,0 5 1,-3 2-1,0 1 0,-3 4 3,0-2 2,0 0-4,0 1 4,-3 3-3,0-1 1,0 1-1,0-1-1,3 0-1,-3 0 6,2-4-4,1 2 3,2-1-3,-5-2 0,3-2 1,3 0 1,-3-4-4,0 0 4,2-2 3,-2 1-4,6-5 5,-3 1 0,3-4-4,0-2-1,-9-2 5,25-6-2,-13 0 1,2-3 2,1-3 0,1-2 0,2-4-2,3-4 0,-2 0 5,1 1-1,-2-6 1,4-2-3,-1 5 3,-3-3 7,4 0-1,-8 0-5,1 3 11,0 0-1,-3 2-6,-5-1 2,2 5 3,-6 1-12,-3 1-3,0 2 1,-3 4-1,-3 2 2,0-2-4,-1 6-1,-2-2 4,0 4 0,-3 0-9,12 2 6,-20 2-3,9 4-1,0-4 0,2 2 1,0 6-2,3-5-1,0 4 2,-3-2 2,6 1-4,-3 1 10,2 0-7,1-3-2,3-6 1,0 15 7,0-6-6,7-3 3,-1 3-1,0 0-1,3-4 6,3 2-6,0 2 0,-1 0-2,6 2-3,-3-1 3,-2 3-1,3-2 1,1 7-2,-4-6 0,-3 4-2,2 4 3,-2-1 2,-3 1 0,0 0 0,4-1-2,-7 3 3,0-2 1,0-2-1,-3 0 2,0 0 1,0-3 11,0 3 1,-3-2 4,3-2 0,-6-2 5,-1-2 0,4 3 6,-6-9-4,3 5-2,-2-3 0,-1-3-3,-3-3-9,12 0-6,-22-6-16,10 3-17,3-6-21,-3 1-17,4-2-12,-1 1-24,-2-3-27,0 3-247,5-2 113</inkml:trace>
          <inkml:trace contextRef="#ctx0" brushRef="#br0" timeOffset="3861.9858">3072 593 980,'0'0'-37,"9"-2"4,-9 2-2,0 0 2,0 0 5,11 0 6,-11 0 2,0 0 6,6 12 10,-3 0 4,-3 0 6,3 3 7,0 3 4,0 0 0,-3 6 3,3 0 2,0 5-3,-3-1 0,4 0-4,-1 3 6,0 1-10,0-2 3,0-1 1,0-1-1,0 2-4,0-4 0,0 1-21,0-5-15,0 4-17,0-5-23,0-6-27,-3 0-165,3-5 222</inkml:trace>
          <inkml:trace contextRef="#ctx0" brushRef="#br0" timeOffset="4242.7295">3129 312 712,'-3'-6'-2,"3"6"2,-6-8 4,2 3-4,4 5 4,-3-9 0,3 9 1,0 0 1,-6-8-4,6 8-2,0 0 0,0 0 0,0 0 1,0 0 2,0 0-3,0 0 6,0 0-3,0 0 0,0 0-2,0 0 1,0 0-2,31 6 5,-31-6 0,0 0 7,0 0-1,15 0 2,-15 0 1,9-9-2,-4 4-2,-2-4-3,0 2 0,-3 7 0,3-16-1,0 7-2,-3 1 2,0-4-1,0 6-4,0-4 4,-3 0-6,0 1-6,0 2-1,3 7-6,-8-9-8,8 9-10,-9-1-12,9 1-10,0 0-18,-21 7-143,15-2 73</inkml:trace>
          <inkml:trace contextRef="#ctx0" brushRef="#br0" timeOffset="5623.4169">3720 795 580,'0'0'-13,"0"0"7,0 0 6,0-18 7,0 18 13,-6-12 3,0 4-1,0 2 5,-2-1 6,2-5-6,-5 5 9,5-2-5,-2 1 2,-1 2 4,-3-1-6,3 2-10,0-1 2,-1 0-3,-2 3-5,0 0-2,12 3 5,-23 6-3,10-3-4,1 6 5,-3 3-6,0 5 2,-1-1 5,1 6-3,4-1-1,-1 8 0,3-7-3,0 4 5,2-2-7,1 1 5,3-4-5,0-1 0,6-2-1,0 0-1,0 0 2,4-6-1,2 0-3,3-3 4,0-5-5,-1 0-6,4-4 2,-15 0 2,34-11-5,-16-1-4,1-6 0,1-5-10,1-7-2,1-4 4,-4-10 2,0-5-2,-1-2 4,-3-3 0,0-9 3,1-1 6,-3 5 5,1 5 0,-4 3 2,3 3 5,-4 0 4,1 9 5,-3 5 5,3-1 4,-3 7 6,1 4-2,-1 3-2,0 1-7,0 2-5,-3 4-6,3 0 3,-3 9-10,0-1 5,-3 6 1,0 0 1,6 21-2,-9-7 1,0 8 1,0 7 1,0 5-1,-6 7-2,3-1-1,0 13-3,-3-1 3,-1 0-1,4 3 1,0 0 1,-3-3 2,4-3-5,2 3-1,-3-10 6,3 3-9,0-6 4,3 0-3,3-4 1,0 0 3,3-5-5,2 2 7,4-4 0,0-3-3,4-3-2,-1-4 5,0-1-6,2-4-2,5-3 0,-4 1-2,6-5-4,-2-3 2,-2-3 2,6-6-5,-3 0 2,-2-2 3,4-2-3,-5-3 0,1-6 3,1 0 4,-7-4-2,3-2-3,-7 1 1,3 0-1,-6 0-2,-2-1 5,0 1 4,-3-1 1,0 2-3,0-3 3,-3 7-6,0 0 3,0 6-1,3-4-3,-3 4-4,0 3 0,-3 4 2,0 1-2,3 5-3,0 0 5,0 0-2,-23 12 6,15 3-3,-1 1-4,1 0 6,2 6-3,-3-1 3,3 5 0,0 0 1,3 0-1,0 0 3,3-1 2,3-1 2,0 0-4,3-6 1,0 3 3,3-6 1,2 0-1,6-5 2,-3-2-3,4-4 1,0-4 2,7 0 0,-5-6-3,4-4 0,4-5 1,-4-2-4,1-4 2,-2-7-1,-2-2-2,1-4 4,-4 1 5,-4 1 1,-2-1-1,-2 0 6,-7 6 1,-3 0 0,0 3-2,-5 0-6,-3 4-1,2 1-3,0 6-4,0-1-2,1 5 3,-1 2 5,0 2-9,-3 5-2,9 0-2,0 0-3,-12-4 6,12 4-5,0 0 0,0 0-1,-7 16-1,7-16-4,7 12 5,-1-5-6,0-2 7,3 4-1,0-3 3,-1 1 4,4-2-12,-3 4 0,4 0-1,-1-3-4,0 4 2,-3 0 4,3 1-1,1 3-9,2-1 7,-4 1 3,-2 2-4,-3 3 1,3-3 4,-3 6 6,-2 1-4,-1-2-1,-6 4 4,3-1 1,0-2-1,-4 3 3,1-4 1,0 0 3,0-5 6,0 1-8,3-1 3,-3-4 8,3 2 2,0-8 3,0 6 11,0-4-1,3 1-1,3-5-6,7 2-1,5-3-1,2-3-6,8 0-20,-1-3-25,7 0-32,1-3-36,-1-8-58,4 2-265,-4-2 65</inkml:trace>
        </inkml:traceGroup>
        <inkml:traceGroup>
          <inkml:annotationXML>
            <emma:emma xmlns:emma="http://www.w3.org/2003/04/emma" version="1.0">
              <emma:interpretation id="{1651063F-CD9F-432E-A348-D8863DCFE58E}" emma:medium="tactile" emma:mode="ink">
                <msink:context xmlns:msink="http://schemas.microsoft.com/ink/2010/main" type="inkWord" rotatedBoundingBox="8458,1506 9443,2427 8727,3194 7741,2272"/>
              </emma:interpretation>
              <emma:one-of disjunction-type="recognition" id="oneOf2">
                <emma:interpretation id="interp10" emma:lang="en-US" emma:confidence="1">
                  <emma:literal>the</emma:literal>
                </emma:interpretation>
                <emma:interpretation id="interp11" emma:lang="en-US" emma:confidence="0">
                  <emma:literal>The</emma:literal>
                </emma:interpretation>
                <emma:interpretation id="interp12" emma:lang="en-US" emma:confidence="0">
                  <emma:literal>tho</emma:literal>
                </emma:interpretation>
                <emma:interpretation id="interp13" emma:lang="en-US" emma:confidence="0">
                  <emma:literal>She</emma:literal>
                </emma:interpretation>
                <emma:interpretation id="interp14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7371.2576">5326 425 743,'-10'2'-31,"10"-2"8,-15 0 5,6 4 5,9-4 8,0 0 5,-5 5 7,5-5 1,0 0 4,14 11-2,-2-5 1,4-1-1,8-2 4,-1 2-6,8 1 2,2-4-1,7 1-2,-1 0-6,0-3-3,6 0-4,-2-3 1,-5 0-4,5-5-4,-3 0-4,-5-3 0,-1-2 3,-1-4-3,-2-1 1,-8-6-1,1 2 2,-2-7 4,-7-1 5,-1 2 1,-2-5 7,-5-3-4,-1 10 7,-3-5 1,0 5 2,-3-2 12,0 3 3,0 2 3,-3 6-3,3-1-6,0 3-1,-3 5-7,3-1 0,-6 5-3,6 6 2,-10-3 1,10 3-1,-12 20 1,3-1 6,1 5-2,-4 6 0,3 3 1,-4 3-1,1 3 0,3 3 3,-3 0-4,1 3 2,2 6 2,-5-5-5,6-6 4,2 1-1,0 0-4,0-4 0,3 2-3,0-4 2,3-2-4,-3-3 4,3-1-3,0-4 1,3-1-2,-6-2 1,3-4-2,3-1 7,-6 0-2,3-4 3,0-1-7,-3-2 8,3-4-7,0-6-1,-6 5 5,6-5-6,0 0-1,0 0 2,-10-21 2,7 9-6,3-1 5,3 2-4,1-4 1,2 0 2,0 1 2,3-2-4,0 2 2,3-2-5,-1 3-2,3 2-3,0-2 3,-2 4 1,0 4 1,0-1-5,1 1 3,2 5 2,-3 0-4,-1 5 0,1 1 1,-2 3 2,-1 1 8,3 6-1,-6 0-1,3 3-1,-3 1 0,0 1 1,-1-2 0,1 3 2,2 0 0,-2-3-3,2 1 4,-2-5-3,0 4 3,3-5 1,0-4-3,0 1 0,4-3 4,2-3-8,2 0 5,-2-5-1,4-6-4,5-6-5,-3 1 6,4-8-11,-2-5 1,2-1-1,2-7 6,-4-1-4,-4 1 4,-1 2 8,0-1 0,-6 1 4,4 0 11,-7 6-6,0 0-3,-7 3 5,1 3 5,0 0-12,-3 1-4,-3 7-3,0 2 1,1 3 2,2 5-4,0 0 2,-21 13 5,11 1-9,-2 7 2,0 1 2,3 8-1,-3 0 4,4 0 6,-3 3 1,2 0 4,3-7 0,1 0 2,2 3 0,0-5 1,3 0-2,0-6 1,6 4 2,-1-5-3,7 0 1,4-4-3,2-1-4,6-6-18,1-6-23,1 4-29,2-8-36,-1-6-55,7-4-303,-8-4 42</inkml:trace>
          <inkml:trace contextRef="#ctx0" brushRef="#br0" timeOffset="6367.5121">5583 172 1079,'3'-13'-52,"0"0"10,0 2 6,-1-4 8,-2 5 9,3-1 9,-3 2 10,0-1 4,0 2 13,0 8-13,0-13-1,0 8-5,0 5 0,3-9 1,-3 9 6,0 0-8,0 0 2,0 0 0,-3 35 0,3-21 5,0 8-1,0 0 2,-3 7 0,3 1 3,-5 9 2,2 1-1,-3 2 3,-2 11 1,2-4-2,-2 3 3,2-2 0,0 1 3,3-6 2,0-2-3,0 1 0,3-2 3,3-2-5,0-2 5,3-4-2,0 1-1,5-1-1,3-5 0,-2-1 5,5-3-10,1-2 3,4-3-6,2-5 4,-4 0-9,5-6-5,2-3-9,1 0-16,-2-6-11,2-2-15,-1-3-15,-4-8-20,5-3-27,-4-5-176,4 0 190</inkml:trace>
        </inkml:traceGroup>
        <inkml:traceGroup>
          <inkml:annotationXML>
            <emma:emma xmlns:emma="http://www.w3.org/2003/04/emma" version="1.0">
              <emma:interpretation id="{37923C9C-76B5-4CFF-BC05-FB2A883CDB5E}" emma:medium="tactile" emma:mode="ink">
                <msink:context xmlns:msink="http://schemas.microsoft.com/ink/2010/main" type="inkWord" rotatedBoundingBox="9523,1400 13720,1470 13691,3215 9494,3145"/>
              </emma:interpretation>
              <emma:one-of disjunction-type="recognition" id="oneOf3">
                <emma:interpretation id="interp15" emma:lang="en-US" emma:confidence="0.5">
                  <emma:literal>following</emma:literal>
                </emma:interpretation>
                <emma:interpretation id="interp16" emma:lang="en-US" emma:confidence="0">
                  <emma:literal>fallowing</emma:literal>
                </emma:interpretation>
                <emma:interpretation id="interp17" emma:lang="en-US" emma:confidence="0">
                  <emma:literal>Following</emma:literal>
                </emma:interpretation>
                <emma:interpretation id="interp18" emma:lang="en-US" emma:confidence="0">
                  <emma:literal>Fallowing</emma:literal>
                </emma:interpretation>
                <emma:interpretation id="interp19" emma:lang="en-US" emma:confidence="0">
                  <emma:literal>followings</emma:literal>
                </emma:interpretation>
              </emma:one-of>
            </emma:emma>
          </inkml:annotationXML>
          <inkml:trace contextRef="#ctx0" brushRef="#br0" timeOffset="8259.9137">6888 522 755,'3'-10'-28,"0"-1"7,-3 2 3,0 3 4,5-3 8,-2 4 2,-3-4 2,5 4 3,-5 5 4,12-5 1,-3 2-1,0 0 0,-9 3 0,31 0 3,-16 3-6,5-3 1,5 3-6,-1 0-6,5-1-7,2 1-9,-1-3-8,7 2 3,-1-2 3,0 0-7,7 0-7,-8 0-8,2 0 1,-5 0-84,2 0 45</inkml:trace>
          <inkml:trace contextRef="#ctx0" brushRef="#br0" timeOffset="8030.9625">7501-63 1200,'6'-15'-39,"-6"3"5,0-2-2,-3 4 7,-6-5 2,1 5 1,-4-1 10,-4-1 5,4 2 4,-6 5 0,3-4 2,-1 6-1,1 1 1,1-2-2,-4 8 10,2-2-9,-2 6 2,0 4 9,4 1-8,-3 4 1,3-2-1,2 9 4,-3 4-1,0 2 2,2 0 3,4 5 5,-2 1 1,2 1 8,0 5-5,0 1-2,2 3 1,1-3 1,3 10-4,-3-10-1,6 5 2,-3-4-5,0 2 5,3 1-3,3-5-4,-3 3 4,0-2 1,3-3-5,0 1 3,-3 0-5,3-2 7,0-5-6,-3-1-1,0-3 0,0 0-1,0-3-1,0-3 0,-3 3 4,-3-6 3,0 3-2,0-3-1,-6-3 1,-2 1 3,-3-2-3,0-4-15,-1 1-13,-1-7-14,1 2-18,1-6-23,-1-6-44,2-2-169,1-6 191</inkml:trace>
          <inkml:trace contextRef="#ctx0" brushRef="#br0" timeOffset="8599.845">7677 447 343,'14'-3'-2,"-5"0"10,0 2 13,-9 1 6,13-6 5,-13 6-1,9-7 1,-9 7 0,3-4-3,-3 4-3,0 0-4,0 0 1,-15-9-4,15 9 0,-16-3 0,16 3 1,-20 6-4,8-3 0,0 2 0,-1 4-4,-2 1 4,0 7-3,1-1 6,-6 8-1,3 1 1,2 4 2,0 3 0,-1-1-1,1 2 3,3 2 3,4-2-4,-1 3 2,3-4 3,3-6 1,3 4-4,0-5 5,3 1 2,6-6-1,0-1 3,5-2-7,1-4 2,7-1-3,-1-6-2,2-6-2,5-5 0,2 0-4,1-5-2,-2-5 0,-1-1 2,-1-2 3,-2-4-9,-7-3-1,-4 2 5,-5 0-5,-6-1-2,-6 2-6,-6-3-6,-3 3-5,-5-2-1,-5 6-12,4 4-7,0 0-16,-4 6-14,5-1-17,-4 4-23,2 0-33,1 0-210,3-1 144</inkml:trace>
          <inkml:trace contextRef="#ctx0" brushRef="#br0" timeOffset="9050.2543">8187-153 852,'5'-9'-58,"-5"9"5,6-7 3,-3 1 4,-3 6 3,0 0 5,9-6 7,-9 6 11,0 0 5,0 0 9,3 19 4,-6-7 6,3 2 2,-3 2 8,0 4 4,0 2 9,3 7 1,-6 8 7,3-2-1,3 3 5,-3 3 1,-2 3-2,2 1-3,3 0 2,-3 1-7,3-1 2,0-1-9,0-1 8,3 1-12,0-4 0,0-1 3,2-2 1,1-2-9,3-5-2,0 1-3,1-6-9,-1-4-9,6-2-7,-3-3-17,2-5-13,6-2-20,-6-3-24,1-6-42,3-9-102,1-2 79</inkml:trace>
          <inkml:trace contextRef="#ctx0" brushRef="#br0" timeOffset="9366.515">8705-207 672,'3'-18'4,"0"6"4,-3 2-4,3-3-1,0 6-3,-3-2-2,0 2-2,0 7 1,0 0 5,0 0 3,0 0 4,0 0 2,0 0 3,-15 27 2,12-11 1,-3 7 6,1-2 2,-4 10 5,3 5 2,-3 5 3,-1 5-1,1 4 1,0 1 0,0 0 9,3 4-6,0-1 1,0 3 0,1 0-8,-1 0 0,1-3-5,2 0 0,3-9-5,0 1 2,3-6-2,2 1-1,1-1 0,2-3-5,4-3-3,0-4-11,0 1-9,4-5-9,2-4-15,-4-3-16,4-5-16,1-7-14,-1-1-10,0-6-16,4-8-17,-2-4-169,4-4 192</inkml:trace>
          <inkml:trace contextRef="#ctx0" brushRef="#br0" timeOffset="9663.4656">9004 587 768,'0'-26'-7,"0"2"9,-3 5 8,0-1 7,-2 8 8,2-2 5,0 0 5,-3 3-6,3 4-4,-5-2 4,3 3-10,5 6 2,0 0 1,0 0-1,-33 19 0,24-5 3,-4 2-2,4 6 2,0 0-4,-2 3 2,5-1 4,0 2-2,3-1-4,0 2 0,3 0-1,0 1-6,3-3 6,3-2-5,-3 0 6,6-5-4,-1 0 1,4-6-5,1-2-1,-1-4 3,3-3-6,0-3 3,1-3 1,2-7-7,-4-4 1,4-5-8,-2-5 9,-1-3-5,-3 0-2,0-6 1,-7 0-15,-2 6-4,0-3-8,-6 3-5,0 0-9,-2 2-6,-4 1-9,0 6-10,0 1-12,-3 4-18,-1-2-30,-2 4-175,-2 2 182</inkml:trace>
          <inkml:trace contextRef="#ctx0" brushRef="#br0" timeOffset="10610.0949">9249 146 792,'0'0'-26,"0"0"1,9-4 2,-9 4 4,0 0-1,0 0 2,6 17 4,-6-5 4,0 2 7,0 2 1,0 2 5,0 3 6,0 7-1,0-2 2,0 3 0,0 2 1,0 0-2,0-2 2,0 4-2,3-3 1,-3 0 5,3 0-4,0-3-1,0-2-2,-1-5 1,1 2 1,0 1-3,0-11 4,2 6 1,1-7-4,0-4 2,2-1 0,1-6-2,-9 0 0,21-6-6,-12-1 3,7-7 2,-4-2-5,-1-1 3,1-4-5,2-3 2,-6 4-2,1-5 4,0 4 4,-3 2 1,0-1 3,0 2 3,-3 1-3,3 4-3,-3-1-3,-3 5-2,2 5 0,-2 4-4,0 0 2,0 0 3,0 0 1,-8 27-4,5-11 4,0 0-1,3 3 4,-3 1-1,3 3-4,0-3 6,0 3 1,3-7-3,-3 5 2,6-6 1,-3 2 4,2-3-5,6 0 1,-2-8 2,2 4 6,1-5-5,0-5-2,4-3 9,-1-3-6,0 0 4,2-9 5,2 1-4,-1-8 3,-3-4-1,0 2 0,-5-7 4,-1 1-11,-3 3 1,-3-2-4,-6 1-2,-3 1-2,-7 0-5,-2 0 6,-3 3-4,3-1-5,-4 9 5,4 0-11,1 2 3,-1 4-1,-1-2-5,1 6-4,3 2-1,3-2-7,1 6 2,8 0-3,-15 0 1,15 0-4,-7 7-7,7-7-4,0 12 1,0-12-3,10 10-6,-4-6 2,6 1-4,-4-3-3,4 4 2,3-3 3,1 0 3,-1-3 4,2 0 3,6 2 6,-3-2 9,7 0 2,1 0 3,-5-2 1,1 2 6,1-3 7,-7 3 6,2 0 2,-1-3 4,-4 3-3,3-3 3,-2 3-2,-4 0 1,0-3-3,-12 3 0,23 0-4,-14 3 1,-2 0 4,2 3 5,-3 0-3,0 4 10,-3 0-5,0 5 3,-3 4-3,3-1 4,-3 1-3,0 7 0,-3 0 3,3 1-4,0 1 3,0-2-4,0 2 1,0-4-5,0 1-3,3-1 5,0 1-5,0-7 8,-3 1-9,6-4-3,-3 0-13,3-4-18,4-1-26,-4-4-38,3-6-71,-1-3-82,1-1 237</inkml:trace>
          <inkml:trace contextRef="#ctx0" brushRef="#br0" timeOffset="10775.4635">10012 61 731,'-11'-16'33,"2"4"0,0 2-3,-1 5-3,1-1-5,3-3-2,0 5-2,-3-2-4,9 6-5,-9-5-2,0 2-6,9 3-9,-10-2-8,10 2-15,0 0-21,-15 5-36,15-5-167,-6 5 224</inkml:trace>
          <inkml:trace contextRef="#ctx0" brushRef="#br0" timeOffset="12891.8565">7758 411 1091,'0'0'-104,"0"0"15,0 0 10,0 0 8,0 0 9,0 0 6,0 0 10,0 0 6,0 0 7,0 0 8,0 0 10,0 0 6,0 0 5,0 0 6,0 0 3,0 0 2,0 0 2,0 0-2,0 0 0,0 0 0,0 0-1,0 0-1,0 0 3,12 9-1,-12-9-1,0 0-1,5 5 2,-5-5 0,8 6-3,-8-6 0,6 5-1,-6-5 1,9 8-1,-9-8 2,5 9 2,-2-4-6,-3-5 2,6 12 3,-3-8-1,0 4 0,0-2-2,0 2-2,0 0 2,0 4 3,0-6 0,0 3-2,0 3 2,1-2 0,2-2-1,-3 4-1,3-2 4,-3 4-5,0-3 2,0-1-3,0 1 0,0-1 1,-3 2 3,3 2 1,-3-4-3,3 1 4,-3-1-2,0 4 1,-3-3-1,3 0 0,-3-2-2,3 1 1,-3 1-3,0-2 4,0 1-4,0 1 0,0 0-4,-3-3-16,3 3-21,-7-4-36,1 2-132,-3-1 71</inkml:trace>
          <inkml:trace contextRef="#ctx0" brushRef="#br0" timeOffset="11739.8511">10214 171 617,'0'6'-45,"0"4"16,0-2 9,0 0 13,0 2 7,0 4 7,3-1 5,-3 1 2,3 5 6,0 1-3,3 1 0,-3 1-1,4 2 1,-1 1-2,-3 0 0,3-1 1,0 0-5,-3-2 0,3 2-1,-3-6-1,0 4-3,0-5 4,0-4 0,-3 2-3,2-1 4,-2-4 3,3-2-4,-3-8 3,-5 6-7,5-6 3,0 0-6,0 0-7,-6-28-6,9 8-4,-3-1-3,3-3-6,2-6-3,1 0 2,5 0 3,0 0 0,-2 6 4,0 0 0,3 2 2,0 1 1,1 4 0,2 4 1,-1-1 1,1 5 0,1 5 1,-1 1 2,-3 3 4,3 5 3,1 3 4,1 4 2,-2 0 1,-3 6 2,0 3 0,4 0 6,-7 4 0,0 4-1,2-2 1,-2 6-1,-3-6-3,0 0 1,4-2 2,-4 1-5,0-2 4,3 0 1,-3-3-4,6-4 3,0 2-1,1-7-3,2 0-2,2-4-2,-2-3 1,7-5-3,2-2-3,-4-7 1,8 1 1,-1-8-2,1-4 2,-2-1-3,2-3 7,-4 0 8,-1-4 6,-3 2 20,-3-1 0,1 3 5,-6-2 0,-2 4-7,-1-2-5,-3 5-1,-6-1 0,0 5-9,-6 2-1,3 2-1,-3-4-4,-4 11 4,1-1-7,-3 5 0,12 0 1,-23 15-5,3-4-2,6 5 3,-1-1 3,3 9-6,0-6 5,-1 5-4,4-2 7,0 0 3,4 1-8,2-4 1,0 3-4,0-6 1,3 0-2,0-1-3,3-4-1,3-4 3,-1 0-17,-5-6 0,15 0 5,-15 0-11,22-6 0,-10-6 0,3 0 0,-3 0 2,4-4-1,-4-1 2,-1 1 1,1-1 0,-3 4 2,0 2 9,1 0-8,-4 3 0,3 0 1,-3 2-2,0 3 7,-6 3-1,0 0 5,6 17 6,-6-5-3,-3 4 3,0 5 2,0 6 0,-3 0 9,0 9 6,0 1-8,0 1 0,-1 4 3,1 1 1,-3 7 4,0 2-5,-3 1 2,4-4 2,-4 0 1,1 0 0,0-4 8,-1 0 0,0 0-3,-3-4-1,2-6 1,-5 1 3,4-7 2,-7 1 7,-1-2-9,1-4 0,1-3-2,-8-1 3,4-8-5,-7 3-4,5-10-3,-2-1-20,1-4-22,-4-8-30,-1-2-42,-5-11-58,2-6-303,-5-6 35</inkml:trace>
        </inkml:traceGroup>
        <inkml:traceGroup>
          <inkml:annotationXML>
            <emma:emma xmlns:emma="http://www.w3.org/2003/04/emma" version="1.0">
              <emma:interpretation id="{4E9A6B96-06FD-47E7-85CF-DFE8DA384737}" emma:medium="tactile" emma:mode="ink">
                <msink:context xmlns:msink="http://schemas.microsoft.com/ink/2010/main" type="inkWord" rotatedBoundingBox="14201,1532 18599,1462 18625,3048 14227,3119"/>
              </emma:interpretation>
              <emma:one-of disjunction-type="recognition" id="oneOf4">
                <emma:interpretation id="interp20" emma:lang="en-US" emma:confidence="0">
                  <emma:literal>posit</emma:literal>
                </emma:interpretation>
                <emma:interpretation id="interp21" emma:lang="en-US" emma:confidence="0">
                  <emma:literal>poet</emma:literal>
                </emma:interpretation>
                <emma:interpretation id="interp22" emma:lang="en-US" emma:confidence="0">
                  <emma:literal>posset</emma:literal>
                </emma:interpretation>
                <emma:interpretation id="interp23" emma:lang="en-US" emma:confidence="0">
                  <emma:literal>Poinsett</emma:literal>
                </emma:interpretation>
                <emma:interpretation id="interp24" emma:lang="en-US" emma:confidence="0">
                  <emma:literal>Preset</emma:literal>
                </emma:interpretation>
              </emma:one-of>
            </emma:emma>
          </inkml:annotationXML>
          <inkml:trace contextRef="#ctx0" brushRef="#br0" timeOffset="14137.1953">11868 308 517,'0'0'-24,"0"-10"6,0 10 10,4-10 6,-4 4 5,0 6 4,3-12 4,-3 12 1,0-7 1,0 7-3,0-9 1,0 9-2,0 0 1,0 0-2,3-8-2,-3 8-2,0 0 0,0 0-1,0 0 0,0 0-3,0 0 2,0 0-1,0 0 1,0 0-1,0 0 0,-13 20 3,10-10 3,-3 2-3,3 3 5,0 0 0,-3 9 2,0 0 4,3 0-3,-3 3 8,0 9 0,0-1 7,1-1-8,-3 5 2,2 3 0,-3-3 4,4 3-6,-1-1 6,-3 7-2,0-8-4,3 5 1,-3-5 4,-1 7-5,1-5-4,0-3 6,0 1-8,1 1 2,-1-5 1,0 1-7,-1-4 1,4 0 0,-3-7-10,6 2-7,-6-3-3,6-3-26,-3-4-18,0 0-19,-3-8-34,-1-2-159,4-4 215</inkml:trace>
          <inkml:trace contextRef="#ctx0" brushRef="#br0" timeOffset="14605.0354">11666 293 680,'3'-9'-25,"3"1"6,1-2 1,-1 2-1,0-4 5,3 3 4,-1-1 3,1-1 3,3 2-2,4-1 4,-4-2 1,6 3-1,-1 0-2,5 4 1,-1-1 3,3 5-3,-2 1 0,4 1 2,-1 8-2,-1-2 1,0 6 2,4-1 0,-8 7-1,1 2 1,-2 1 2,-1 3 1,-7 3-1,1-1 7,-2-3 0,-4 3 5,0 0-1,0-3 5,-6 5 1,3-7 2,-3 4 4,-3-4 1,0-1 0,0 1 3,0-6 3,-3 3 1,-1-3 0,-2-2-4,0-1 0,-2 1-2,-4-3-5,-1-2 2,1-4-3,0 3-4,-2-6-5,0 2-11,0-4-10,-1 0-15,0-4-13,-1-1-19,4 0-37,1-5-183,2 4 206</inkml:trace>
          <inkml:trace contextRef="#ctx0" brushRef="#br0" timeOffset="15201.3313">12690 243 762,'0'0'-6,"6"-7"4,-6 7 4,6-9 5,-3 4 1,-3 5 4,0-9-3,0 9-2,0 0 2,-6-12-5,0 8-1,6 4 0,-16-2 2,7-2-3,9 4-3,-21 4 4,9-2-1,-1 4 0,-2-2 1,4 5-2,-4 5 0,0-4 1,2 8 4,-2-3-2,0 6 2,1 2 5,-3 2-3,3 2 1,2-1-1,0 4 2,3-5-2,3 2 1,-1-3 1,1 1 5,6 0 0,3-2 4,7-4-1,-1 3-3,3-3 4,6-2-8,2-2 1,5-3-1,-4 0 1,7-6 8,-2 0-8,2-6 1,-1 0-5,0-6-2,1 0 0,-2-3 1,2-2 1,-4-5 0,-1-7 0,2 1-3,-7 0 5,3-4-1,-5-4 7,-4 0 1,-1 1-2,-5 1 4,0-2-6,-3 3 5,-3 0 3,0 0 2,-3 2-7,-6 1 2,3-1-11,-2 3 2,-1 7-4,-3-1-5,-1 1-12,4 5-5,0 1-15,0 2-13,0-2-13,6 8-7,-3-5-17,4 3-22,2 3-35,-3-8-146,3 2 197</inkml:trace>
          <inkml:trace contextRef="#ctx0" brushRef="#br0" timeOffset="15696.4683">13359 39 732,'0'0'-29,"0"0"3,0 0 4,0 0 6,0 0 2,-27-6 5,16 5 2,11 1 2,-26 1 1,15 4 3,-4-4 0,-4 5 2,4 3-1,-3 1 0,4-2 7,-3 4-6,3 0 2,2 2-1,0 0-2,0 2 6,-1 0 0,4-1-1,0 1 3,3 0-2,1-3 3,-1 1 2,3-1 0,3-2 0,0 3-1,3 0 0,0-3 1,3 2-1,2-1 1,1 0-2,3 2 1,1-1 0,2 1-2,3 0-3,-1 2-1,3-3 2,-3 4-3,4 2 0,1 1-1,-4 2 4,-1-2-5,2 2 3,-4-1-4,-3 3 5,-3-4-3,3 2-1,-6-1 10,1 2-6,-1-4 3,-6-3 2,3 0 14,-3-3 4,-3 2 8,-3-2 4,-1-2-2,-5-1 6,3-1-8,-6-4-1,3 0 1,-7-3-7,4-2-1,-2 0-10,2-4-7,-4-2-5,1-5-24,1-2-21,2-4-22,-1-2-23,4-5-43,0-6-190,3 0 168</inkml:trace>
          <inkml:trace contextRef="#ctx0" brushRef="#br0" timeOffset="16999.7462">13558 375 781,'0'0'-61,"0"0"9,3 4 7,-3-4 8,0 8 14,0-8 11,0 8 5,0-8 5,3 10 6,-3-4-1,0 3 7,3-2-1,-3-7 9,4 14-5,-1-5 4,0-1 4,3 0-1,0 0 7,6 0-3,-4 2-1,7-6 2,1 1-4,2 1 0,3-1-4,-2-1-1,4-2-1,1-2 1,1 0-2,1-2-2,-2-2-2,1-4 1,-1 2-2,1-4 3,-2-4-3,-5 3-1,4-5-3,-4 0 4,-1-4 2,-2 2-5,-4-4 0,0 0 6,-5-3-7,-3 4-3,0 0-3,-3 2 4,-3-4 1,-3 2-1,0 3 2,-2 2 4,-6 2-11,2-1 1,-2 8 2,-1-4-5,-4 8 4,1 0-4,0 6 4,-2 2 5,-2 4-7,1 1 4,-4 8-2,4 6 7,1 2 0,-2 1 5,1 12 1,0-2-5,7-4-2,-5 9 7,7-6 0,3 0 2,0-1-1,3-3 0,3-2 1,3-1 0,0-1 3,6 1-7,0-5 2,6-3 3,3 0 2,7 0-8,4-6-3,5-4-15,4-3-4,2-2 0,5-4-16,0-8 1,4 0-8,6-9-3,-5 0 0,1-7-3,4-7 0,0-1 0,-5-7 1,-2-1 4,-2-2 7,-3-1-1,-11 1 5,-2-3 4,-2 3 10,-4-3 3,-4-1 4,-1 2 2,-4-3 2,-3 4 4,0 4 0,-6-2 3,0 2 0,3 1-2,-6 6-6,3-2 7,0 5-2,-3 3-1,0 0 0,3 2-1,-3 2 0,0 4-3,4-1 0,-4 5-3,0 0 0,0 4 2,0 0-2,0 8 1,0 0 1,0 0 1,0 0 0,0 0 5,-22 22-2,16-6 7,0 0-3,-3 9 8,-3 1 1,-1 8 1,4-2 6,1 4 0,-4 1 2,3 4 0,3-1-2,-3 6 6,-1-1 0,7-2-4,-3-3 6,6 4-15,0-1 6,0-1-1,3-1 2,3-4-6,1 2 4,2-4-8,0 1-2,0-2 2,3-1-2,-1-3-1,3-4-1,0 2 12,-2-7-8,3-2-1,4 0-5,-4-3-4,5-1-4,1-5-5,4-2-7,2 1-14,-2-6-11,1-3-9,5-3-15,-4 0-13,2-6-9,-1-5-21,2 1-170,-2-6 206</inkml:trace>
          <inkml:trace contextRef="#ctx0" brushRef="#br0" timeOffset="17235.0598">14367 61 672,'0'0'-50,"-15"0"6,15 0 10,0 0 6,0 0 7,0 0 6,0 0 2,40 7 1,-22-6 1,2-1 0,8 3-3,-1-3-11,4 0-13,1 3-27,2-3-34,-2 3 33</inkml:trace>
          <inkml:trace contextRef="#ctx0" brushRef="#br0" timeOffset="19087.1348">12155 1044 305,'-12'3'-11,"12"-3"4,0 0 7,-12 3 7,12-3 7,0 0 4,0 0 1,-9 3 1,9-3-3,0 0 4,0 0-1,0 0-3,0 0 1,0 0-1,45 0 0,-34 0-5,9 0 1,0 0-1,4 3-1,7 0 0,1 0-1,11-2 7,3 2-5,11 3-3,4 0 0,2-4 3,0 2-1,7 4-3,14-3 0,4 2 3,2-4-7,3 3 0,38-1 4,-24-3-2,-12 1-3,0 1 3,3-3-3,-5-1 2,1 0 1,2 0-1,-5-1-1,-4-3-4,1 1 1,-4 1 0,-11-3 1,-7 2-3,0 0 2,-2 0 3,-7-3 1,-8 5-5,-4-4 1,-6 5 1,-3-4-1,-6 0 1,-2 3-2,-2-2 2,-2 1-1,-2 2-4,-4-4-6,0 2-8,-2 2-12,-4 0-13,2-4-21,-14 4-24,24-2-78,-11-1 56</inkml:trace>
          <inkml:trace contextRef="#ctx0" brushRef="#br0" timeOffset="19703.0694">12236 1104 396,'0'0'-31,"13"10"3,-4-6 6,3 1 6,3-1 11,5-3 4,5 2 0,5 3 2,7 0 1,5 0 0,3-2 5,3 2 2,13 2 2,-1-2-2,6-4 3,1 3-1,2-2-1,12-1 2,7 4 1,-1-6-1,5 3 0,0 0-1,3-1 0,-5 0-2,4-2-3,-4 4 0,-6-4 3,-12 0 1,2 4-3,-8-4 2,-3 0 5,-8 0 0,-5 1 3,-4-1 2,-4 0-3,0-1 3,-8 1-1,-2-4 1,-1 4-5,-2-4 3,-1 4-7,-1-2 1,-2 0-3,-1-4 1,-4 4-4,2-2-8,-1 2-2,-3-1-11,4 2-10,-5-3-17,1 2-34,1-1-105,-4-3 62</inkml:trace>
        </inkml:traceGroup>
        <inkml:traceGroup>
          <inkml:annotationXML>
            <emma:emma xmlns:emma="http://www.w3.org/2003/04/emma" version="1.0">
              <emma:interpretation id="{49793A26-CA6C-421F-BCD4-192E5F946A2D}" emma:medium="tactile" emma:mode="ink">
                <msink:context xmlns:msink="http://schemas.microsoft.com/ink/2010/main" type="inkWord" rotatedBoundingBox="17782,2498 17804,1685 17959,1689 17937,2503"/>
              </emma:interpretation>
              <emma:one-of disjunction-type="recognition" id="oneOf5">
                <emma:interpretation id="interp25" emma:lang="en-US" emma:confidence="0">
                  <emma:literal>i</emma:literal>
                </emma:interpretation>
                <emma:interpretation id="interp26" emma:lang="en-US" emma:confidence="0">
                  <emma:literal>&amp;</emma:literal>
                </emma:interpretation>
                <emma:interpretation id="interp27" emma:lang="en-US" emma:confidence="0">
                  <emma:literal>:</emma:literal>
                </emma:interpretation>
                <emma:interpretation id="interp28" emma:lang="en-US" emma:confidence="0">
                  <emma:literal>S</emma:literal>
                </emma:interpretation>
                <emma:interpretation id="interp2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17974.9871">15199 482 513,'0'6'-11,"0"-6"1,3 13-1,-3-13 7,-3 11 6,3-11 5,-3 9 2,3-9 5,-3 10-6,3-4-2,-5 1 1,5-7 1,-3 14 2,0-3 1,3-1-3,-3 8 4,3-6-2,-3 6 2,6-3-1,-3-1-1,3 2 0,-3 2-1,3-6 3,0 2 2,2-1 2,-2 2-2,3-4 7,2-1 6,-2-2-1,-1-3 5,4 0-2,-3-1 3,-6-4 3,21-9 2,-12 2 2,1-5-4,-4 1-1,3-5-3,-3 3-3,-3-4-2,0-1-2,-1 0-16,-2 6-2,0-4-18,0 2-16,-2 3-11,-1 1-13,-3 4-8,0 0-13,-3 2-25,9 4-176,-16-4 208</inkml:trace>
          <inkml:trace contextRef="#ctx0" brushRef="#br0" timeOffset="17605.7916">15260 3 274,'0'-6'14,"0"6"-3,0 0 1,-3-14-1,3 14 1,-6-5 1,6 5 4,-6-5-4,6 5 2,0 0-1,-15 0 3,15 0 0,0 0-1,-17 15 2,14-6 0,-5 2 1,2 2-2,1-1 0,2 3 0,0-4 1,0 5-1,3-5-1,-3 2 0,6 2-1,-3-5 3,3 1-5,0-4 2,2 2-4,4-1-1,2-5 2,-3 0 6,-8-3-8,21-3 1,-9-4 0,0-2-5,1-2 2,-1 0-2,0-3 4,-1-2-4,-2 0 1,-6 2-6,4 1 0,-4 0-2,-6 2-3,3-1 1,-7 5-7,1-2 3,0 3-19,6 6-5,-20 0-14,5 6-7,2 3-20,-2-2-121,0 7 65</inkml:trace>
        </inkml:traceGroup>
        <inkml:traceGroup>
          <inkml:annotationXML>
            <emma:emma xmlns:emma="http://www.w3.org/2003/04/emma" version="1.0">
              <emma:interpretation id="{2E55103A-4CE5-4E0A-AB74-EAC69474ED5B}" emma:medium="tactile" emma:mode="ink">
                <msink:context xmlns:msink="http://schemas.microsoft.com/ink/2010/main" type="inkWord" rotatedBoundingBox="18268,2256 18613,2283 18612,2294 18268,2267"/>
              </emma:interpretation>
              <emma:one-of disjunction-type="recognition" id="oneOf6">
                <emma:interpretation id="interp30" emma:lang="en-US" emma:confidence="0">
                  <emma:literal>-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8257.9776">15646 553 680,'0'0'-43,"0"0"5,22-2 7,-22 2 4,24 0 9,-13 0 8,3 0 6,0 0 2,4 0 5,-3 2 1,4-2-1,-1 2-1,2 1 0,2-3-2,-4 6 0,3-6-6,-2 3-8,1-1-13,-2 2-18,0-3-26,1-1-51,-4-1 41</inkml:trace>
        </inkml:traceGroup>
      </inkml:traceGroup>
    </inkml:traceGroup>
    <inkml:traceGroup>
      <inkml:annotationXML>
        <emma:emma xmlns:emma="http://www.w3.org/2003/04/emma" version="1.0">
          <emma:interpretation id="{9CBA9573-B21E-4405-9039-78A10A2C29E6}" emma:medium="tactile" emma:mode="ink">
            <msink:context xmlns:msink="http://schemas.microsoft.com/ink/2010/main" type="paragraph" rotatedBoundingBox="2800,2633 28833,2547 28841,4839 2808,4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2DB791-D81C-4B99-B204-976789B00015}" emma:medium="tactile" emma:mode="ink">
              <msink:context xmlns:msink="http://schemas.microsoft.com/ink/2010/main" type="inkBullet" rotatedBoundingBox="2802,3214 4403,3209 4408,4506 2806,4511"/>
            </emma:interpretation>
            <emma:one-of disjunction-type="recognition" id="oneOf7">
              <emma:interpretation id="interp35" emma:lang="en-US" emma:confidence="0">
                <emma:literal>{TI,</emma:literal>
              </emma:interpretation>
              <emma:interpretation id="interp36" emma:lang="en-US" emma:confidence="0">
                <emma:literal>{3¢,</emma:literal>
              </emma:interpretation>
              <emma:interpretation id="interp37" emma:lang="en-US" emma:confidence="0">
                <emma:literal>{A},</emma:literal>
              </emma:interpretation>
              <emma:interpretation id="interp38" emma:lang="en-US" emma:confidence="0">
                <emma:literal>{3'],</emma:literal>
              </emma:interpretation>
              <emma:interpretation id="interp39" emma:lang="en-US" emma:confidence="0">
                <emma:literal>[a},</emma:literal>
              </emma:interpretation>
            </emma:one-of>
          </emma:emma>
        </inkml:annotationXML>
        <inkml:trace contextRef="#ctx0" brushRef="#br0" timeOffset="24589.7896">497 1531 825,'0'0'-48,"0"0"10,0 0 7,0 0 8,6-6 7,-6 6 5,0 0 7,0 0 0,0 0 7,0 0-1,0 0 3,0 0 1,0 0-5,0 0 3,0 0-1,-20-5 1,20 5-1,0 0 2,-23 9 2,15-5-3,-1 2 2,-3 0-1,3 1-1,-4 2-1,1-3 2,3 4 0,-2 0-2,-4 2 3,6 0-3,-1-3 1,1 3-2,0-5 5,0 4-4,0-2 0,3 0 1,0 1 0,1-2 1,-3-1-2,2 2-3,3 2 4,0-4 1,0 2 0,-2-1-4,2 1 0,3-2 3,-3 1 0,0-2-1,3-6 0,-3 13 3,3-8-4,0-5 6,0 12-5,0-12 3,0 10-3,3-3 3,0 0 0,-3-7 2,3 12 3,0-8-3,0 2 6,-3-6-6,2 11 2,-2-11 2,9 9 3,-6-5-5,0 1 3,-3-5-1,8 12-2,-5-4 3,-1 2 4,-2 2-3,3-2 1,-3 1 4,0 7-1,0-6 1,-3 6 11,1-3 3,-6 4-12,-1-1-1,3 3 3,-2-6-1,-1 5 1,0-5 7,0 1-10,0-4-7,2 2 7,1-1-7,0-5 5,0 2-5,0-2 6,3 2-5,0-4 1,-3 0 5,6 3 2,0-9-8,0 0-4,0 0 6,0 8-6,0-8 1,0 0-2,0 0-2,30-8 2,-21 5-7,-9 3 0,22-6 5,-10 6-3,-1-1-5,-2-4 3,-9 5-3,22 5-2,-22-5 12,21 1-13,-15 2 1,3 3 0,-3 2 0,-3 0 3,3 3-3,-6 3 1,4-3-2,-4 3 5,-4 1 0,1-1-3,0 2 3,0-2-5,-3 2-1,0 2 9,0-4 1,0 5-10,-3-2 6,3-1 1,-2 0-5,-3 1 9,2-5-4,1 3-2,2-1 3,-3-1-3,3 1 2,0-3-4,3 3 2,-3-3-1,3 2 0,3-2 7,0-1-2,3 4 1,0-1-2,3-2 2,0 3-3,6 0 2,-1-2-9,1 3-5,4-4-11,2 2-11,0-1-22,0 2-17,4-4-24,-5 1-48,8-1-254,-7-1 93</inkml:trace>
        <inkml:trace contextRef="#ctx0" brushRef="#br0" timeOffset="23431.3704">976 1680 302,'-3'-8'18,"0"-1"-2,0-1-3,0 5-2,1-4-1,-4 2 1,6-2 9,0 9 4,-6-12-2,3 4 2,3 8 11,-6-12 0,3 6 4,3 6 1,-3-10 6,3 10-9,-3-8 3,3 8-2,0-10-3,0 10 2,0 0-10,-3-11-3,3 11 1,3-7-1,-3 7-7,3-8-4,-3 8 3,9-6-3,-6 1 0,-3 5-3,12-5 2,-7 2-7,-5 3 2,20-6-6,-12 6 3,4-2-2,-3-2-2,6 2 2,-15 2-2,28 2 3,-13 2 2,-1-2-5,4 1 2,4 3 1,-1-1-2,-4 0-4,3 3 3,-3-2 4,-2 6-6,-3-6 0,1 4 1,-1 0 4,-3 0-5,-1 2 4,-5 0 1,3-3 0,-3 3 3,-3 1 5,0-2 0,-3 2 7,-3-2-3,3-1 2,-2 2-1,-4-1 1,3-1 2,0 1 2,-3 4-10,2-5 2,-2 1 0,3-1-2,-3 5 1,6-3-1,-3 2-3,0 1 7,1-3-6,2 3 2,3 0 1,0 1-2,0 1-4,3-4 3,0 4 4,2-1 3,4 1-8,-3-4 3,3 4 0,3-4-2,-2-2 0,2-4 4,3 2-1,-4-3 1,4-4-6,1 2 17,-4-8-17,3 4-3,0-5 0,-2-1 3,-1-1-2,-4-4-4,1-1 2,0 2 2,-3-2-5,-3-2-2,0 4 2,0-1 1,-3 1-3,0 1-4,0 1 2,-3-1-4,3 9 0,-6-4 4,6 4 0,0 0-2,0 0 5,-21 13-4,18-5 4,-2 4-5,2 1 1,-3 2 9,3 3-8,0-2 2,3 3-2,-3 0 3,3 4 2,0-5 1,0 6-5,3-2 3,0-1-1,-3 3 3,3-1-3,0-2 3,0 1 0,0 1-3,0-5 2,-3 1-2,0 1-1,0-2 2,0 1 1,-3 0 0,0-3 2,0 3-2,0-2 0,-3-1 5,-4-1-6,1 3-7,-3-3-6,0 0-11,-3-4-18,-4-4-9,4 2-14,-2-4-17,-1-5-27,-1-3-41,1 1-182,-2-7 154</inkml:trace>
        <inkml:trace contextRef="#ctx0" brushRef="#br0" timeOffset="21885.2204">621 1814 571,'0'-13'-21,"0"7"4,3-4 0,-3 4 2,3-3 3,-3 9 6,3-14 5,-3 7 3,0 1 4,0 6-2,3-9-2,-3 9 0,0 0 2,0 0 1,3-5 2,-3 5 6,0 0-2,0 0-2,0 0 5,0 0-1,-6 24-3,0-16 2,3 1-1,0 0-2,-3 3-1,0 2-1,-1 0-1,-2 4-2,3 2-5,-3 1-6,-2 1-13,2 1-9,-6 3-21,-1 0-29,-2 3-76,0-2 53</inkml:trace>
        <inkml:trace contextRef="#ctx0" brushRef="#br0" timeOffset="21501.1676">645 1969 469,'6'-12'-4,"-6"12"5,0 0 3,3-4 3,-3 4 3,0 0 5,0 0 2,5-9 2,-5 9-2,0 0 2,0 0-3,0 0 7,3-6-7,-3 6 0,0 0-2,0 0-1,0 0 2,0 0-3,0 0 3,0 0 0,5-8-5,-5 8 6,0 0-5,0 0-2,0 0 0,0 0-2,0 0 0,0 0-3,0 0-2,0 0-1,0 0 0,0 0 1,3 23 3,-3-16-1,0 2 6,3 5-1,-3-2 1,0 4 2,0 1-3,0 2 3,0-2-1,0 5 0,0-4 1,-3 6 4,6-1-12,-3-1 3,0-2 4,3 5-5,-3-5 0,0 1 0,0 0-2,3 1-1,-3-4-6,3 5-8,-3-4-9,0-4-8,0 3-12,-3-3-12,3 0-14,-3-3-24,0 0-137,3-2 77</inkml:trace>
        <inkml:trace contextRef="#ctx0" brushRef="#br0" timeOffset="22246.7973">349 2530 414,'0'0'-8,"13"0"6,-13 0 0,17 0 2,-8 3 2,-9-3 2,25 0 3,-10 0-1,0 0-1,5 0 0,0 0-1,3 0 3,4 0-3,1 0-4,1-3-8,2 0-10,-1 0-17,3-1-40,0-2-31,-5 0 36</inkml:trace>
        <inkml:trace contextRef="#ctx0" brushRef="#br0" timeOffset="25059.9842">1725 2482 1020,'0'0'-40,"13"-6"14,-13 6 17,12-3 2,-12 3 7,9-1 10,-9 1 1,0 0 4,12-4 0,-12 4-6,0 0 2,0 0-4,0 0-3,0 0 9,14 8-1,-14 0 4,0 1-9,0 1 6,0 1-8,-3 2 2,0 4 4,0-1-3,0-1-2,1 5 2,-1-4-10,0 4-18,0-4-20,-3-1-31,3 0-51,3-4-175,-3-1 187</inkml:trace>
      </inkml:traceGroup>
      <inkml:traceGroup>
        <inkml:annotationXML>
          <emma:emma xmlns:emma="http://www.w3.org/2003/04/emma" version="1.0">
            <emma:interpretation id="{4630DD9F-D063-4C31-9655-F271990F98CF}" emma:medium="tactile" emma:mode="ink">
              <msink:context xmlns:msink="http://schemas.microsoft.com/ink/2010/main" type="line" rotatedBoundingBox="4814,2627 28833,2547 28841,4839 4822,4919"/>
            </emma:interpretation>
          </emma:emma>
        </inkml:annotationXML>
        <inkml:traceGroup>
          <inkml:annotationXML>
            <emma:emma xmlns:emma="http://www.w3.org/2003/04/emma" version="1.0">
              <emma:interpretation id="{6C5EF4F9-9DF9-4CA0-BCC4-D9E690AE88DE}" emma:medium="tactile" emma:mode="ink">
                <msink:context xmlns:msink="http://schemas.microsoft.com/ink/2010/main" type="inkWord" rotatedBoundingBox="4838,3068 8493,3197 8450,4424 4795,4295"/>
              </emma:interpretation>
              <emma:one-of disjunction-type="recognition" id="oneOf8">
                <emma:interpretation id="interp40" emma:lang="en-US" emma:confidence="0.5">
                  <emma:literal>[23.943,</emma:literal>
                </emma:interpretation>
                <emma:interpretation id="interp41" emma:lang="en-US" emma:confidence="0">
                  <emma:literal>[23.443,</emma:literal>
                </emma:interpretation>
                <emma:interpretation id="interp42" emma:lang="en-US" emma:confidence="0">
                  <emma:literal>{23.943,</emma:literal>
                </emma:interpretation>
                <emma:interpretation id="interp43" emma:lang="en-US" emma:confidence="0">
                  <emma:literal>{23.243,</emma:literal>
                </emma:interpretation>
                <emma:interpretation id="interp44" emma:lang="en-US" emma:confidence="0">
                  <emma:literal>{23.443,</emma:literal>
                </emma:interpretation>
              </emma:one-of>
            </emma:emma>
          </inkml:annotationXML>
          <inkml:trace contextRef="#ctx0" brushRef="#br0" timeOffset="25910.1908">2577 1876 749,'0'0'-24,"0"0"7,0 0 6,0 0 4,0 0 6,0 0 9,-9 6 3,9-6 4,0 0 3,0 0-1,0 0 1,0 0 0,-9-16-2,9 16-3,0 0-2,9-18-1,-3 13 0,2-2-2,1 1-1,3-3-1,1 2-6,2-2 6,0 4-4,0-4 1,4 3-1,-2 1 0,-2 4-4,3 1 0,1-4 0,-4 8 0,-1-3 0,1 4-1,-2 5-1,-1 0 3,-3 1 1,-3 6-3,0-4 3,-6 7-3,3-2 0,-9 4 2,0 2 0,-3 0 1,-3-3 2,-1 8 4,-2-5 3,1 0 1,-1-5 6,-1 2-1,1-3 9,0 0-2,1-2 4,2 1 10,-4-5-10,4 2-2,3-2 3,3-3-8,-3 1 0,0-2-5,6 0 1,-4 0 2,4 0-2,3-8-1,6 15 1,1-10-2,2-1-3,0 6 1,3-5 1,0-4-4,2 3-4,5-2-1,2 1-4,0-3-9,4 0-10,-2 0-15,5-3-18,-1-3-17,-4 2-31,3-2-52,-3-6-136,-1 3 192</inkml:trace>
          <inkml:trace contextRef="#ctx0" brushRef="#br0" timeOffset="26820.6113">2496 1522 754,'2'-7'-27,"1"-4"4,-3 2 9,0 0 7,0 9 7,0-12 7,-3 3 2,3 9 3,-2-13-1,-1 7-2,3 6-4,-11-5 0,2 2-1,9 3 3,-14 0 3,14 0-6,-18 6 1,6-1 0,-1 1 1,-2 3-2,3-3-2,-2 6 4,0 0-4,0 0 1,2 2 3,3-1-1,0 0 4,0 2-2,-1-1 3,4-2-3,0 3 0,0-2 0,0 1-1,6-1 5,-2-2-4,2 4 2,0-5-3,0 2-1,2 0 2,4 2-2,0-4-1,3 1 3,-2 1-3,-1-2-1,3-2 2,-3 4-3,0-6-1,-3 4-1,3-4 1,-3 0-1,0 3 2,-3-1 1,0 1 6,0-9 1,-12 13 8,3-5 1,-3 1 0,-1 0 4,1 1-2,0-4 2,1 0-3,2 2 2,-3-2 0,2 3-2,4-3-5,-3-2-3,3 2 1,6-6-1,-12 8-1,9-5-2,3-3 0,0 9 0,0-9-3,12 10 3,-3-8 9,0 2-15,4 1 1,-1-4 2,0 3-4,-1 0-2,-2 0 2,3-2-2,-2 4 2,-1 0 3,-3 2-5,0 0 0,-3 0 1,0 2-1,-6 2 0,0-3-1,-3 6-2,0 2 1,-3-4 9,-4 7-5,4-4-4,-2 2 5,-1 0 3,3 0-1,0-1 3,-4-2-5,7 1-4,0-1 14,0-1-10,3 2 0,0-1-1,3 2-4,3-4 7,3 7 2,0-4-1,6 0-1,4 3-3,-1-3 1,2 1 3,1-1-16,4-2-9,-1 1-14,-1 0-18,0-5-20,0 1-34,-5-2-70,1-5-143,-7 2 167</inkml:trace>
          <inkml:trace contextRef="#ctx0" brushRef="#br0" timeOffset="27706.2829">3150 1512 852,'0'0'-17,"-3"-6"5,3 6-4,-3-8 6,3 8 2,0 0 6,0-12 1,0 12 4,6-6-1,-6 6-4,3-6 2,-3 6-2,6-6-1,-6 6 0,14-4 3,-14 4-1,20 0-1,-20 0 0,20 1 0,-5 4 1,-3-1-1,1 2 2,2 0-1,-4 3-1,1 0 3,0 2-2,1 3-3,-4-1 4,-3 0 3,0 4-1,-6-2 4,0 1 2,-3 4-2,-3-1 11,0 2-5,-6 2 6,2-1-2,1-4 3,-3 5 0,1-2-3,2 0 2,-3 2 3,2-1 1,1-1 10,3 0-9,-3-2 0,3 2 2,3-1-4,0-1 2,0-1 1,6 0-6,0-2 2,3-2-2,3-2-3,3 3-2,4-4 1,-4-2-8,6-3 0,-4 0 1,5-2-7,-4-4 10,3 0-12,0-4-1,1-2 6,-5 4-3,1-6 0,-3-2-4,0 4 5,-2-3 2,-1 2-1,-3-4 2,0 5 13,-6-2-10,0 0 0,0 8-3,-6-8-4,6 8 2,-9-6-1,9 6-4,0 0 2,0 0-1,-22 14 0,16-10 6,0 8-6,0 2 3,3-1 1,-3-1-5,6 6 4,-3-1 0,0-2-1,3 0 0,0 3 3,3-2 1,-3 2 2,3-6 2,0 5-8,-3-1 2,6 0-3,-6 0 2,3 2-3,0-6 6,-3 4-2,3 1-4,-3-1 2,0-2 7,0 2-6,0-2 4,-3-1 5,0 1-4,-3-1 3,0-1 1,-3 0-1,1 0-6,-6 2 3,3-4-3,-1 1 0,0-1-4,-3 2-10,2-4-14,4 1-14,-3-2-13,1-1-18,-1-1-28,0-2-54,2-3-172,10 0 160</inkml:trace>
          <inkml:trace contextRef="#ctx0" brushRef="#br0" timeOffset="28044.9946">3798 2367 879,'0'0'-16,"12"6"1,-12-6-2,13 3 3,-13-3 3,6 9 5,-6-9 3,3 6 4,-3-6 5,-3 12-1,3-2-4,0-1 3,-3 5-1,0-4 2,0 3-4,0 1 3,0 1-4,-4 0-10,4 2-12,0-4-23,-3 0-37,3-2-146,-3 1 78</inkml:trace>
          <inkml:trace contextRef="#ctx0" brushRef="#br0" timeOffset="30396.7344">4333 1438 780,'-15'-7'-58,"15"7"6,0 0 4,-13-3 6,13 3 6,0 0 5,-15 0 3,15 0 0,0 0 3,-17 0 5,17 0 3,-18 3 2,8 0 5,-2-2 4,0 5 5,0-1-2,1 1 3,-3 3 1,2-5 0,1 7 2,-1-2 1,0 0 2,-1 1 2,4 1 2,0-1 3,0 4 0,0-2 0,4 0 1,-1 0 0,0 0 0,0 0 1,6 1-2,-5-2 0,5-1 0,5 2-1,-5-1 1,3 1-2,0-2-1,3-2 2,-3-1-3,3 4-2,-1-2-1,4-2 6,-3-1-4,0 2-1,3 1 3,-2-2-6,-1 2 1,0-1 1,-3 0 0,3 2 4,-6 2 3,3-2 2,-3 2 1,-3-1 3,0-4 0,-3 8 0,0-1 4,-4-2 2,1-2 4,0 4-3,-3 1-1,1-2-2,-1-2 0,1 1 1,0-5-4,2 4 0,0-3-4,0-3 4,0 4-6,3-4 3,1 2-8,-3-1 3,5 0-5,3-6 4,-6 11-6,3-5 5,3-6 0,3 10-6,3-4 8,0 0-6,4-1-1,-1 0 5,3 3-5,-3-2 0,3 2-7,-1-4 5,0 5-8,1 0 8,-4 2-5,1-1 2,0 1-1,-3-1 1,-3 5 0,0-3 0,-3 2 6,-3 1-9,0 0 3,-3 4 6,-3-1-4,0 0-2,1-2 2,-1 3 8,-5-3-11,6 1-1,-1-1-1,3-2 2,0-1 0,3 1 1,0-1 0,3 0 0,0 1 7,6 1-4,3-1-8,3-4-10,4 2-10,4 0-4,4-4-9,13 2-26,-2-4-27,5 0-40,3-3-147,1-1 204</inkml:trace>
          <inkml:trace contextRef="#ctx0" brushRef="#br0" timeOffset="29374.614">4616 1771 560,'3'-6'-29,"3"-3"10,-3 2 7,1-2 6,2 1 5,-3-1 8,0 5 2,0-5 5,-3 1 5,0 8 4,6-12 1,-3 8 2,-3 4 2,0-8-7,3 2 0,-3 6 2,3-9-8,-3 9 3,0 0-5,6-4-3,-6 4-3,0 0 0,0 0-1,0 0 4,0 0 1,0 0 1,0 0 2,-18 27 1,9-15-4,0 3 0,-4 1-2,1 4 2,0-2-1,1 0-1,-1 4 0,-1 1-3,1-5 6,0 4-5,3 0 1,-3-3-5,4 0 0,-3-2 1,5-1-1,0 0 0,1-2 1,2-2-1,3 3 0,3-1 0,-1-4 3,4 2 0,3-4-1,2 2-2,3-2-4,1-2-4,3 1-5,4 2 1,-2-3-9,4 2 0,1-4-1,-1 2-2,4 0-3,-2-3 6,4 2-4,-5-3 2,1 2 1,-1-1 1,-7-3 3,3 1 2,-2 2 0,-5-3 3,-2 3 1,0-3 3,0 3 3,-12-3-3,0 0 5,19-3 1,-19 3 2,3-7 0,-3 7 3,0 0 2,0 0 4,-6-14 1,6 14 8,-3-9-4,3 9-2,-3-10-3,3 2 10,0 8-6,0-15 3,-4 8 2,8-5 5,-4 7-5,3-2 4,-3-1 1,3-1 4,0 2 4,-3 7 9,3-12-9,-3 7 0,0 5-2,0-12-4,0 12-4,3-7-8,-3 7 3,0 0-6,0-9 2,0 9 2,0 0-7,0 0 1,0 0-5,0 0 1,-9 30 2,9-15 1,-3-3 1,0 6-5,-1 0 1,1 4-8,3-1 1,-3 3-11,3 0-13,-3 5-15,3-5-17,-3 0-15,3 4-23,-3-4-35,3-3-186,-3-1 168</inkml:trace>
          <inkml:trace contextRef="#ctx0" brushRef="#br0" timeOffset="31233.4074">5108 1653 714,'0'0'-27,"-6"-14"4,6 7 8,-3-2 8,3 1 4,0 8-2,0-16 8,3 4 3,0 6-1,0-3 1,3-2-4,0 2-1,3 2 2,1 1-1,-1-2-2,3 2-2,0 1 3,2 0-2,3 5 1,-3 0-2,1 0 3,-3 1-4,3 3 2,-2 5-1,-4-5 2,-1 8 0,1-5 4,-6 8-3,3-5 1,-6 4 2,0 2 3,-3 0 0,-6 3 4,3 1 4,-2 1 3,-1-2 2,0-1-5,-4 5 4,4-1-3,0-2 1,0 2-2,0-2-2,0 1 2,4-2-1,0 2 2,2-3 1,3 3-1,0-1-1,3-4 2,2 4-5,3-2 1,4-2-3,0-2 3,3 2-1,1-7-3,2 5 1,-1-8-2,1 4-1,1-5 2,-1-4 2,-3 2-4,4-3-3,-5 0 5,-2-3-5,0 2 2,-12 1-2,15-5 10,-9-1 8,-2 0-7,-4 6 1,3-10 4,-3 10-8,-3-8-1,3 8 0,0 0-4,-10-9-1,10 9-4,0 0-1,0 0 5,0 0-2,-18 17-2,12-7 2,3 2 2,3-3-2,0 8-3,0-4 1,0 4 2,0-1-2,3 4 0,-3-1 0,3-4-2,0 5 0,-3-2 1,3 2 3,-6-1-3,6-3 2,-6 4-3,3-2 4,-3 1 0,-3-4 0,0 5 0,-3-4-3,-2 4 4,0-7-1,-3 4-1,2-7 1,-3 5-1,-4-6-3,1 0-13,-2-1-9,-2-2-20,1-3-22,0-3-30,-4-3-63,8-3-158,-4-5 170</inkml:trace>
          <inkml:trace contextRef="#ctx0" brushRef="#br0" timeOffset="31891.786">5839 2407 792,'0'0'-32,"0"0"10,0 0 14,0 0 7,0 0 13,0 0 4,0 0 4,0 0 4,0 0 4,0 0-4,0 0 1,0 0 0,0 0-1,0 0 3,0 0 2,0 0-5,0 0-4,0 0-4,0 0-1,0 0 1,0 0-8,0 0-1,0 0 1,0 0-2,0 0-1,-16 15 2,10-4-1,0 2 0,-6 4-3,3 2 0,-2 2 6,-6 0-16,3 5-7,-4-1-16,3 4-20,-7-2-26,2 0-60,2-3-146,-1-2 199</inkml:trace>
        </inkml:traceGroup>
        <inkml:traceGroup>
          <inkml:annotationXML>
            <emma:emma xmlns:emma="http://www.w3.org/2003/04/emma" version="1.0">
              <emma:interpretation id="{60D3B28B-2127-4C4D-B379-0793118FE944}" emma:medium="tactile" emma:mode="ink">
                <msink:context xmlns:msink="http://schemas.microsoft.com/ink/2010/main" type="inkWord" rotatedBoundingBox="8882,3036 11449,3347 11286,4692 8719,4381"/>
              </emma:interpretation>
              <emma:one-of disjunction-type="recognition" id="oneOf9">
                <emma:interpretation id="interp45" emma:lang="en-US" emma:confidence="0.5">
                  <emma:literal>{1.23,</emma:literal>
                </emma:interpretation>
                <emma:interpretation id="interp46" emma:lang="en-US" emma:confidence="0">
                  <emma:literal>[1.23,</emma:literal>
                </emma:interpretation>
                <emma:interpretation id="interp47" emma:lang="en-US" emma:confidence="0">
                  <emma:literal>{123,</emma:literal>
                </emma:interpretation>
                <emma:interpretation id="interp48" emma:lang="en-US" emma:confidence="0">
                  <emma:literal>{1.2],</emma:literal>
                </emma:interpretation>
                <emma:interpretation id="interp49" emma:lang="en-US" emma:confidence="0">
                  <emma:literal>{1323,</emma:literal>
                </emma:interpretation>
              </emma:one-of>
            </emma:emma>
          </inkml:annotationXML>
          <inkml:trace contextRef="#ctx0" brushRef="#br0" timeOffset="35548.2729">8702 2341 633,'0'0'-38,"0"0"9,15 2 5,-15-2 10,10 3 12,-10-3 8,3 5 3,-3-5 6,3 8 5,0 0-1,-3 1 2,0 0-2,-3 1-1,0 2 3,0 3-1,-4-1 2,1 4-3,0 4-1,-3-1-2,1 5-3,-1-3 1,-6 6-8,2-3-14,-2 4-27,0-5-47,0-4-149,-4 3 79</inkml:trace>
          <inkml:trace contextRef="#ctx0" brushRef="#br0" timeOffset="32683.9836">6580 1713 712,'5'-5'-40,"-5"5"13,3-10 6,-3 10 4,3-8 5,0 4 3,-3 4 3,0 0 1,0 0 1,5-8 5,-5 8-1,0 0 1,3-6 1,-3 6 6,0 0 2,0 0 0,0 0 5,0 0-2,12 21 7,-12-10-1,3 1 3,0-2 0,-3 7 4,0-1 5,3 4-2,0 2 0,-3 4 5,0-1-10,0-1 1,0 2-5,0 2 1,0-1-2,-3 0-3,3 3-1,-3-3 0,0 3-3,0-1 3,0-4-1,0 5-7,0-3-17,0-1-11,0-2-17,3-2-25,-2-2-33,-1-4-189,0-1 196</inkml:trace>
          <inkml:trace contextRef="#ctx0" brushRef="#br0" timeOffset="34987.3615">6551 1428 871,'-6'-3'-55,"6"3"8,-18-3 6,5 0 8,4 1 8,9 2 8,-26 0 5,11 0 6,-1 0 3,1 0 5,-3 2-4,4-2 9,-6 6-3,3-3 0,2 3-2,3 1 3,-4-2 3,4 4-6,0 1 5,1 1 0,2-2 0,3 4-1,-2-2 2,3 2-4,2-2 3,0 2 0,3 2 1,0-1-2,3-2-2,0 0 2,2 1-3,0 1-1,-2-1 4,3 1-2,-3-4 0,0 5 2,0-3 1,0 6 3,-1-6 5,-4 2-2,2 1-2,-3-3 4,-3 6 2,-3-6-4,1 4-2,-3 4 1,2-4-2,0-1 9,0 3-13,3-6 1,0 2-2,-4-2 0,4 1 3,3-2 1,-3 4 0,3-5-4,0-2 1,1 4-1,2-2-1,0-2-2,2 2 3,4-1-1,0 2 6,3-1-6,4-1-1,-4 2-1,0-1 2,3-1 1,-3 2-5,-1-1-1,3 1 5,-5 2-4,0 1 1,-3-1-1,-1 2 1,-4 0 2,-1 5 0,-3 1 2,-3-2 0,-4 4-1,-2-4 0,3 2 4,-6 0-1,2 2-6,4-5 7,1 1-7,-1 1 0,6-1 4,-3-1 0,2 2-3,4-5 2,3 1 0,0 4 3,10-4-4,2 4-7,3-1-4,5-1-7,5 0-7,5 3-16,4-6-19,-2 2-23,2-1-46,4 2-134,-1-3 222</inkml:trace>
          <inkml:trace contextRef="#ctx0" brushRef="#br0" timeOffset="33011.6412">6862 2308 764,'9'-6'-8,"-9"6"14,8-3 9,-8 3 4,6-5 1,-6 5 1,0 0-6,0 0 2,0 0 2,0 0-3,0 0 3,0 0-2,3 19-2,-6-7 12,-3-2-16,1 4-3,-1-1 3,-3 6-1,3 0-2,-3 0 2,3-1-1,-4 3-2,1-3-14,3 0-9,-3 0-19,3-3-16,1-1-29,-1 0-41,3-6-133,-6 0 226</inkml:trace>
          <inkml:trace contextRef="#ctx0" brushRef="#br0" timeOffset="33474.3185">7064 1780 699,'8'-15'-1,"-2"-1"8,5 4-5,-2 1-1,-4 1 2,4 2-2,0-2 1,0 0-1,3 2 0,1 0-2,-1 4 0,3-2 0,2 0 2,2 3-3,-1 0 2,0 3 0,7 0 1,-5 6-3,1-3 1,1 6 1,-1-3-1,-4 3 2,-2 6-4,1-3 4,-7 4-1,-3 1 0,0 1-1,-6 1 2,-3 6 0,-3-3-2,-3 5 3,-2 1 1,-6-2 6,0 1 3,2 1-1,-4-4 0,1-2-4,3 3 8,1-7-1,2 0-4,-1 0 1,4-5 1,0 4-4,0-4 1,3-2 6,0 2-7,3-1 2,3-1-3,0-2 1,3 1 3,3 1 2,3-4-8,0 1 4,6-2-5,4-1 2,1 0-9,4 1-11,1-1-14,2-1-18,3-4-30,-3 0-56,0-4-86,-2 2 74</inkml:trace>
          <inkml:trace contextRef="#ctx0" brushRef="#br0" timeOffset="34133.5332">7764 1611 546,'11'-12'-22,"3"4"4,0-2 0,4 1 4,-3-2 0,4 2 8,-1 3-1,2-1 4,2 1 0,-4 4 1,0 2-2,1 0 5,-4 0-1,2 5 4,-2 1 3,1 3 2,-4-3 2,-3 6 3,-3 1 3,0 4 2,-3-1 4,-3 2 4,-3 5 0,-3 1 4,-3-2 4,0 5-2,-3 3 1,-1 0 5,-2 0-3,1-1 0,5 1-5,-5 0-1,6-5 2,-1-1-4,3 2 2,0-5 3,3 3-8,3-5 6,0-2-5,6 1-5,0 0-3,3-6-3,7 1 0,-4-4 2,2-1-6,1-2-1,4-3-6,-1-2 2,0-2 2,-1 1-3,3-7 3,-6 5 0,1-3-1,0-4 7,-2 3 1,-4 2 3,0-2 1,-3-2 11,-3 4-19,-3 4 2,-6-12 1,-3 10-4,9 2-1,-15-4 1,15 4-4,-25 9 2,13-5-1,3 7-1,-2 1 4,5 1-2,-5 4 0,5-2-2,4 7 0,-1-5-1,3 2 0,0 2-2,0-3 4,0 6-5,3-6 0,-1 5 1,-2-5 3,3 1-5,0 0 1,-3-3 4,0 0-11,-3 0 6,0 4 3,1-5 4,-7 3-8,-3-3 5,-6 2-3,-1-1-2,-5 0-15,1-2-17,-5 1-14,-2-6-18,0 2-21,0-5-29,-1-3-37,-1-3-201,-2-3 133</inkml:trace>
        </inkml:traceGroup>
        <inkml:traceGroup>
          <inkml:annotationXML>
            <emma:emma xmlns:emma="http://www.w3.org/2003/04/emma" version="1.0">
              <emma:interpretation id="{0BFF2214-8758-4DB6-8E54-8763C74E8CE3}" emma:medium="tactile" emma:mode="ink">
                <msink:context xmlns:msink="http://schemas.microsoft.com/ink/2010/main" type="inkWord" rotatedBoundingBox="11859,2992 14435,3663 14055,5123 11478,4452"/>
              </emma:interpretation>
              <emma:one-of disjunction-type="recognition" id="oneOf10">
                <emma:interpretation id="interp50" emma:lang="en-US" emma:confidence="0.5">
                  <emma:literal>{1.43,</emma:literal>
                </emma:interpretation>
                <emma:interpretation id="interp51" emma:lang="en-US" emma:confidence="0">
                  <emma:literal>91.43,</emma:literal>
                </emma:interpretation>
                <emma:interpretation id="interp52" emma:lang="en-US" emma:confidence="0">
                  <emma:literal>{1.93,</emma:literal>
                </emma:interpretation>
                <emma:interpretation id="interp53" emma:lang="en-US" emma:confidence="0">
                  <emma:literal>[1.43,</emma:literal>
                </emma:interpretation>
                <emma:interpretation id="interp54" emma:lang="en-US" emma:confidence="0">
                  <emma:literal>{1.4],</emma:literal>
                </emma:interpretation>
              </emma:one-of>
            </emma:emma>
          </inkml:annotationXML>
          <inkml:trace contextRef="#ctx0" brushRef="#br0" timeOffset="36607.9844">9629 1857 637,'3'-11'-9,"-3"5"4,0 6 6,0-10 5,0 10 4,3-14 2,-3 8 4,3-3-1,-3 3 0,3-4-3,-3 0 5,3 2 6,0-3-1,0 5 4,0-1-3,0-2 3,0 4-4,-3 5-1,3-10-8,-3 10-3,3-9 3,-3 9-5,0 0 11,0 0-10,0 0 1,0 0-6,0 0 11,-3 27-1,0-14-3,0 7 2,0-1 1,-3 6-1,0-2 7,0 6-7,0 2 4,-3 5-1,3-4-6,-2 7 1,0-3-2,2 0 2,0 3-5,3 1 2,-2-2-11,2 1-10,0-1-17,0 0-17,3-3-30,-3-5-38,0-3-189,3 0 180</inkml:trace>
          <inkml:trace contextRef="#ctx0" brushRef="#br0" timeOffset="36908.5329">9862 2454 824,'0'0'8,"6"-5"5,-6 5-6,0 0-2,0 0-1,0 0-5,0 0 4,0 0 5,0 0-2,0 0 1,-3 24 2,-3-13-1,3 2 0,-4 2 0,-2 3-3,3-2 1,0 7 0,0-5 0,-3 5-2,3-2-14,1-2-23,2 1-37,-5-2-60,5-5-109,-3 0 81</inkml:trace>
          <inkml:trace contextRef="#ctx0" brushRef="#br0" timeOffset="37617.8952">10487 1960 696,'9'-11'24,"-3"0"-1,-1 3-2,1 1 0,-3 1-1,3 0-2,-3 1 1,-3 5-4,6-9 0,-6 9 1,0 0-3,0 0 1,0 0-2,0 0 5,0 0-7,-18 26 1,9-16 3,1 6-2,-1 4-2,-4-2 5,-2 0 3,3 5-3,-6 1-2,2 0-1,1 0-5,-2-2 5,2 0-5,-1-3 2,1 0 5,3 1-6,0-4 0,1 0 0,-3-2-2,6-2 1,2 0-2,0 0-2,0-2 4,3 1-4,0-3-2,6 4-5,3-5-6,3-2 1,0 4-6,7-4 0,-2 0-2,1 1-2,6-1 4,1 1-2,-1-3-2,-1 2 0,-1 3-4,2-2-4,-6-4-4,2 4 4,0-2-7,-6-1 0,1 0 0,0 3 4,0-3 5,-2 0 1,-1-1 9,-9-2-2,15 0 5,-15 0 0,0 0 2,14-5 3,-11-1 3,0-3 4,0 2 6,0-2 3,0 3 3,2-6 0,-3 1 5,1 0 8,-3 3 5,3-3 5,-3 4 5,3-2-3,0 1-1,-3-1 0,0 9-6,3-10-6,-3 10-2,0-11-10,0 11-2,0 0 5,0 0-2,0 0-3,0 0 5,0 0-5,3 32-1,-3-16-1,0 1 0,0 2 0,0 5-1,-3 0-1,3 3 4,0 4-5,0-2-14,-3 1-14,3 0-27,-3 0-42,0-6-81,-3 1-108,-4 1 202</inkml:trace>
          <inkml:trace contextRef="#ctx0" brushRef="#br0" timeOffset="38550.4376">9581 1401 719,'-12'-3'-38,"0"0"4,-3 3 3,15 0 10,-28 0 6,11 3 9,2 2 4,-4 0 6,-2 0 4,3 4 3,-1 3-1,2-2 3,-4 1 3,2 2 4,4 1 5,-3 2 2,4 1 2,-6-1-1,9 4 0,-4-2-5,3-2 4,0 2-3,-1 2 1,4-4 0,3 4-8,-3-5 0,1 4 12,2-2-10,0-1-3,3-2-3,0-1 0,0 1 3,-1-2-3,4-2 5,-3 2-3,3 1-6,-3-6 3,3 5 4,0-5-4,-3 1 5,3 1 0,0-9-1,0 10 4,-3-1-9,3-9-2,-3 11 1,3-11 2,-3 7-2,0-1 2,3-6 2,-9 11-1,0-4-1,3-1 6,-2 3-8,-3-1-1,5 0-3,-3 0-4,1 4 4,2-6-2,0 3-1,0 0-1,0-1 5,3 0 11,3 0-16,-3 3 2,3 1 2,3-2-4,3-4 2,0 9-4,0-4 9,6 2-6,-4-2 0,4 5-1,4-4 0,-4 5-2,0-1-4,-3-1 4,3 2 0,-2-1 1,-7 3-2,3 3 1,-3-4-1,-3 4 2,-3 2 0,-3 2-1,0 4 1,-7 0 1,1 1-2,-3 0 9,3 1-11,-4 1 2,4-3 5,1 2-5,-4-4-1,6-4-12,3 1-4,0-5-6,-1 0-2,4-4 1,6 0-16,0-2-13,7 1-14,2-5-17,6 0-31,-4-4-224,11 0 147</inkml:trace>
          <inkml:trace contextRef="#ctx0" brushRef="#br0" timeOffset="39371.945">10670 1805 852,'10'-8'-44,"-4"0"7,0-1 2,2-1 6,1 1 2,-3 1 7,3-2-3,4 1 5,-4 1 4,3 2 0,0-1 1,0 2 3,2-1 0,2 2 1,-1 4 0,3 4 5,1-4 0,-1 8-3,2 1 5,-5-2-2,1 7 2,-4 2 2,3-1 4,-6 5 1,0 3 4,-7-1 1,-2 0 6,3 4 0,-6-2 2,-2 3 5,-1 1 3,0-4 7,-3 6-2,-3 0 2,3-3 0,-1 0 1,1-3-2,3 2-4,0 1-1,3-6 2,0 3-3,3 1-2,0-5-3,0-2-1,3 4 2,3-4-5,3 2-1,4-4-1,-1-2 3,3-4-9,3 1-3,1-2-3,-2-8-3,-2 2 8,3-3-8,1-3 0,-1 2-1,-1-5-3,-2-3 7,-2 4 7,-1-4 4,-3 3 6,0-3 4,-3 2-2,-3-2 3,-3 4-12,0 5-3,-3-12 2,3 12-1,0 0 2,-12-3-8,12 3 5,0 0 2,-24 15-6,19-7 0,-6 2-1,5 2 0,0 2 4,1-2-4,2 7-1,-3 1 2,3-2 2,0 4 2,0-1-9,3 2 1,-3-2 1,3 3 0,0-5 4,0 7-3,0-8-2,0 6 4,0-4-8,0 0 0,-3 2 4,3 1 1,0-3 5,-3-2-4,-3 0 5,-1 1 0,-2 0 0,0-2 0,-3 0 1,-2-2-1,-1 0 5,-1-2-8,-2-3 0,0 1-1,-1 1-20,1-5-11,1 2-13,2-4-19,-1 0-32,-2-5-47,3 0-256,1-5 96</inkml:trace>
          <inkml:trace contextRef="#ctx0" brushRef="#br0" timeOffset="39715.5159">11558 2672 1052,'15'0'-15,"-15"0"-6,12 0 4,-12 0 2,0 0 3,14 0 5,-14 0 5,9 2 2,-9-2-2,0 0 4,0 0-6,9 3 0,-9-3 2,0 11 3,0-2 3,0-9-3,-3 17-1,0-3-2,-3 1 2,0 0 2,0 2 0,1 1-5,-4 1-6,0 4-19,-3-4-20,-1 2-36,-2-1-79,0-4-50,-2 2 72</inkml:trace>
        </inkml:traceGroup>
        <inkml:traceGroup>
          <inkml:annotationXML>
            <emma:emma xmlns:emma="http://www.w3.org/2003/04/emma" version="1.0">
              <emma:interpretation id="{E8EB58D1-7D21-409A-8897-873AB3CECF88}" emma:medium="tactile" emma:mode="ink">
                <msink:context xmlns:msink="http://schemas.microsoft.com/ink/2010/main" type="inkWord" rotatedBoundingBox="17207,2960 21100,3103 21033,4926 17141,4784"/>
              </emma:interpretation>
              <emma:one-of disjunction-type="recognition" id="oneOf11">
                <emma:interpretation id="interp55" emma:lang="en-US" emma:confidence="0.5">
                  <emma:literal>{3.43,</emma:literal>
                </emma:interpretation>
                <emma:interpretation id="interp56" emma:lang="en-US" emma:confidence="0">
                  <emma:literal>[3.43,</emma:literal>
                </emma:interpretation>
                <emma:interpretation id="interp57" emma:lang="en-US" emma:confidence="0">
                  <emma:literal>{3.4},</emma:literal>
                </emma:interpretation>
                <emma:interpretation id="interp58" emma:lang="en-US" emma:confidence="0">
                  <emma:literal>[3.4},</emma:literal>
                </emma:interpretation>
                <emma:interpretation id="interp59" emma:lang="en-US" emma:confidence="0">
                  <emma:literal>[3.4],</emma:literal>
                </emma:interpretation>
              </emma:one-of>
            </emma:emma>
          </inkml:annotationXML>
          <inkml:trace contextRef="#ctx0" brushRef="#br0" timeOffset="62088.13">14651 2764 684,'0'0'-8,"12"0"13,-12 0 5,12 3 5,-12-3 5,0 0 2,12 2 1,-12-2 0,0 0-3,11 0-5,-11 0 0,0 0-3,3 6-3,-3-6 6,0 0-6,-3 13-2,3-8 2,-6 7-3,1-5 4,-1 5 1,0 2-3,0-1-3,-3 2 3,0 3-4,-4 0 0,1-2 4,0 7-5,1-5-9,-1 5-17,-4-4-11,1-1-24,0 1-43,3-3-154,-2 0 224</inkml:trace>
          <inkml:trace contextRef="#ctx0" brushRef="#br0" timeOffset="57354.7362">11956 1995 52,'9'-8'29,"-9"8"1,0 0-5,0 0 2,0 0-2,0 0 1,0 0-2,0 0-1,0 0 0,0 0 2,0 0-5,0 0 2,0 0-3,0 0 2,0 0-4,6-4 1,-6 4-4,0 0-2,0 0 5,0 0-7,0 0 5,0 0 3,0 0 3,0 0-2,0 0 1,0 0-2,0 0 0,0 0 0,0 0 0,3-9 2,-3 9 0,0 0 2,0 0 1,6-5-3,-6 5 4,0 0-4,5-6 0,-5 6-2,6-9 1,-3 4-5,-3 5-3,11-8 3,-5 2-3,2 1 0,-2-1-3,3-1 2,0 1-2,3 1-1,1-4-3,2 0 3,-1 5-3,1-4-1,1-1 2,2 0-5,-6 3 1,3 0 4,1 0-4,-4 2 1,-1-2-2,-2 0-2,3 3 6,0-2-6,-2 3 0,2-2 8,0 4-9,-12 0 2,23 0-2,-9 0 3,-3 4 0,1-2-4,0 3 3,0-2-2,-6 6 3,4-2 0,-1 5 0,-3-6 0,-3 8-5,0-2 7,-3 1-2,-3 1 3,0 2-2,-3 1 2,-3-1 2,-1-1 0,-2-1-1,0 1 2,0 1 6,0-5-8,-1 2 3,4-1 0,-2-4 1,2-1 4,3 4 2,-3-5 6,3-2 5,0 4 4,-1-4 9,1 2-10,6-6 6,-9 8-4,9-8-8,-6 3 6,6-3-10,0 0 0,0 0-1,0 0-1,0 0-4,0 0-6,0 0 0,34-9 6,-34 9-11,21 0 0,-7 0 2,1-2 3,1 4-3,-1 1-9,0 0 1,-3 1 3,4 5-2,-4-3 2,2 5-2,-2 2 0,0-1 5,-5 0 2,2 2-7,-6-1 1,3 4 7,-6-1-6,0-1 3,0 3 3,-3-2-6,-6 0 2,-1 3-1,1-2 0,-3-1 4,0-2 2,-2-1-6,-2-2 8,-2-1 0,0 2 5,0-7-7,-1 4 0,5-3 3,-4-5-3,3 5 0,-1-3 1,1-3-1,0 0 7,4 0-12,-3 2-10,14-2-11,-23-2-11,11 2-8,12 0-10,-18 0-16,8 0-13,1 2-11,0 2-13,1-3-21,-4 3-172,3-4 188</inkml:trace>
          <inkml:trace contextRef="#ctx0" brushRef="#br0" timeOffset="57833.8273">12828 2436 730,'15'0'-27,"-15"0"11,0 0 7,15 0 7,-15 0 9,0 0 5,0 0 3,17-3 5,-17 3-1,0 0 3,0 0-1,0 0 0,0 0 1,0 0-6,14 0 1,-14 0-5,0 0 2,0 0-4,0 0 3,0 0-6,0 0 1,0 0 0,0 0 3,-19 19-3,10-12 2,3 2-1,-6-1-3,3 4 0,-3 0 3,-4 2-2,2 2-1,-1 0-1,0 1 0,-1 1 3,-2 0-1,3 0-2,1-1 0,0-1 0,3 0 1,-1 0-9,0-1-11,3 0-11,3-5-7,0 2-18,3-3-22,-1-8-46,4-1-135,0 0 226</inkml:trace>
          <inkml:trace contextRef="#ctx0" brushRef="#br0" timeOffset="58630.0894">13229 1894 670,'3'-7'-27,"-3"-2"2,0 1 6,-3 1 8,3 7 7,0-15 7,0 15 7,-3-11-8,3 7 6,0 4 0,0 0-3,0 0-2,-3-12-2,3 12-1,0 0 0,0 0 3,0 0 3,0 0 1,-12 19 1,7-11 2,-1 2 0,0 4 2,-5 2 0,3 4 3,-1-1-1,-3 3 0,0 0 4,3 0-6,-7 5 2,1-3-2,1 3 1,-1-3 7,-1 2-8,1-3 1,3 0 0,0-3-2,1 1-3,-3-6 5,6 4-5,-1-5 1,0 2 6,0-4-9,3-2 2,0-2 1,3 3 4,-4-5 5,7 1-8,0-7 1,0 0-5,0 0 1,0 0 1,0 0-2,22-1-2,-22 1-1,18-9-1,-7 6-2,1 0 8,2-2-11,-3 2-2,4 0-4,-3 0 4,4 1-4,-4 2 1,3 0 8,-15 0-9,20 2-1,-4 1 0,-4 0 3,0 0 0,0 0-1,0-1 2,-1 1 2,0 0-2,0 1 3,-2 1-2,-9-5 2,18 1 5,-12 2-4,-6-3 2,16 0 2,-16 0-2,15 0-2,-15 0 4,12-4 1,-4-1 5,-2 1-2,-6 4 1,9-8 0,-3-1 3,1 4 3,-1-3-2,-3 2 4,3-2-1,-3 1 1,0-2 6,0 1 4,3-1 3,-3 4 6,0-3 7,0 3 3,-3 5-2,3-12-3,-3 12-4,3-7-7,-3 7-3,3-5-8,-3 5 1,3-6-2,-3 6-4,0 0 0,0 0-2,0 0 2,-6 21-4,0-10 0,3 5 0,-6 1-1,3 5 0,-3-1 1,3 5-2,-2-2-1,-3 4-16,2 5 0,1-1-13,2-6-19,0 3-17,3-2-20,-3 2-27,0-7-47,6-4-209,-3-1 125</inkml:trace>
          <inkml:trace contextRef="#ctx0" brushRef="#br0" timeOffset="60150.1546">13531 1506 894,'0'0'-56,"0"0"11,0 0 12,0 0 9,0 0 10,-12-8 6,12 8 2,0 0 5,0 0 0,0 0 7,0 0 2,0 0-2,0 0 4,0 0 4,0 0-3,0 0 3,0 0 1,6-12 3,-6 12 1,0 0 0,0 0 0,0 0 2,0 0 0,0 0-2,0 0-4,0 0-1,0 0 1,0 0-1,0 0-7,0 0 2,0 0-3,0 0 3,0 0-4,0 0 0,0 0 0,0 0-3,0 0 1,0 0-1,0 0 0,0 0 0,0 0 0,0 0 0,0 0 1,0 0 1,0 0-2,0 0 2,0 0-7,0 0 5,0 0 7,0 0-9,0 0 3,0 0 0,0 0-3,0 0 2,0 0 1,0 0-3,0 0 6,0 0-5,0 0 1,0 0-3,0 0 1,0 0-2,0 0 0,0 0 8,0 0-5,0 0-2,0 0 1,0 0 0,0 0 1,0 0-2,0 0-2,0 0 2,0 0 1,0 0 0,0 0-1,0 0 4,0 0-3,0 0-3,0 0 4,0 0-2,0 0 2,0 0-1,0 0-1,0 0-1,0 0 1,0 0 3,6-6 0,-6 6-4,0 0 3,0 0-2,15 0-1,-15 0 1,15-4 0,-15 4-2,19 4 1,-19-4-1,18 0 2,-7 0 6,4 2-10,-2 1 2,-1-2 0,3 7-2,-3-7-1,-1 4 7,3 1-5,-3 0-1,-2-2 5,0 2-2,0 3 0,0-4 0,-3 4 0,1-3 5,-4 0-2,0 4-5,-3-2 5,0-1 0,0 2-3,-6-1 6,2 4 1,-5-6-4,3 6 2,-3-3-1,3 1-2,-3 4-1,-2-4 2,2 1 0,-2 4-3,0 0 2,-1-2 4,3 4-1,-3-4-1,-1 2 4,4-1-2,0 6 0,0-4 2,4-1-1,-1-3 3,3 6 0,0-6-2,3 4-1,0-2 2,3 1 2,3-5 0,2 4-3,1-4 0,6 4 2,1-2-5,2-6 5,0 6-4,4-4 0,-5-3-1,7 1 2,-5-3-2,-1-1 2,-1 4-1,1-6-2,-2 3 2,-1-2 0,0-1 0,-3 5 1,-1-5 3,-11 0 1,20 1 1,-20-1 0,14-1-1,-14 1 0,0 0-3,0 0 2,0 0-5,0 0 1,0 0-4,0 0-1,0 0-3,0 0 5,0 0-4,0 0 2,0 0 2,-17 16 0,14-8 1,-3-2-2,-5 0-3,9 4 3,-4-4-1,0 3 2,0 2-3,0-2 4,0 1-4,0 3 5,3-2 0,0 1-2,0 0-2,0 2 2,0 1 3,0 0-7,3 1 3,0 1 1,0-1 2,0 2-3,0 2 2,0 2-1,3 1 5,-3-2-8,3 3 3,-3 1 3,3-1-3,0 0 0,0 3 0,-3-3-2,3 2 2,0-1-1,-3-1-1,3 0 0,-3 0 3,3-5-4,-3 1 8,0-2-6,-3-1 0,0-1 1,0-4 5,0 3-6,-3-1 2,-3-1 5,-4-2-3,-2-1-1,-5-1-1,-2 1-2,-5-3-15,1 0-9,-5-1-11,4-1-18,-4-1-19,2-3-32,-2-1-62,1-1-129,-1-5 187</inkml:trace>
          <inkml:trace contextRef="#ctx0" brushRef="#br0" timeOffset="61435.0729">12149 1545 734,'0'-9'-41,"0"9"10,0 0 7,-6-7 1,3 0 5,3 7 3,-9-6 7,0 5 2,-1-2 5,10 3 3,-20-3-2,5 0 5,3 3 1,-7 3 2,1-3 1,-2 6-1,-8-1 2,1 0 1,-1 3-3,-1 5 5,-2-4-2,1 5 3,4-2 1,-5 0-3,10-2-3,-4 4 3,4-2 0,4 1 3,-2 1-4,4-1 0,0 1-3,3 1 2,3-5 0,-1 2-3,4 2-2,3-2 0,0-2 2,0 4-2,3-4 1,3-1 0,-3 2 0,6-1-2,-3 1 8,3-2-9,1-2 3,-1 4-6,3-2 4,-3 1-3,3-1 0,-3-1 0,0 0 0,0 0 2,4 3-2,-4-4 2,0 2-2,0-1-1,-3 1 2,2 0-1,-2-2 2,0 2 2,-3 1-2,0-2 3,-3 3 0,3-4 0,-6 5 1,1-4 3,-1 2-2,0 2 3,-5-3-4,6 1-2,-4-2 3,3 0-3,0 1-1,0 0 1,0-5 0,3 4-2,0-2-2,3-6 6,-6 13-1,6-7-1,0-6 4,12 11-4,-6-8-3,9 1 1,-3 2-1,7 0-1,-5 0 0,7-1 2,1 2 0,-4 1 2,0-2-6,-1 4-3,2-1 3,-4-1 0,-3 4 1,-3-2 0,-3 1 4,0 0-6,-6 3 1,0-2-1,-6 2 0,-3 5 4,0-2-3,-3 2-1,-3-3 0,-1 3-1,4 0 4,-2-1 1,-1-1-2,0 1 4,2-2-1,1-1-1,0-1-7,4 2 14,-1-5-1,3 0-6,-2-1 2,3 0-6,2 2 4,3-4 6,0 2-6,3-1 2,2 0-2,0-1 1,1 1-3,0-2 1,3-2-2,-4 5-1,4-6 4,-3 4-6,3 0 3,-3 1 4,1-2-3,-1 2-1,-3 2 0,0-1-1,3 2 0,-3-3 3,0 6 0,0-4 1,-3 2 0,3 1 0,0 2-3,-3-5 6,3 2-5,0 1-1,0 0-4,-1 0 7,1-2-6,3 3 1,0-1-5,5-4 2,-3 3-10,7 1-3,0 1-2,4-3-11,-1 0-12,5 0-23,2 0-32,-4-4-161,3 1 222</inkml:trace>
        </inkml:traceGroup>
        <inkml:traceGroup>
          <inkml:annotationXML>
            <emma:emma xmlns:emma="http://www.w3.org/2003/04/emma" version="1.0">
              <emma:interpretation id="{67516703-3D1C-4C31-A50D-4EC4B06934DC}" emma:medium="tactile" emma:mode="ink">
                <msink:context xmlns:msink="http://schemas.microsoft.com/ink/2010/main" type="inkWord" rotatedBoundingBox="17292,2826 21149,3134 21017,4788 17160,4479"/>
              </emma:interpretation>
              <emma:one-of disjunction-type="recognition" id="oneOf12">
                <emma:interpretation id="interp60" emma:lang="en-US" emma:confidence="0.5">
                  <emma:literal>{1,319},</emma:literal>
                </emma:interpretation>
                <emma:interpretation id="interp61" emma:lang="en-US" emma:confidence="0">
                  <emma:literal>{1.319},</emma:literal>
                </emma:interpretation>
                <emma:interpretation id="interp62" emma:lang="en-US" emma:confidence="0">
                  <emma:literal>{1,319}</emma:literal>
                </emma:interpretation>
                <emma:interpretation id="interp63" emma:lang="en-US" emma:confidence="0">
                  <emma:literal>[1,319},</emma:literal>
                </emma:interpretation>
                <emma:interpretation id="interp64" emma:lang="en-US" emma:confidence="0">
                  <emma:literal>{1,319],</emma:literal>
                </emma:interpretation>
              </emma:one-of>
            </emma:emma>
          </inkml:annotationXML>
          <inkml:trace contextRef="#ctx0" brushRef="#br0" timeOffset="63106.1963">15230 1756 637,'0'0'-38,"-14"-3"10,14 3 10,0 0 5,0 0 7,0 0 9,-17-3 2,17 3 6,0 0 2,0 0 2,0 0 0,-11 0 1,11 0 2,0 0 0,0 0-3,0 0 0,0 0-2,0 0 1,0 0-3,0 0 2,0 0-1,0 0-1,-12 3-3,12-3-2,0 0 0,0 0-1,0 0-1,-3 12 4,3-12 4,0 14-4,-3-8 4,3 6 1,0-2 1,0 4-1,0 2 3,0-1-1,-3 3-2,3 0 1,0 2-1,-3-1 4,3 7-8,-3-4 9,3 4-7,0 1 1,-3 1-8,3-4 5,0 2-3,0 2 3,0-1-1,3-1-4,-3 5-2,3-4-7,-3 0-10,3-3-9,0 5-16,3-5-20,-6 0-25,3-6-63,0-2-78,0 2 77</inkml:trace>
          <inkml:trace contextRef="#ctx0" brushRef="#br0" timeOffset="63442.0443">15605 2289 642,'0'0'13,"11"-3"4,-11 3-1,9-2-3,-9 2 1,0 0-1,0 0 1,0 0 11,0 0-9,0 0-1,0 0 1,0 0-2,-9 21-2,3-10 3,4-1-5,-4 1 0,-3 7-2,3-2 3,-4 2-3,1 0 3,0 4-4,0 3 0,0-1-5,0 1-14,-4-1-11,4-1-17,0 2-22,-2-1-31,2-3-145,0-5 81</inkml:trace>
          <inkml:trace contextRef="#ctx0" brushRef="#br0" timeOffset="64380.1623">16129 1767 597,'-9'-6'-36,"6"4"9,3 2 5,0 0 9,-8-9 6,8 9 7,-9-4 8,9 4 5,-6-9 1,6 9 4,-3-5 3,3 5 6,-7-6-3,7 6 2,-6-6 6,6 6-6,0 0-2,-3-10-1,3 10 4,-3-6-1,3 6-3,0 0 1,0-11 1,0 11-3,0 0-6,6-10 2,0 5-2,1-1-4,-1 2 1,0-2-4,3 0 0,2 3-5,1-2 2,0 2 0,1-3 2,2 6-5,-3-1 1,5 1-1,0 0-1,-3 1 3,1 2 3,0 3-10,1-1 4,-4 4-4,-3-2 2,-1 4-1,-2-1 0,-3 4 3,-3 1-2,-3 0-2,-3 1 3,1 4-2,-4-5 3,-3 5 2,-4-4-5,1 0 3,-3 1-4,1-1 3,0 1-1,0-4 2,-1-2 0,3 2 3,2-2-3,1-2 2,0 1 4,4-4 4,-1 3 3,3-4 3,-1 0-2,7-5-2,-9 8-1,9-8 6,0 0-10,0 0-1,0 0-5,25 0 0,-25 0 6,17 2-6,-5-2-5,0 0-2,1 4-1,2-2-6,-3 1 0,-3 0 5,5 1-4,-3 5 1,0-3 3,-2 5 1,3-1 2,-3 1-1,0 1 3,-3 0-5,1 4-1,-1 2 1,0-6 2,-3 5-1,-3-1 10,0 2-7,0-4-2,-3 2-1,-3 2 4,0-5 0,-4 3-2,-5-1 1,3-6 1,-6 6 3,-1-8 0,-1 5-3,-1-4 2,-4-4 7,4 2-10,-2 0-5,-2-3-11,4-3-15,3 0-14,-4-3-23,5 0-35,2-6-173,-1 2 205</inkml:trace>
          <inkml:trace contextRef="#ctx0" brushRef="#br0" timeOffset="64775.0972">16890 2234 739,'0'0'-12,"8"4"2,-8-4-2,0 0 4,0 0 6,0 0 1,0 0 1,0 0 1,-20 7 1,20-7 0,-12 9 0,3-4 5,0 4 2,-1-3 1,4 4 2,-6 0 1,6 1-2,-2 0 3,-4 2-2,3 4-3,-4-1 1,1-1-1,0 3 1,0 0-1,-2-2 4,-3 4-5,3-1-1,-1-3-2,3 3-9,-4-2-7,4-4-16,3 4-17,-3-7-29,4-1-48,2-3-80,0-1 69</inkml:trace>
          <inkml:trace contextRef="#ctx0" brushRef="#br0" timeOffset="67626.5572">15202 1296 751,'-9'-5'-41,"4"0"7,-4 3 4,0-4 6,9 6 5,-18-6 2,8 4 8,1-1 1,-3 2 4,12 1 2,-20 0 2,20 0 2,-22 1-1,13 2 2,-6-1 0,3 7 3,0-4 4,-4 5 1,-2 2-2,4-2 5,-1 4 0,-4 1-3,1 1-1,0-2 3,1 4-1,-2-1 2,4-1-1,-3 0-1,3 1 3,-4-2-4,8 3 2,-4-6 2,3 4-5,-4-2-1,7-4-4,-3 1 1,3 1 3,0 0-6,1-2 1,0-2 2,2 0 2,0 0-1,1 0-4,2 1 4,-3-2-2,6-7 0,-3 14 0,3-5 1,0-3 2,0 0-1,3 3 2,3-4-4,2 5 0,1-4-1,2 3 0,0-2 0,4 2-1,-6 2 3,3-2-4,1 1-1,-1-2-2,-3 4 2,0-2 1,-4-2 2,1 2-3,0 2 0,-3 2 2,0-1 0,-6-1 5,-3 2 2,-3 1 0,-2 0 0,-4 1 2,-4-1 2,1-1 7,0 2-10,-4-4 2,8 2-1,-4-2 0,3-2-5,-1 2 3,4-4-1,3 1-2,0-2 0,1 2 3,5-1 4,0-1-8,3-7-1,6 11 3,2-2-2,4-5 0,3 2-3,4 3 0,-1-4 4,2 2-2,0-1 1,-3 0-6,1 2 1,-3-2 1,1 1-6,-4-1 0,-3 6 0,-1-6 4,-2 6-3,-3-1 3,-6 2-2,-3 1 0,0 2 2,-5 4 4,-1-1-6,-4-1 2,-2 5-2,0 1 0,4-6 5,-3 6-2,3-2-4,5-2 4,-3 1-1,3 1 1,3-4 3,-1 5 1,4-1-5,6-6 1,4 4 1,2 0 4,6-1-4,5 1 0,6-2 13,0 0-9,8 0 0,-2-2-5,2 2-3,2 0-11,0-5-19,0 3-17,-2-2-26,-5-4-56,2-1-186,-10-3 168</inkml:trace>
          <inkml:trace contextRef="#ctx0" brushRef="#br0" timeOffset="65477.7586">17451 1866 571,'6'-14'1,"-3"-1"5,3 5-1,-3-1 7,0 0 7,-3 1 6,4 0 10,-1-4 4,-3 8 4,0-3-1,3 2-4,-3-2-3,0 9-5,3-11-7,-3 11 0,0-10-4,0 10 6,0 0-14,0 0 3,0 0 0,0 0-7,0 0 1,-16 18-2,10-9 1,0 1-1,-6 5 2,0 3-3,-2 0 11,-3 2-11,0 1 1,-1 1 4,-4 2-5,1-1-1,1-2 2,2 1 2,-1 1-7,1-5 2,3-2 0,-1 1 2,4-4-2,-2 1 0,5-4 4,0-1-2,0 2 1,3-2-2,-1-3-2,1 3-1,6-2 0,0 2 1,6-1 1,1 1-2,2-2-1,3 1 5,3-2-7,-1 4 2,5-2-2,2-2-3,-3 3 7,4-2-6,-1-1-2,-1 2-6,5 1-4,-4-3-2,-3 1 3,4 2-4,-8-4 0,1-4 1,-3 7 3,3-4 4,-5-2 7,2 2-5,0-4 3,-12 0 1,17-4-2,-17 4 4,16-6 0,-10-2 7,0 2 1,0 0 3,-3-4 10,3 1-2,-3 1 6,0-1 8,3 0 3,-3 3-1,0-4-1,0 5-2,-3 5-8,3-13 3,-1 11-4,-2 2 8,3-12-16,-3 12-6,0 0 13,0 0-14,0 0 1,0 0 1,0 0 0,8 27-1,-8-12-1,0-3-3,0 5 0,-3-1 0,3 2 1,-5 8 7,5-2-4,-3 1-10,3-1-7,-2 3-18,2 0-7,-3 3-13,0-5-19,3 1-18,0 3-30,0-8-230,0-2 141</inkml:trace>
          <inkml:trace contextRef="#ctx0" brushRef="#br0" timeOffset="66399.541">17834 1515 884,'-6'-6'-44,"0"1"6,6 5 7,-6-10 8,1 2 7,2 2 4,0 0 5,0-3 6,3 2 1,0 7 5,0-14-2,0 5 3,0 9-2,3-13 3,3 8-1,-1-4 1,1 4-2,6 0 0,-3 0 3,7-1-1,-1 2-1,3-1-2,2 5 3,2-1-6,-1 1 5,4 0-6,-1 6 3,-4-6 0,5 6-4,-7 3 3,3 1-1,-5 1 1,1 1-2,-5 3 2,0 3-3,-3-2 5,-3 2-3,-3-1 7,-3 1 1,0 1-1,-6 4 10,0-2-5,-3 0-1,-3 1 5,1-2-4,-1 1-3,-7 1 6,4-4-3,-6 5 1,2 1 2,1-2 1,1-1 2,-1 5 2,2-8 10,1 0-8,3 2-10,0-1 2,4-3 7,-3 4-9,5 2 2,3-7 0,1 2-1,4-1 1,1 1-4,6-1 3,2-2 0,3-2-1,1 0-5,0 0 9,4-2-2,-1-5-6,-4 1 3,4-5-6,-2 2-2,-1-3 3,3 0-4,-7-3 4,6 2-5,-6-5 3,-2 1 3,0-1-2,-6 2-3,0-5-4,0 4-3,0-5 7,-3 10-2,0-10-2,0 10-2,0-10 2,0 10-2,0 0-3,0 0 8,0 0-6,0 0 5,-18 15-3,15-6 1,0 2 2,0-1 1,0 4-3,1 2 2,2 1-1,-3-2-2,3 7 7,0-4-3,0 8-2,3-1 0,-3-1 12,0 3-14,0-3 7,2 3-5,-2 2 4,0-4-2,0 2-5,0 0 4,-2 2-1,-4-5-3,3 0 0,-8 0-2,3-2 1,-1 1-7,-6-5-9,-3 1 1,-1 4-19,-4-7-13,-1-4-8,-4 2-14,4-5-21,-4-3-36,2-5-169,-5 2 185</inkml:trace>
          <inkml:trace contextRef="#ctx0" brushRef="#br0" timeOffset="91103.4001">18432 2584 65,'0'0'0,"0"0"7,0 0 4,0 0 2,0 0-1,0 0 4,0 0 0,0 0 2,0 0 3,0 0 1,0 0 3,0 0 0,0 0 3,0 0-4,0 0 2,0 0 1,0 0 1,0 0 1,0 0-2,0 0 0,3-9-2,-3 9 0,0 0-2,0 0-1,0 0-5,0 0-1,0 0-1,0 0 4,0 0-2,0 0-3,0 0 0,0 0-2,0 0 3,0 0-1,0 0-3,0 0-2,0 0 4,0 0-4,0 0 0,0 0 2,0 0 1,0 0 1,0 0 0,-8-10 1,8 10-2,0 0-5,0 0 0,0 0-1,-3-8 1,3 8 3,0 0-3,0-7 0,0 7-1,0 0 5,0 0-5,-3-9 3,3 9-3,0 0 4,0 0 0,-3-8-2,3 8-2,0 0-2,0 0 5,0 0-6,0 0-1,0 0-2,-5-9 2,5 9 3,0 0-4,0 0-3,0 0 3,0 0-1,0 0-5,0 0 2,0 0 2,0 0-1,0 0 0,0 0 4,0 0-5,0 0 4,-12 22 2,10-15-4,-1 0 2,-3 4 2,3-1-1,0 2 2,-3 0 1,0 3-3,-3 1 4,-1 0 0,1 4 4,0-4-3,-3 0 3,1 2 1,-1 0 0,-1 0 5,-2-1-5,0-1 2,0-2 3,4-1-3,-6 0 8,3 1 1,-1-3 0,0-1 5,-4-1 2,4 0 5,0-3 1,-2 0 1,4 0-4,-5 0 2,3-3-5,0 2 3,-1-3-4,1-2-2,4 3 1,-1 1-2,0-3 2,12-1 3,-19 3-10,10-3-1,9 0 0,-15 3-4,6 0-3,9-3 1,0 0-1,-16 3 0,16-3-4,0 0 1,-14 3-2,14-3 0,0 0 1,-9 0-3,9 0 0,0 0 0,0 0 1,-12 2-3,12-2-3,0 0 3,0 0-7,0 0-13,0 0-10,0 0-25,0 0-22,0 0-23,0 0-20,0 0-40,0 0-280,0 0 54</inkml:trace>
        </inkml:traceGroup>
        <inkml:traceGroup>
          <inkml:annotationXML>
            <emma:emma xmlns:emma="http://www.w3.org/2003/04/emma" version="1.0">
              <emma:interpretation id="{630F5374-16DB-49C8-A7CA-E93FA04C6EB9}" emma:medium="tactile" emma:mode="ink">
                <msink:context xmlns:msink="http://schemas.microsoft.com/ink/2010/main" type="inkWord" rotatedBoundingBox="21429,4534 21476,2592 22823,2625 22776,4567"/>
              </emma:interpretation>
              <emma:one-of disjunction-type="recognition" id="oneOf13">
                <emma:interpretation id="interp65" emma:lang="en-US" emma:confidence="0.5">
                  <emma:literal>E,</emma:literal>
                </emma:interpretation>
                <emma:interpretation id="interp66" emma:lang="en-US" emma:confidence="0">
                  <emma:literal>ZI</emma:literal>
                </emma:interpretation>
                <emma:interpretation id="interp67" emma:lang="en-US" emma:confidence="0">
                  <emma:literal>{a,</emma:literal>
                </emma:interpretation>
                <emma:interpretation id="interp68" emma:lang="en-US" emma:confidence="0">
                  <emma:literal>[a,</emma:literal>
                </emma:interpretation>
                <emma:interpretation id="interp69" emma:lang="en-US" emma:confidence="0">
                  <emma:literal>{2,</emma:literal>
                </emma:interpretation>
              </emma:one-of>
            </emma:emma>
          </inkml:annotationXML>
          <inkml:trace contextRef="#ctx0" brushRef="#br0" timeOffset="93533.4234">19745 1123 1077,'0'0'-79,"0"0"17,-3-10 6,3 10 11,-4-9 5,4 9 5,-3-7 7,3-2 2,0 9 7,-3-10 7,3 10 2,-3-12 2,3 5 2,0 7 1,-3-12 3,3 12 3,-3-11 4,3 11 1,0-13 2,-3 7-2,3 6 5,-6-12-1,3 6 0,-2 0-1,-1-2 3,0-1-4,-3 4-1,-4-3 2,1 0-1,0-1 1,0 5 0,-2-5-2,-3 4-2,3 0 3,-1-4-3,-3 7-2,2-4 0,1 4-2,1-2-3,-1 2 6,2-2-5,1 4 3,-3 0-5,15 0 3,-24 4 2,8-2-2,4 2 4,1 1-2,-4 2 5,0 2-9,-4 2 3,4-1 1,-2 5 1,0 0-1,0 2 4,-1 0-2,-3 2 1,-1 2-1,2 1 1,2-2 1,-4 6 2,1-4 0,1 2-1,0-3-5,3 3 1,-1-2 2,3-2 1,2-1-2,1-3 1,3 4-1,-2-4-1,2-3 2,3 0-4,-1-2-1,4 3 3,-3-4-1,3 2 3,3-4-1,-3 1 6,3-2-8,3 2 3,0-3 2,3-2-4,1 2 3,-1-1-1,0 1-2,3-3 0,-1 3-2,1-2 1,0-2 0,0 2 2,4 2-5,-4-1-3,0-4 6,0 7-3,3-4 2,-4 4 3,3 1-6,-2-4 0,-4 4 0,1 1 4,0-3 1,3 4-4,-6 4 0,0-2 4,-3-2-3,-3 4 5,3 0-3,-6 1 0,0 1 1,-3-2 0,-2 4-1,-3-2 2,-3-4-2,2 1 11,0-1-6,-4 2 10,4-5-3,-2 0 5,5 0 5,-4-5 1,1 0 7,0 4-9,3-4 1,1-3-6,0 4 3,-1-6-5,4 3-2,8-3-1,0 0-1,-18 0-8,18 0-5,0 0-1,0 0-4,0 0 2,0 0-7,0 0 3,18-16-3,-7 12-1,-11 4 1,20-3-3,-9 3 2,-11 0 1,24 7-1,-15-2-2,3 3 6,1 1-3,-4 1 5,2 2-1,-2 2 2,0 6-4,0-1 6,-6 0 1,4 4 0,-4-1-3,0 1 3,-6-1 6,3 2-6,-3 2-2,-4-5 2,1 3-1,-3-5 2,0 2 0,1-3 4,-1 0-1,3 0-2,-6-4 6,2 2-2,1-5-1,0-1 5,0 2 0,0 0-5,0-7 3,1 2 4,-3 2-1,2-4-4,4 1 4,-1 3 0,0-8-5,0 5-2,0-1-2,6-5-6,-9 9 5,3 0 0,-1-5 3,1 4-4,0 1 3,3 1-2,-3 1 0,3 2 7,0 2-5,0 2-1,0-1-1,1-1 2,2 0-5,0 3 6,0 0 3,5-1-4,-2 5 3,6-4-2,0 0 3,3 0-2,4 1 0,-1 1-1,2-4 3,6 3-6,0 0 5,-2-2 3,1-1-5,-1-2 2,-1-2-2,2-2 2,-4 2-3,0-4 2,-1 1 4,0-2 2,-3-1-4,-2-3 2,3 2 6,1-5-2,-4 0-6,-12 0 0,26-2 11,-14-1-15,1-3 7,-1-3-2,0 5-9,0-4-9,0-4-14,1 5-20,2-7-20,-4 3-32,1-2-54,0 0-167,-2-2 164</inkml:trace>
          <inkml:trace contextRef="#ctx0" brushRef="#br0" timeOffset="69276.2453">19675 1924 706,'-18'3'-42,"9"-3"8,9 0 7,0 0 6,-23-4 9,14 4 7,-2-6 7,11 6 8,-14-9 3,8 3 2,0 1-1,0 0 0,3-3-1,0 0-4,0 2 1,3 6-1,0-18-2,3 12 0,3-3-2,3 2-3,-3-2 2,5 4 1,1-4-3,4 7 0,-4-3 0,3 2-3,0 3 0,4 3 0,-7-3 2,2 5-2,1 4 0,-2-2 0,-4 5 2,0 1-3,-3-1 4,-3 6-2,-3 0 0,-6 5 2,0 1 2,-9 4-4,-4-2 1,-1 4 0,-8 1 1,-2 1-2,4 1 2,-8-6-2,7-2-2,2-1 3,-1-3 5,1-1 0,4 1 5,3-8 1,1 1 3,0-1 7,6-2 1,-1-2 3,3 1 3,0-2-2,-1 1-3,1 0 2,6-5 1,0 2-9,3-6-1,0 11-5,6-6-2,0 0 6,4-2-8,2 3 4,0-1-4,3 1 1,2-5-3,5 5-4,-4 0-4,3 0-4,1-2-9,-2 4-10,4-2-11,-2 0-15,2 3-19,1-4-29,-5 0-168,4 0 213</inkml:trace>
          <inkml:trace contextRef="#ctx0" brushRef="#br0" timeOffset="69521.8097">20134 2459 731,'12'-5'6,"-12"5"2,12-2-1,-12 2-1,6-3 2,-6 3-5,0 0-1,0 0-5,0 0 3,0 0 4,0 0 0,0 14 0,0-14 1,-9 19 4,3-8-3,-3 2-4,3 1 6,-2 5-5,-3-1 2,-1 0 3,4 6-3,-1 0 0,0-3 3,-3 1-6,3 3-10,-1-4-8,1 1-15,0 1-19,0-5-27,1-2-149,2-2 77</inkml:trace>
        </inkml:traceGroup>
        <inkml:traceGroup>
          <inkml:annotationXML>
            <emma:emma xmlns:emma="http://www.w3.org/2003/04/emma" version="1.0">
              <emma:interpretation id="{261E6993-2C9D-4EF3-9FAD-597CE8F1A155}" emma:medium="tactile" emma:mode="ink">
                <msink:context xmlns:msink="http://schemas.microsoft.com/ink/2010/main" type="inkWord" rotatedBoundingBox="22922,2969 25899,2570 26195,4784 23218,5183"/>
              </emma:interpretation>
              <emma:one-of disjunction-type="recognition" id="oneOf14">
                <emma:interpretation id="interp70" emma:lang="en-US" emma:confidence="0.5">
                  <emma:literal>3193},</emma:literal>
                </emma:interpretation>
                <emma:interpretation id="interp71" emma:lang="en-US" emma:confidence="0">
                  <emma:literal>3.93},</emma:literal>
                </emma:interpretation>
                <emma:interpretation id="interp72" emma:lang="en-US" emma:confidence="0">
                  <emma:literal>3,a3},</emma:literal>
                </emma:interpretation>
                <emma:interpretation id="interp73" emma:lang="en-US" emma:confidence="0">
                  <emma:literal>319}},</emma:literal>
                </emma:interpretation>
                <emma:interpretation id="interp74" emma:lang="en-US" emma:confidence="0">
                  <emma:literal>393},</emma:literal>
                </emma:interpretation>
              </emma:one-of>
            </emma:emma>
          </inkml:annotationXML>
          <inkml:trace contextRef="#ctx0" brushRef="#br0" timeOffset="70211.31">20515 1969 571,'0'0'-29,"-3"-12"8,3 12 2,-3-10 7,3 1 6,0 9 3,3-14 1,-3 8 4,6-1 1,-6-2-1,5 1 2,1 2 0,3 0 2,0-4-2,4 5-1,-1 1-1,-3-2 0,3 3 0,2-3-2,-2 4 0,1 2 1,-13 0-3,27 6 1,-15-4-1,-3 2 4,4 5-1,-4 0-1,0-1 3,-4 5 1,1-2 2,-3 4 1,-3-3 1,-3 2 3,-3 2 0,4 2 2,-7-3 2,0 4 0,-7-2 0,4-1-1,0 0 4,-3-2 1,1 1-4,-3-4-1,6 4 1,-1-8-4,3 4 3,0-2-2,3-2 0,-4 1 4,4-2-3,0-2-2,3 2 3,3-6-1,3 12-4,6-6-3,1-4-2,-1 2-5,6 2 4,0-3-1,-4 3-2,9 2-2,-6-2-1,4 1 1,0 2-3,1 2 1,-4 0 5,-1 3-5,-2-2 2,4 2 0,-7 2-1,0 1 0,-3 2 1,-3 0 2,0-3 0,-3 3-2,-6 1 0,3-2 1,-6 1-1,-3 1 5,-1-5 1,-2 1-2,-2-1 1,-1-1 5,-1-7 5,-2 4-8,0-2-1,-1-5 3,5 2-3,2-3 0,-3-1-5,2-2-8,1-2-17,1-1-15,2 0-27,-1-4-43,7-2-99,-3-2 71</inkml:trace>
          <inkml:trace contextRef="#ctx0" brushRef="#br0" timeOffset="70538.5474">20985 2332 575,'0'0'-10,"19"0"0,-19 0-1,15 0 1,-15 0-1,11 3 1,-11-3 0,9 6 3,-9-6 5,3 10 3,-3-5 3,0 6-2,0-2 4,-3 4 2,3 1 0,-3-1 2,0 7 1,3-2-2,-3 1-1,0 5 2,0 2-2,1-3-2,-1 2 3,0 3-2,0-4-1,-3 3-4,3 0-14,-5-3-14,3 2-24,-1-5-44,0-2-52,3-7 50</inkml:trace>
          <inkml:trace contextRef="#ctx0" brushRef="#br0" timeOffset="71198.6655">21906 1933 404,'-3'-9'17,"3"9"2,-3-10-5,3 10-2,-3-12 0,3 12-4,-3-8-2,3 8 0,0 0 2,-9-2 1,9 2 1,0 0 3,-25 10 0,16-4-1,-6 4 3,1 5-1,-3 1 4,-6 4-2,2 0-1,-7 2 1,2 2 1,-8 5-2,4-2 2,2-3-5,5-2 1,-1 2-1,-1-6 0,7 2-3,1-4 3,1 1-1,1-7 4,3 4-4,3-2-6,0-6 4,-1 6-2,7-4 1,0 0 3,3 0 1,3 1-6,0-3 0,7-2 0,-1 4 1,3-2 1,3 0-4,-1 0 1,3-2 1,0 2-5,4 0 0,1 0-3,2-2-3,-4 1-2,2 0-2,-4-1 2,3 1 4,-2-5-5,-1 3 6,-1 0-3,1-6 3,-2 3 3,2-3-4,-3 0 1,-4-3-3,3 1 5,-6 0-5,4-3 6,-3 0-5,0-1 4,-3 2 6,0-1 5,1-1 6,-1 2 4,0 1 6,-3-3 2,0 4 3,0-4-1,3 3-1,-6 6-9,3-6-1,-3 6-4,5-6-8,-5 6 0,0 0 2,0 0-1,0 0-3,0 0 3,-8 30 3,5-18-3,0 3 0,-3 6-2,0-1-2,0 4 5,-1 1-4,1 2 11,0-1-21,3-1-5,-3 2-11,3 0-22,-3 0-26,0-1-38,0-8-83,1 1-82,-1-4 210</inkml:trace>
          <inkml:trace contextRef="#ctx0" brushRef="#br0" timeOffset="72117.6148">22234 1572 729,'0'0'-10,"-6"-11"3,3 5 5,0 2 6,3 4-2,-2-15 7,2 15-1,2-14 5,1 8-5,3-1-1,-3 2-2,3-4 2,3 4-3,-3 0-3,4 2 5,2-3-4,-3 4 0,3 2 0,-1-4 0,-11 4-2,28 0 1,-16 4 0,3-2-6,-3 4 6,1-2-2,-4 5 3,0 0 0,0-1-3,-1 5 3,-2-2 1,-3 4-2,-3-3 3,0 6-2,-3-3 0,0 1 10,-6 4-7,4-2 5,-7 4 0,0-4 1,-4 5 0,-2-2 8,3 1-9,-7 2 7,5-3 1,-4 5-1,3-5-4,-1 1 7,4-4-10,4 2 4,-4-4-1,5 1-5,4-4 5,0 4 1,3-4-3,6 1 2,3-1-3,0-1-1,4-1-1,2-1 2,5 2 1,-2-4-5,1-2 5,2 0-6,0-2-2,-1-2 7,0-2-4,0 0 2,-2 0-6,-3-2 5,1-2-5,-1-1 8,0 4-7,-4-3 0,-2-1 2,-6 5-6,12-5-2,-12 5 6,6-9-7,-6 9-1,0 0 5,0 0-6,0 0-1,0 0 9,0 0-4,0 0 3,-29 17-3,20-10 0,0 4 2,-3-1 1,2 8 0,1-6 0,0 5 4,0 2-7,0 1 4,3-1-1,-2-1-1,5 5 1,-5-2 0,2 0-3,3 1 5,1 2-3,-1 1 3,0 0-4,3-1-1,3 1 2,-3-1 6,0 0-6,3 0 2,-1 2-1,-2-3-1,3 0-1,0-2 3,-3-1-4,3-2 1,-3-2 4,0 2-4,0-6 2,-3 2 1,0-1-6,0 0 6,-2 0-2,-1-6-2,-6 2-7,0-3-5,0 2-12,-7-7 2,1 5-11,-2-3-10,1-3-11,-5-3-18,1-3-24,-3-3-180,0 0 203</inkml:trace>
          <inkml:trace contextRef="#ctx0" brushRef="#br0" timeOffset="74732.3228">23127 1023 549,'0'-12'-6,"-3"2"1,3-4 4,0 3 1,3-2 3,-3 2-2,0 1-1,3-2 3,-3 2-2,3-1 0,0 2-1,2-1 1,0 2-2,-2 2-1,6 4 1,-9 2 3,18-4-2,-6 4-1,-1 6-3,3 0 1,-2 2 2,-1 6-1,4-4 0,-3 6 4,-2 0 0,-1 1 0,0 1 0,-6 6-1,3-3 2,-6 0-2,0 0 1,-3 3 3,-3-3 1,0 0 3,-3 0 5,-4 3 3,1-4 1,0 2 2,-2 0 3,-1 2-1,-1-5 1,4 3 5,-3 0 4,0-4-4,4 2-1,-3-1 2,0 2-4,2-1 4,3-2-5,0 4-5,-1-4 2,4 5 2,0-3-2,3-3-6,0 0 4,0 1-3,6 0 0,0-2 5,0 1-8,3-4-4,0 5 1,1-3 2,5 0-1,-6-4-3,6 4 3,-4-5 2,1-2-1,0 1-4,-2-2-2,2-1 3,-3 0-5,3-4-1,-3 1-5,-6-3-4,0 0-3,0 0 2,0 0 1,0 0 4,0 0-9,0 0 5,0 0 3,-24-20-8,16 20 12,8 0-5,-23 0-6,12 6 6,-1-3 2,-3 3-5,-4 0 9,4 8-5,0-2 2,-2 7 3,1 1 1,-2 1-1,0 4 0,2-1 2,1 5-2,1-1 0,2-2 6,0 2-7,2-1 3,4 0 5,3 2-4,0-4-3,6 2 6,-3 3-3,6 0 1,-3 0 3,7 2-7,-4 2 1,3-1 2,0-3-3,-4 5-1,1-5 5,3 6-5,-3-5 0,-3-4 5,4 8-8,-4-5 2,-3-2 2,0 1-1,-3-1-2,0-1 6,-4 3-1,-2-3-4,-6 0 1,1-3 8,-5 1-5,-2 0-1,-3-6 2,-4 2 6,2-5-11,-2 1-9,-2-3-18,-3-1-25,3-1-30,1-6-48,1-2-203,1-4 152</inkml:trace>
          <inkml:trace contextRef="#ctx0" brushRef="#br0" timeOffset="111210.0866">23317 2640 139,'0'0'35,"0"0"-16,-3-9-3,3 9 0,3-8-1,-3 8 0,0-9-2,0 9 0,0-9 3,0 9 3,3-6-4,-3 6 5,0 0 1,0-9-3,0 9-2,0 0 2,3-9-6,-3 9-1,0 0-3,0 0 0,0-6-2,0 6 2,0 0-2,0 0-2,0 0 0,0 0 0,0 0-1,0-10 3,0 10-1,0 0 1,0 0 1,0 0 1,0 0 1,0 0 5,0 0-4,0 0 0,0 0 1,0 0 2,0 0-3,0 0 0,0 0-6,0 0 4,0 0-4,0 0 4,0 0-5,0 0 2,0 0-3,0 0 3,0 0 3,0 0 4,0 0-1,0 0 6,0 0 0,0 0 1,0 0 3,0 0-1,0 0-4,0 0 1,3-8 5,-3 8-7,0 0 4,0 0-6,0 0-1,0 0 2,0 0-7,0 0 0,0 0 3,0 0-4,0 0-1,0 0-4,0 0 4,0 0-7,0 0 4,0 0-4,0 0 2,0 0 0,0 0 0,0 0-2,0 0-1,0 0 4,8 24 3,-8-18 0,0-6-1,3 17-4,-3-10 2,2 5 2,-2 1 5,0 1-2,-2-2 0,2 6-1,-3 0 1,0-2 5,-2 4-7,2 3 2,-3-5 3,3 0 2,-2 4 0,-4-2 5,3-1 0,-3-1 0,-3 0 8,2 0 0,-2-1-5,0-1-5,0 0 5,1-2-3,2-2 2,-1 0 5,1-1 0,0-1-4,0 2 1,3-5 1,-3 4 3,3-5 0,0 2 2,-1-4 3,1 2 0,3 0-4,-3 0 1,6-6 6,-8 8-4,8-8 1,-3 8-5,3-8-2,-6 5 0,6-5-4,-6 6 0,6-6-3,-3 6 1,3-6-4,0 0-3,-6 5-2,6-5 0,0 0 6,0 0-6,0 0-2,-3 9-3,3-9 0,0 0 3,0 0 0,0 0 1,0 0 1,0 0-4,0 0-10,0 0-10,0 0-18,0 0-15,0 7-11,0-7-23,0 0-38,0 0-74,0 0-231,0 0 65</inkml:trace>
        </inkml:traceGroup>
        <inkml:traceGroup>
          <inkml:annotationXML>
            <emma:emma xmlns:emma="http://www.w3.org/2003/04/emma" version="1.0">
              <emma:interpretation id="{033A3412-0649-463B-B2C0-35647ED537AA}" emma:medium="tactile" emma:mode="ink">
                <msink:context xmlns:msink="http://schemas.microsoft.com/ink/2010/main" type="inkWord" rotatedBoundingBox="26930,2553 28833,2547 28839,4513 26937,4519"/>
              </emma:interpretation>
              <emma:one-of disjunction-type="recognition" id="oneOf15">
                <emma:interpretation id="interp75" emma:lang="en-US" emma:confidence="0.5">
                  <emma:literal>e</emma:literal>
                </emma:interpretation>
                <emma:interpretation id="interp76" emma:lang="en-US" emma:confidence="0">
                  <emma:literal>B</emma:literal>
                </emma:interpretation>
                <emma:interpretation id="interp77" emma:lang="en-US" emma:confidence="0">
                  <emma:literal>G</emma:literal>
                </emma:interpretation>
                <emma:interpretation id="interp78" emma:lang="en-US" emma:confidence="0">
                  <emma:literal>0</emma:literal>
                </emma:interpretation>
                <emma:interpretation id="interp7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14035.7018">24314 2377 861,'0'0'-63,"0"0"13,0 0 15,2 12 3,-2-12 10,0 0 7,0 0 4,0 0 10,0 0-2,0 0-1,0 0 3,3 6-1,-3-6 3,0 0 0,0 0 4,0 0-1,0 0 0,0 0 7,0 0-4,0 0 4,0 0-1,0 0 5,0 0-5,12 2 7,-12-2 3,0 0-2,13 3 1,-13-3 2,15 0-2,-9 3 2,-6-3 3,18 3 0,-9-3-7,-9 0 1,28 0 1,-17 1-4,4-1 2,4 3-1,2-3-1,0 3-4,1-3 2,1 3-3,1 0-2,1 0 2,-2 0-4,1-1 2,4 0-1,-4 2-4,-2-1-1,1-2 2,1 4-5,-2-1 3,2-1 3,1 2-1,-5-1 3,4 1-5,1 0 2,-2-1-2,-2 0 0,4 2 2,-4-4 0,-1 2-1,2 1-2,-4-4 0,0 2 1,-2 0 1,2-3 0,-6 3 19,-1 0-8,4-3 4,-5 2-4,-10-2 3,21 4-4,-12-4 8,-9 0-12,18 0-1,-18 0-6,13 2-8,-13-2-15,15 0-19,-15 0-23,14 0-41,-14 0-60,15-8-133,-6 2 187</inkml:trace>
          <inkml:trace contextRef="#ctx0" brushRef="#br0" timeOffset="113232.8155">25192 1403 1023,'3'-5'-93,"-3"5"13,6-9 11,-6 9 8,6-6 7,-4 1 10,-2 5 5,8-9 9,-8 9 5,6-4 6,-3-2 6,-3 6 2,0 0 5,3-11 4,-3 11 4,6-4 2,-6 4-1,2-9 2,-2 9 0,3-8 4,-3 8-2,0-9 5,0 9 0,0-7 7,0 7-7,0 0 1,0-11-2,0 11-2,-3-9 2,3 9 0,-2-7-1,2 7 1,-6-12-4,0 10 3,0-2-5,6 4 0,-10-9-2,1 3 2,9 6-1,-15-8-2,9 5 1,-3-2-1,0 1 2,9 4-2,-19-4 0,7 1-2,4-3 2,-1 3 1,0 1 1,-4-1-2,13 3 0,-18-5 2,9 1-3,9 4 2,-18-2-1,10 0 1,8 2-1,-23-3-1,23 3-2,-20 0 3,8 3 1,0-3-1,-4 2-1,16-2 2,-24 0-2,13 2 1,-1 2-1,-1 0-2,1-3 3,0 2-2,0 2 0,0 1 4,-1-3-3,4 1 1,-2 0 0,2 1 6,-3 1-6,3-4 2,-4 4 1,1 0-1,3 0 2,0 0-2,-2 0 2,2 0 0,-5 1 7,6 2-5,-4-1 4,3 1-2,-3-1 2,0-1 0,2 2 3,-2-2-1,3 2-4,1-3 1,-1 0-2,0 3 2,-1 0-2,1-3 1,-3 2 0,3-1-1,3 2-2,-6-1 0,4 1 0,0-2-1,-1-2-2,1 4 4,-1 0-4,0-3-1,3 4 4,-3-4-6,0 3 5,2 2-3,1-2-2,0-2 2,0 2 2,-3 2-1,4-2-1,2-3 1,-3 4 2,0 0 0,3-2 1,-3 0 0,2 1-3,1 0 3,0-3 2,0 3-1,0 3 1,0-5 0,3 4-5,-3-4 2,3 4 1,-3-2 0,0 1 5,3 1-4,-3-2-1,3 1-4,0 1 1,0 1 1,0-2-1,0-1 4,0 1-1,0 0 0,0 2 2,0-4-1,3 3 3,-3-3 0,0 1 1,3-2 1,0 1-1,-3 1-1,3-3 1,0 1-3,0-1 4,3 2-2,-3-4 0,4 2 3,-1 0-3,0 0 0,0-1 0,2 1 3,1 1 0,0-1-9,0-1-1,1 4 1,-1-4 1,-3 0-3,6 1-2,-3-1 3,-1 1 4,4-2-1,-1 4-5,0-4 0,1-2 0,0 4-2,0 0 5,4-3 1,-1 2 3,-1 0-6,1-2 0,1 3 4,2-4-4,0 1 1,-4 3-2,6-5-2,0 5 0,-2-6 0,1 3 0,-1 0-1,-1 0 3,6-3 2,-6 0-3,1 2 2,0-2-3,1 0 1,-2 0 0,-2-2 0,0 4-5,4-4 6,-4 2-2,0 0 4,2-3-8,-1 3 7,-1 0-1,3-3-5,-3 0 8,1 3-6,2 0 0,-7-1 2,7-4-3,-2 5 9,2-1-11,-3-2-2,1 3 4,-1-3 1,2 3 0,-2-3 2,1 1-1,-4-1-4,3 0 2,-3 3-4,-1-3 1,-11 3 5,22 0-1,-10-3 1,-12 3 1,15-2-1,-15 2-3,15 0 4,-9-4-12,-6 4-1,0 0-9,16 0-9,-16 0-13,0 0-16,14 0-15,-14 0-22,0 0-38,6-4-217,-6-2 134</inkml:trace>
          <inkml:trace contextRef="#ctx0" brushRef="#br0" timeOffset="139702.3499">25696 930 793,'0'0'-66,"0"-10"9,0 10 6,-3-8 8,3 8 6,0 0 9,0-8 8,0 8 8,0 0 6,0-10 3,0 10 5,0 0 4,0 0 2,-3-6 2,3 6 1,0 0 1,0-9 1,0 9 3,0 0-3,0-11 2,0 11-1,0 0-1,0 0 0,-3-9-1,3 9-3,0 0 1,0 0-2,0-7-1,0 7-3,0 0 1,0 0-1,0 0 1,0 0-2,0 0 3,0 0-2,0 0 4,0 0 1,0 0 5,0 0-3,0 0 2,0 0 2,0-10 3,0 10 0,0 0 0,0 0-2,0 0 3,0 0 0,0 0 0,9-4-6,-9 4 1,0 0 3,12-3-9,-12 3-1,0 0-2,0 0-1,22 3 0,-22-3-1,17 4 1,-11-3-2,6 2 5,-3 3-7,4-3 3,-1 1-2,0 2 1,-1 3 8,4-1-10,1 0 4,-1 6-4,3-4-1,-3 1 2,1 3 0,1-1 0,-2 4-2,0-5 3,1 3-2,-4 0 0,0 0 4,0-1-8,-1 2 6,0-4 0,0 3 1,-2-1-2,0-1 0,0 4 0,0-4-1,-3 0-3,4 1 4,-4-1 1,3-2-4,-3 3 2,0-1 3,-1 4-1,-2-4 0,3 0-3,-3 2 2,3-1 5,-3-2-4,0 3-4,1 0 4,-1 0-3,3 1-1,-3-2 4,0 2 0,0-1 3,3 2-6,-3-1 3,3 1 0,-3-1 0,0 0-2,0-2 4,0 4-4,0-1 3,-3 1-6,2 2 3,1-1 0,-3-3-2,0 4 8,0-4-4,0 4 1,0-5-1,-3 4-2,1-2 3,2 1-3,-3 4 3,-3-2-6,3 1 8,0 0-2,-3-2 0,3 4 1,-3-2-4,0 1 2,0-1-1,0 1 2,-4 0 2,1 0-2,3-1-1,-2-1 1,-1 2 3,-3-2 0,-1 4 2,1-6 2,-3 3-3,3 1 0,-2-4-1,-6 6-2,3 2 1,-4-1 7,2-1-4,-2 0-2,4-1-3,-5-2 5,1 0-3,3 3-1,-4-2 2,4-2-2,1-1 0,-4 1-3,-1-4 9,1 8-2,4-9 2,-5 4-3,-2 0-1,0-3 6,-1 2 1,5-6-5,-2 3 2,1-1 0,6-2-5,-2-2 4,0 2 4,0 0-9,2-1-4,6-4 3,-4 1 3,1-2-6,3 3 1,0-2 4,1-1-1,-1-2 3,3 1-1,0 3 4,6-8-2,-13 7 3,7-4 2,6-3-1,-9 6-1,9-6 1,-9 5 2,9-5-6,-6 5-1,6-5-2,-3 5 5,3-5-10,0 0-2,-9 5-15,9-5-15,-6 6-26,6-6-32,0 0-53,-13 3-246,13-3 99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08-01T06:45:39.6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5A5EE6-D517-40EF-B78E-8CF64EC3D74D}" emma:medium="tactile" emma:mode="ink">
          <msink:context xmlns:msink="http://schemas.microsoft.com/ink/2010/main" type="writingRegion" rotatedBoundingBox="1861,2782 20393,2881 20347,11625 1815,11526"/>
        </emma:interpretation>
      </emma:emma>
    </inkml:annotationXML>
    <inkml:traceGroup>
      <inkml:annotationXML>
        <emma:emma xmlns:emma="http://www.w3.org/2003/04/emma" version="1.0">
          <emma:interpretation id="{447BD4DF-F4DD-4117-B9CE-78D4A30CFC9F}" emma:medium="tactile" emma:mode="ink">
            <msink:context xmlns:msink="http://schemas.microsoft.com/ink/2010/main" type="paragraph" rotatedBoundingBox="1856,2786 3041,2786 3041,5312 1856,5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712781-9937-44DE-BD5A-7AF6B738059C}" emma:medium="tactile" emma:mode="ink">
              <msink:context xmlns:msink="http://schemas.microsoft.com/ink/2010/main" type="inkBullet" rotatedBoundingBox="1827,5289 1876,2773 3047,2795 2998,5312"/>
            </emma:interpretation>
            <emma:one-of disjunction-type="recognition" id="oneOf0">
              <emma:interpretation id="interp0" emma:lang="en-US" emma:confidence="0">
                <emma:literal>as</emma:literal>
              </emma:interpretation>
              <emma:interpretation id="interp1" emma:lang="en-US" emma:confidence="0">
                <emma:literal>F.</emma:literal>
              </emma:interpretation>
              <emma:interpretation id="interp2" emma:lang="en-US" emma:confidence="0">
                <emma:literal>fs</emma:literal>
              </emma:interpretation>
              <emma:interpretation id="interp3" emma:lang="en-US" emma:confidence="0">
                <emma:literal>I.</emma:literal>
              </emma:interpretation>
              <emma:interpretation id="interp4" emma:lang="en-US" emma:confidence="0">
                <emma:literal>T.</emma:literal>
              </emma:interpretation>
            </emma:one-of>
          </emma:emma>
        </inkml:annotationXML>
        <inkml:trace contextRef="#ctx0" brushRef="#br0">-48 1113 18,'0'0'8,"0"0"2,-3-9 0,3 9 3,0 0 3,0 0-3,-3-7-4,3 7 2,0 0-1,0 0 1,-6-5 4,6 5-2,0 0 0,0 0 1,-3-8 2,3 8 0,0 0 0,0 0 1,0 0 4,0 0-3,0 0 0,0 0 0,-9-4 1,9 4 0,0 0-3,0 0-1,0 0 0,-6-6 0,6 6-1,0 0 2,0 0-6,0 0 1,0 0-5,0 0 2,0 0-2,0 0 2,0 0-1,0 0-3,0 0 0,0 0 2,0 0 0,0 0 2,-12-2 8,12 2-4,0 0 5,0 0-2,0 0 1,0 0-4,0 0-1,0 0-2,0 0 1,0 0-6,-16 0 3,16 0 3,0 0-5,0 0-1,0 0 1,0 0-4,-18 2 0,13 2 1,5-4-1,-9 5-4,9-5 5,-12 5-2,5-1-2,7-4 1,-12 6 2,6-2 0,0 1-1,-3 1 0,3-1 2,6-5-4,-14 10 0,3-4 6,5 0-2,-3 0-2,1-2-2,2 1 0,-3 1 6,0 3-8,3-4 6,-4 0-4,4 0 0,-3 4 4,3-4-5,0 1 3,-3-1 0,1 3-1,2-2 1,-5 0 0,6 1-2,-1-1-1,-3-1 5,3 1-2,-3 1-3,3-1 3,0-1 0,0 4-2,0-6 4,-1 3 0,1 0-3,6-6 2,-9 10 1,6-8-4,3-2 2,-8 9 4,5-4-6,3-5 3,-3 8-3,3-8-2,-9 8 4,9-8 3,-6 9-3,3-3 1,0-2 0,-4 2 0,7-6-3,-9 6 0,6 3 1,-3-4-1,0 1 2,3 3-1,-3-2 2,0 1-1,1 1 0,2 0 0,-3-2 2,0 1-1,1 1 0,-1-3-1,4 1 1,-4 1 0,3 1 1,0 0-1,-3-5-1,3 4-1,0 1 1,-3-2 2,3 2 0,-3-1 0,3 4 1,-3-6 0,2 6-2,-2 0 6,3-2-6,-3 1 2,0 2 4,0-2-6,3 1 3,1-2 0,-4 1 0,0 2-1,3 1 2,-3-2 1,3 0 0,-4-2-2,4 4-1,-3 1 5,3-5-2,-3 2-1,3 2-3,-3 1 3,3-5-1,0 4 0,-3-1-1,0 2 1,0 0-1,4 0-1,-4-3 2,-2 5-1,2-4-1,3 4 0,-2-4 1,2 4 0,0-4 0,0 4 0,0-1 1,0 1 1,0-4 0,0 4-2,0-1 3,3-1 0,-3 5-1,3-4 3,0 1-5,0 2 4,0-4-3,0 5 1,0-1-4,0-1 3,0-1 1,3 1-1,-3 2 1,3-1 3,0-3-3,-3 4 1,3-2-6,0 0 0,0 0 3,-3-2 4,6 2-5,-3 3 2,2-6-1,-2 5-3,0-5 6,3 1-1,-1 1-5,1-1 2,-4 2 1,1-3 3,3 5-5,-3-4 3,3-1-4,0 0 3,-3 1 1,3 0 1,0 0-4,0 1 2,-3-1-1,4 0 1,-4-2-4,3 2 6,0 0-4,0-3-1,0 4 2,-1-4 0,1 1-2,0 0 3,-3 0-2,6-2 0,-2 3 1,2-1-2,-3-4 3,3 3-1,0 4 1,0-5-2,-1 0-1,-2 2 4,5-4-4,-2 5 2,-1-5 0,-2 4-2,3-2 2,0 0 0,0 0-3,-2 0 3,2 0-2,0-4 0,0 2 1,-3 2 0,2-3-1,1 3 2,0 0 0,1-2-2,-1 1 1,0-4 0,0 4-1,3 1 0,-3-1 3,4-1-1,-1-1 1,-4 3-5,4-6 4,0 6 0,0-5 3,1 4-5,-1-2 0,0 1 0,2-2 2,-2 1 0,4 1 4,-4-1-10,3-1 4,0 4 6,4-6-6,-4 6 1,-1-4 4,4 2-6,1 2 3,-1-3 0,-1 1-1,6 0 0,-6 0-1,1 0 2,1-2 0,-1 0 0,-1 0 1,1 0-3,1-2 4,-4-2-3,3 2 1,-6 2 1,7-2 1,-8-3 0,4 3-2,-3 0-2,0-6 1,-2 6 2,2-2-3,-3-2 4,0 1 5,-9-3-9,11 5 3,-5-1 4,-6-4-2,14 1 3,-14-1 6,0 0-4,14 4 1,-14-4 2,9 1-3,-9-1-1,6 6 1,-6-6-5,0 0 1,0 0 1,9 3-4,-9-3 0,0 0 5,0 0-8,9 3 8,-9-3-7,0 0 2,0 0 8,0 0-11,0 0-7,0 0-6,9 3-13,-9-3-16,0 0-23,0 0-32,0 0-29,0 0-182,0 0 176</inkml:trace>
        <inkml:trace contextRef="#ctx0" brushRef="#br0" timeOffset="-1564.6799">-45 1137 6,'0'-9'-1,"0"9"6,-3-8-7</inkml:trace>
        <inkml:trace contextRef="#ctx0" brushRef="#br0" timeOffset="-50245.2193">419 1393 808,'0'0'-69,"-3"-15"5,3 15 8,0 0 7,0 0 4,0 0 6,0 0 6,0 0 9,0 0 10,-13-9 5,13 9 3,0 0 1,0 0-2,0 0 4,-6-4 0,6 4 0,0 0 2,-6-8 4,6 8-2,0 0 5,-6-4-1,6 4 4,-8-6 3,8 6 3,-9-6 0,9 6 1,-9-6 10,9 6-6,-10-5-1,10 5-2,-12-3 1,12 3-2,-15-2-2,15 2-1,-12-3-3,12 3 1,-17 0-2,17 0-1,-23 3 4,12-3-7,-1 2 2,0 1 0,-1-1-3,1 1 2,0 3 0,0-3 0,1 1-1,-1 2 3,-1-1 3,1 1-3,0 2 3,0 2-1,3-4-3,-4 6 4,1-5-4,3 2 1,1 2-3,-1-4 5,0 4-1,-4 1 1,4-5 0,0 4-1,3-1 2,-3-1-3,0 2 3,4-2-2,-4-2 1,1 2 0,2-4-8,1 4 6,2-3 1,-3-2-6,3 2 2,3-6 1,-9 8 1,9-8-2,-6 8 3,6-8 0,-6 5-1,6-5 0,-3 5-2,3-5-1,0 0 2,0 9 0,0-9-3,6 7 2,-6-7-4,9 9-3,-3-4 8,0-2-6,-3 6-1,3-5 4,2 2-1,0 3-1,-2-4 0,-3 4 0,2-3 0,1 0-1,-3 3 5,-3 1 1,3-1-1,-3 2 3,0-4 1,-6 7 1,3-5 0,-2 1-3,-1 2 5,0-2 4,-5 0 2,6 0 0,-4 0 3,3-1-6,0-2-3,-3 2 5,6-3-8,-3-2-1,0 4 11,6-8-12,-7 9 5,1-3-8,6-6 2,-3 4-1,3-4 1,-3 9-6,3-9 4,0 0-3,9 8-4,-9-8 6,13 4-3,-7 0-1,-6-4-1,9 5-2,-3-2 0,-6-3 5,6 6-5,-3-1 5,-3 2-4,0 2 2,0 2 1,-3 0 7,-3 0-8,0 3 1,-3 1 3,-3 1-3,2 2 5,-2 0-3,0 2 1,1-1 1,-1 1 0,-1 1-1,4 0 2,-3-2-5,3 2 2,0 0 1,3 2 0,1-4 3,-3 1 2,2 1-8,0-2 9,3 2-1,0-1-8,3-4 2,-2 3 0,-1-3-7,3 3 15,0 1-10,0-4 6,0 4-1,-3-4-9,3-1 3,-3 5 5,3-4 3,-3 2-11,3 0 5,-3-3-1,-3 5 5,3-4-2,-3 2-3,0 0 1,-1 2 3,1-1 3,0 2-4,0 0 5,0 0-2,0-2 2,0 3-5,1 2 0,2-2 2,0-1-4,0 3 1,3 5 5,3-6-3,3 6 2,2-5-2,4 3 8,3-3-5,1 0-6,5 0-8,-1-1-35,2-1-42,-4-6-65,0-6-252,-3 0 89</inkml:trace>
      </inkml:traceGroup>
    </inkml:traceGroup>
    <inkml:traceGroup>
      <inkml:annotationXML>
        <emma:emma xmlns:emma="http://www.w3.org/2003/04/emma" version="1.0">
          <emma:interpretation id="{DEB5C887-15F9-42C2-A4CF-042F05542F51}" emma:medium="tactile" emma:mode="ink">
            <msink:context xmlns:msink="http://schemas.microsoft.com/ink/2010/main" type="paragraph" rotatedBoundingBox="2313,5004 15706,5398 15664,6826 2271,6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0F4776-EE1A-413B-BF98-B21E8D979BE0}" emma:medium="tactile" emma:mode="ink">
              <msink:context xmlns:msink="http://schemas.microsoft.com/ink/2010/main" type="inkBullet" rotatedBoundingBox="2300,5433 3137,5457 3108,6456 2271,6431"/>
            </emma:interpretation>
            <emma:one-of disjunction-type="recognition" id="oneOf1">
              <emma:interpretation id="interp5" emma:lang="en-US" emma:confidence="0">
                <emma:literal>is</emma:literal>
              </emma:interpretation>
              <emma:interpretation id="interp6" emma:lang="en-US" emma:confidence="0">
                <emma:literal>i]</emma:literal>
              </emma:interpretation>
              <emma:interpretation id="interp7" emma:lang="en-US" emma:confidence="0">
                <emma:literal>i)</emma:literal>
              </emma:interpretation>
              <emma:interpretation id="interp8" emma:lang="en-US" emma:confidence="0">
                <emma:literal>i,</emma:literal>
              </emma:interpretation>
              <emma:interpretation id="interp9" emma:lang="en-US" emma:confidence="0">
                <emma:literal>i,)</emma:literal>
              </emma:interpretation>
            </emma:one-of>
          </emma:emma>
        </inkml:annotationXML>
        <inkml:trace contextRef="#ctx0" brushRef="#br0" timeOffset="29066.1494">-10 4072 34,'0'0'8,"0"0"-6,0 0 1,0 0-1,0 0 2,0 0-1,0 0-3,0 0 1,0 0-1,0 0 1,0 0-1,0 0 0,0 0 1,0 0-1,0 0 6,0 0-7,0 0 3,0 0-2,0 0-1,0 0 0,0 0 2,0 0-1,0 0 0,0 0 0,0 0-1,0 0 2,0 0-1,0 0 0,0 0 1,0 0 0,0 0-1,0 0 1,0 0-2,0 0 2,0 0-2,0 0 3,0 0 1,0 0-1,0 0-1,0 0 1,0 0-2,0 0 0,0 0-4,0 0 5,0 0-2,0 0 1,0 0 0,0 0 1,0 0 0,0 0 0,0 0 0,0 0 1,0 0 4,0 0-4,0 0 5,0 0 1,0 0 4,0 0-1,0 0-2,0 0-1,0 0 1,0 0 0,0 0-3,0 0 1,0 0 0,0 0-3,0 0 0,0 0 1,0 0-2,0 0 3,0 0-2,0 0 0,0 0 1,0 0 2,0 0-3,0 0 2,0 0 1,0 0 5,0 0-3,0 0 9,0 0 1,6-5 2,-6 5-2,0 0 3,0 0-3,0 0 0,0 0 2,0 0-7,0 0 3,0 0-1,0 0-2,0 0 2,0 0-2,0 0 1,0 0 1,0 0 1,0 0-6,0 0 1,0 0 1,0 0 0,0 0-1,0 0-2,0 0-1,0 0-3,0 0 0,0 0 6,0 0-4,0 0 2,9 20 1,-6-15-1,0 0 5,-3-5 1,6 14-4,-3-5 5,0 1-2,0-1-1,0 1 1,0 0 2,1 5 1,2-2 0,-3 1 11,0-1-6,3 1 2,-3 2 5,0 1 4,0 4 3,0-2 3,0 2 7,-1 0-4,1 3-6,-3-3-2,3 0-3,-3-1-4,3 1-1,-3-3-6,0 0 4,3 1 2,-3-4-7,0 2 0,3-3-2,-3 0 4,0-2-5,3 2-5,-3-2 0,0-2 5,0-1-6,3-1-2,-3 0 5,0 0-4,0-8 0,3 14-7,-3-10-11,0-4-13,0 12-15,0-12-18,4 6-17,-4-6-25,0 0-62,0 0-233,0 0 98</inkml:trace>
        <inkml:trace contextRef="#ctx0" brushRef="#br0" timeOffset="30607.0597">-332 4084 479,'0'0'-40,"0"0"7,0 0 8,3 22 6,-3-22 6,0 11 9,0-4 5,0 4 3,3 1 4,-3-5 4,3 8 3,-3-5-1,0 4 3,2 3 9,-2-5-8,3 7 8,0-2-7,-3 5-1,3-1-1,0 0 2,0 0-2,-3 5 2,3-4-4,0 2 3,3 0-5,-3-3-1,3 5 1,1-4-3,-1 2 1,0-5 0,3 3-3,3-4 7,2 3-3,3-3-11,0-2-6,4 1-13,0-4-15,1-2-18,4-1-34,-1-4-100,-1-3 63</inkml:trace>
        <inkml:trace contextRef="#ctx0" brushRef="#br0" timeOffset="29971.2586">-122 3781 940,'0'0'-81,"15"-4"9,-15 4 10,0 0 7,0 0 6,0 0 6,0 0 5,0 0 6,0 0 5,0 0 4,0 0 5,0 0 2,12 8 3,-12-8 0,7 8 3,-4-2 3,-3-6 2,9 8 1,-6-3 3,3 0 0,-3 1 2,-3-6 2,12 9 0,-6-3 1,-1-5 2,1 4-2,-6-5 2,14 9 2,-14-9 3,8 3 2,-2 0-2,-6-3 3,6 4 0,-6-4 5,0 0 1,12 5 2,-12-5-2,0 0 0,0 0-1,0 0-4,15-9-2,-15 9 1,6-9 1,-6 9-1,4-11 3,-1 5-3,-3 6 2,3-10-3,-3 10 0,0-7 0,0 7 1,0-13-3,0 13-1,-3-7 2,3 7-4,-3-9-3,3 9 0,0 0 3,-4-6-5,4 6 1,0 0-4,-6-10 0,6 10 1,0 0-1,0 0 4,0 0-7,-3-4 3,3 4-3,0 0 0,0 0 7,0 0-4,0 0 0,0 0-2,0 0 3,0 0 1,0 0-3,0 0 1,0 0 2,0 0-1,0 0-1,0 0 1,0 0 1,0 0-1,0 0-1,0 0 3,0 0 1,0 0 2,0 0 6,0 0-4,0 0-2,0 0 3,0 0-10,0 0 6,6-10-1,-6 10 1,-3-6-10,3 6 4,-3-9 2,3 9-10,-6-9 0,6 9-17,-3-4-7,3 4-9,0 0-7,0 0-10,-21 2-16,21-2-125,-11 5 68</inkml:trace>
        <inkml:trace contextRef="#ctx0" brushRef="#br0" timeOffset="31827.0937">17 3781 583,'0'0'-48,"0"0"7,0 0 5,0 0 11,0 0 8,0 0 5,0 0 4,0 0 5,12-4 3,-12 4 3,0 0 1,0 0 2,0 0 1,0 0 1,0 0 2,0 0 1,0 0 3,0 0 0,0 0-3,0 0-1,0 0-2,0 0-3,0 0 2,0 0 0,0 0-4,0 0 2,0 0-1,0 0-2,-21 16-2,18-10 2,3-6-2,-9 8 2,9-8-2,-6 9 2,6-9 5,-5 7-3,5-7-2,-6 9-2,3-3 1,3-6 0,-3 6 1,-2 0 2,5-6-3,0 9 0,0-9 1,0 9 2,0-9-2,5 6 3,-5-6-1,9 4 0,-9-4 2,0 0-4,17 0 3,-17 0-1,15-4-2,-9-2 0,-6 6 2,12-5 0,-5 1-2,-7 4 4,9-15-3,-6 9 3,-3 0-4,0 6 0,0-15 0,0 15 2,-3-10-3,3 10-5,-12-8-5,5 5-9,-2 0-12,9 3-19,-15 0-36,15 0-66,-12-2 51</inkml:trace>
        <inkml:trace contextRef="#ctx0" brushRef="#br0" timeOffset="31108.1544">301 4043 492,'0'0'-11,"6"-10"0,-6 10 1,3-9 5,-3 9 2,6-6 6,-3 1 2,-3 5-2,6-7 1,-6 7-3,9-6 1,-3 3 1,-6 3-2,0 0 0,13-3-1,-13 3 0,0 0 4,21 3-4,-16 0 2,4 3 1,-3-2 1,3 4 1,1 4 2,-4-2 3,3 2 3,0 3 6,-3 2 4,3 5-2,-3-1 2,2-1 0,-2 4-4,-1 0 4,1 1-2,-3 1-2,-1 2 4,4-1-3,-6 0 4,0 3-2,3-1-8,-6-1 2,3-1-1,-3 0 0,0-1-5,1-1-1,-4 1 1,-2-1 3,2-1-6,-2-3-10,-1 1-3,0 0-14,-3-4-15,0 1-19,-4-2-31,-2-4-157,1-1 239</inkml:trace>
      </inkml:traceGroup>
      <inkml:traceGroup>
        <inkml:annotationXML>
          <emma:emma xmlns:emma="http://www.w3.org/2003/04/emma" version="1.0">
            <emma:interpretation id="{7D39F3EE-92AB-4044-AF9A-E78ECD3CF964}" emma:medium="tactile" emma:mode="ink">
              <msink:context xmlns:msink="http://schemas.microsoft.com/ink/2010/main" type="line" rotatedBoundingBox="3585,5041 15706,5398 15666,6758 3545,6401"/>
            </emma:interpretation>
          </emma:emma>
        </inkml:annotationXML>
        <inkml:traceGroup>
          <inkml:annotationXML>
            <emma:emma xmlns:emma="http://www.w3.org/2003/04/emma" version="1.0">
              <emma:interpretation id="{7E457F38-455C-47DB-9890-64649F76B761}" emma:medium="tactile" emma:mode="ink">
                <msink:context xmlns:msink="http://schemas.microsoft.com/ink/2010/main" type="inkWord" rotatedBoundingBox="3632,5195 5596,5395 5479,6543 3515,6343"/>
              </emma:interpretation>
              <emma:one-of disjunction-type="recognition" id="oneOf2">
                <emma:interpretation id="interp10" emma:lang="en-US" emma:confidence="1">
                  <emma:literal>Find</emma:literal>
                </emma:interpretation>
                <emma:interpretation id="interp11" emma:lang="en-US" emma:confidence="0">
                  <emma:literal>find</emma:literal>
                </emma:interpretation>
                <emma:interpretation id="interp12" emma:lang="en-US" emma:confidence="0">
                  <emma:literal>Fined</emma:literal>
                </emma:interpretation>
                <emma:interpretation id="interp13" emma:lang="en-US" emma:confidence="0">
                  <emma:literal>Finds</emma:literal>
                </emma:interpretation>
                <emma:interpretation id="interp14" emma:lang="en-US" emma:confidence="0">
                  <emma:literal>Fiend</emma:literal>
                </emma:interpretation>
              </emma:one-of>
            </emma:emma>
          </inkml:annotationXML>
          <inkml:trace contextRef="#ctx0" brushRef="#br0" timeOffset="33114.4479">964 3940 390,'3'-9'-15,"-3"9"2,0 0 1,0 0 1,0 0 0,0 0 0,0 0 0,0 0 4,0 0 1,0 0 3,6 15 5,-6-6-4,3 1 5,2 0 6,-2 4 1,-3 3 5,0-2 0,3 1 2,0 5-1,-1 2-1,1 2 1,0-1 1,0 3-2,0 0 3,-3 3-1,0-3 2,3 2 0,-3-1-1,0 2 4,3-1-6,-3 1 3,0-5-7,3 1 1,-3-4 1,3 1-4,-3-3 1,0-3 4,3 0-7,-3 1-1,0-2-1,0-6 5,0 4-5,0-3 3,0-1 0,0-2-1,0 1-2,0-9-3,0 9-5,0-9-5,0 0-4,0 0-4,0 0 1,0 0-4,3-20 3,-3 11 0,0 2 2,-3-4 4,0 2-1,3-1 3,-6-1-1,3-3 3,0 0 4,-3-3 5,3 5 1,-5-7 3,-3-1 0,5 1 3,0-2-1,1-3 2,-1-2 1,0 0-2,0 0 1,3-6 2,3 2-2,0-1 0,0-8-3,6 1 3,0 1-4,-3 1-1,3 0 1,2-2-2,-2 3 1,5 3-1,-3-1-2,1 6 0,-3 0 1,0 3-4,3 1 2,-3 1 1,3 4-6,-2 0 2,-1 0 3,0 6-5,0-3 3,3 4-5,-1 1 2,1-1 3,3 2-6,1 4 5,2-3 0,0 2 0,0 1 0,4-1 0,-2 5-2,4-2 1,-2 0 0,2 0-3,-1 6-5,2-3-2,2 0-9,-6 0-4,7 6-11,-5-5-15,-2 3-14,1-4-130,-4 2 66</inkml:trace>
          <inkml:trace contextRef="#ctx0" brushRef="#br0" timeOffset="33475.015">992 4010 493,'-5'6'-24,"5"-6"2,-14 5 4,11 1 1,3-6 8,-6 6 6,6-6 7,-2 4 2,2-4 5,0 0 3,0 0 3,11 11-1,-11-11-2,14 4-1,-3-2-1,1-2-1,3 3-2,0-2-1,1 3 2,2 0-2,-1 2-1,5-6-2,-1 6-1,0-3-10,4 3-8,-5-1-14,1 0-23,1 1-32,-4-3-49,-1-1 45</inkml:trace>
          <inkml:trace contextRef="#ctx0" brushRef="#br0" timeOffset="33966.0409">1629 4088 333,'0'0'-15,"0"0"0,0 0 2,0 0 1,0 0 6,0 0 10,-9 13 5,9-13 8,-3 10 4,3-1 2,-3 1 3,0 1 1,-1 2 0,1 2 3,0 3-4,0-1 5,-3 1 1,3 4-2,-3-1-7,3 5-1,0-5 1,-2 4-4,5-4-3,-3-2 1,0 0-2,3 0-1,0 1-1,0-1 1,0-4-6,3 5-3,0-4-7,-3 4-8,3-4-5,-1-1-16,1 0-18,3-3-18,-3 2-134,-3-4 68</inkml:trace>
          <inkml:trace contextRef="#ctx0" brushRef="#br0" timeOffset="34471.9649">1664 3791 487,'-5'5'-38,"2"2"10,0 2 4,-3 2 6,3-2 8,0 1 1,0 4-2,3-2 5,-3-2 0,3 0 2,3 1 2,-3 0 3,3-2-2,-3 1 3,6-2 4,-3-2 0,0 1 3,3-2 1,-1 1 2,-5-6 1,11 6 4,-11-6 0,9 6 2,-9-6-1,0 0 1,17-8-3,-17 8 1,9-10 1,-3 4-4,0-6 0,-3 4 0,0-1 3,0-1-1,1-1 6,-4 2-4,0-1-3,-4-2-2,1 0 0,0 0-2,-3 1 1,0 4-5,0-2-1,0 1-4,-3 6-1,9 2-6,-14-4-9,14 4-10,-19 4-7,19-4-12,-15 9-12,6-2-19,0-1-89,6 3 55</inkml:trace>
          <inkml:trace contextRef="#ctx0" brushRef="#br0" timeOffset="35932.8864">1771 4036 417,'0'0'-28,"0"0"3,-3 4 2,3-4 0,0 0 7,3 12 4,-3-12 4,2 10 6,-2-5 5,3 6 1,0-2 4,0 1 4,3 1-1,-3 4 5,5-3 0,-3 6 0,1-2-1,0 2 2,-3 0-3,3 5 0,0-1 0,0-2 4,-3 5-1,0-2 2,0-2 2,-3-2-2,0 0 0,0 0 1,0-3 1,0 1 3,0-1 3,-3-2 4,3-4 9,0 1 5,-3-1 4,3 3 2,-3-8 1,3-5-8,-3 8 0,3-8-2,0 0-6,0 0-4,0 0-2,-9-26-3,9 16-4,3-6-9,0 2-8,3-4 0,0-5-4,0 2-6,2 0 4,6-3-4,-2 3-3,-4 0 0,7 0-2,-3-1-5,4 4 0,-1-2-7,0 1 0,-1 2-3,5 2 3,-4 0 2,3 2 2,-3 2-2,4 4 4,-5-2 1,4 6-2,-6-2-2,4 5 3,-4 0-1,3 0 4,-4 5-1,-2 1 2,2 0 3,-3 1-1,-2 2 0,0 1 1,0 0 0,-3 2 2,3 1 0,-3-2 0,0 4 3,-3-3-2,3 0 5,-3 0-1,0 4 0,0-2 0,-3 1 1,3 0 3,-3 0-3,0 1-1,3-2 2,-3 2 2,3-1-2,0-1-1,-3-1-1,3 4 1,0-4 1,0 2 1,3-1 0,-3-4 1,3 2 1,0 3-3,3-4-1,0 2 0,1-5 2,2 2 0,3 2-2,-3-4 2,5-2-5,-2 2 0,4-3 2,-1-2-1,0-1 0,2 2 1,0-4 3,0-4-3,1 2-2,1-1 1,2-2-3,-3-3 4,-1 0 0,2-1 1,-1-1 2,0-4 6,-2 1 3,-1-3-1,-4 2 0,1-1 7,-3 0-1,0-2 4,-2 4-6,-4-1 5,0-2-1,0 4 4,0-3-3,-6 4-10,0-2 4,0 2 2,0 1-4,-4 1 4,1-3-6,0 7-4,0-1 3,-3 2-6,1 1 3,8 3 3,-18-3-11,18 3 4,-19 6 4,10-2-3,0 5 1,0 2-1,0 1-1,1-2-3,-3 4 7,8 2-4,-3-4 6,3 8-5,0-4 1,1 1 0,2-1-1,0 0 6,2 0-6,1-1 0,0-2 2,0-2 5,3-1-6,2 2 1,0-7-2,-2 4 0,3-8 5,0 2 1,-9-3-10,21-4 3,-11-5 1,2 0-1,0-3-5,-4-5-2,4-1-2,0-3 2,-2-3 0,-1 0 0,0-6 2,0 0-1,-3-3 3,3 0 2,-4 0 1,1 5-2,2-8 1,-2 7 3,-3-1 2,2-1 1,1 4-7,-3-2 5,0-2 2,0 1-5,-3 4 3,3-2 9,-3 1-11,3 0-1,-3 3 4,0 3-1,0 0 4,0 3-2,0 0-3,0 4 2,0-1 1,0 5-5,0-3 1,0 2 1,0-1-4,0 5-1,0-4-4,0 5 4,-3-2-2,3 8-2,0-10 7,0 10-7,-3-9 3,3 9 0,0 0-1,0 0-2,0 0-1,0 0 6,0 0 0,-15 19-2,15-8 5,-3 3-4,3-1 5,0 6 1,3 1 5,-3 0 1,0 5 0,3 2-1,0 3 2,-3 3-3,3-3 9,0 9 0,-3-3-5,0 3-1,3 3 4,0-3-4,0 4-2,-3-2 4,3 4-3,0-5 1,3 1-3,-3-1 3,3-2-1,1 1 5,-1-8-5,-3-1 5,3-3-10,3 2-4,-3-7-9,2 4-15,1-7-13,4 1-12,-1-4-17,0-2-28,0-8-50,3-2-206,1-4 137</inkml:trace>
        </inkml:traceGroup>
        <inkml:traceGroup>
          <inkml:annotationXML>
            <emma:emma xmlns:emma="http://www.w3.org/2003/04/emma" version="1.0">
              <emma:interpretation id="{41D58D55-4AF4-4D30-B9C1-29752A95ECB9}" emma:medium="tactile" emma:mode="ink">
                <msink:context xmlns:msink="http://schemas.microsoft.com/ink/2010/main" type="inkWord" rotatedBoundingBox="6021,5147 7284,5635 6871,6706 5608,6218"/>
              </emma:interpretation>
              <emma:one-of disjunction-type="recognition" id="oneOf3">
                <emma:interpretation id="interp15" emma:lang="en-US" emma:confidence="1">
                  <emma:literal>the</emma:literal>
                </emma:interpretation>
                <emma:interpretation id="interp16" emma:lang="en-US" emma:confidence="0">
                  <emma:literal>(he</emma:literal>
                </emma:interpretation>
                <emma:interpretation id="interp17" emma:lang="en-US" emma:confidence="0">
                  <emma:literal>[he</emma:literal>
                </emma:interpretation>
                <emma:interpretation id="interp18" emma:lang="en-US" emma:confidence="0">
                  <emma:literal>The</emma:literal>
                </emma:interpretation>
                <emma:interpretation id="interp19" emma:lang="en-US" emma:confidence="0">
                  <emma:literal>tho</emma:literal>
                </emma:interpretation>
              </emma:one-of>
            </emma:emma>
          </inkml:annotationXML>
          <inkml:trace contextRef="#ctx0" brushRef="#br0" timeOffset="36948.9232">3207 3973 691,'-9'0'-58,"9"0"13,0 0 7,-5 6 5,5-6 6,0 0 2,0 0 4,11 15 3,-5-9 6,3 0 2,0 1 2,0 1 3,4-2-3,2 3 3,2 1 2,-2-4 0,7 0 1,-1 3 1,0-4-1,4-1-1,-2 1-2,1-2 0,4-3-6,-5 0-6,5 0-1,-1-3-4,1-2-4,-5 1 0,1-6-1,1 0-44,-4-5 24</inkml:trace>
          <inkml:trace contextRef="#ctx0" brushRef="#br0" timeOffset="36594.2402">3325 3725 880,'-3'-4'-56,"3"-5"7,0 9 7,-6-12 9,6 12 7,0-10 6,-3 5 9,3 5 2,0-11 3,0 11-1,0 0 0,0-9-1,0 9 4,0-7-5,0 7 2,0 0-1,0 0 1,0 0 3,0 0 1,0 0 2,0 0 3,0 37 0,-3-20 5,3 2 1,0 1 7,-4 2 8,4 4 0,-3 4-1,3 0 3,-3 1 2,3 8 2,-3-1 6,3 1 1,-3 1-7,3 1 0,0-1 4,3 2-4,0-1 1,0-5-2,0 3-1,4-2-4,-1 2 10,3-4-13,0-2-1,0-2-6,0-1 4,2 0-4,3-3 2,-3-3-3,1 0 1,3-6-9,-3 2-5,1-1-2,2-7-7,0 6-3,-1-7-4,2-1-13,2-2-15,3-2-16,-2-3-20,2-6-24,-1 0-180,5-2 196</inkml:trace>
          <inkml:trace contextRef="#ctx0" brushRef="#br0" timeOffset="37813.4433">3814 3722 180,'-4'-16'3,"4"0"5,-3 2 5,0 2 3,0-2 0,0 3 7,3 0-6,-3-1 1,0 4-3,3 1-5,-3-2-3,3 9-3,-3-9 7,3 9-1,0 0 2,0 0 1,0 0 5,-14 20 4,11-9 2,-3 6 5,3 2-1,-3 1-1,-1 4 2,1 0-2,0 3 0,0-3 3,-3 9-4,3-3-3,3-3-1,0 4-3,0-1 0,0 0-2,3 5 1,0-7-5,0 5 1,0-3-4,-3 0 2,3-1 0,0 1-5,0-6 2,-2 4 0,2-5-1,0-2-2,-3-2 6,3-1-9,-3-1 3,0-4 3,3 1 7,-5-3 5,5-1 4,-3 2 1,0 0 8,3-6-5,-3 0-3,3-6-3,0 0 1,-3 9-7,3-9 0,0 0-3,0 0-3,0 0-6,6-29-3,-3 17-7,5 2 4,1-10-4,-1 4 0,1-1 3,0-2-3,3 4-3,-3-3 2,7 0-3,-4-2-2,-1 4 2,1 1 2,0-3-7,1 6 5,-1-2-2,0 2 0,-3 2 4,2 1-3,-2 2 1,2 0 0,-3 5 0,1-2 3,-9 4-3,18 0 5,-18 0-3,15 9 2,-5 0 2,-7-1-3,3 2 2,0 1 3,0 3 4,-3 0 1,3-2 3,-4 6 1,1-1-4,0-5 0,0 6 2,3-2 0,-3 2 1,5-4 2,-3 2-3,-2-2 0,6 1 0,-3 0-2,0-5 1,3 4 2,0-4-2,2-1 2,3-1-2,-2-2-2,-1-2 9,1-1-7,3-3 5,1 0-8,-1-4-2,2-2 2,3-5-4,-3-3-3,4 0-2,-6-1 8,4-5-9,-4 1-2,-4 1 2,1-3-5,0-3 3,-5 3-2,-1 0 1,0 0 2,-3 1-1,0 1 1,-6-1 6,0 4-2,0 2 1,-3 4 0,0-2 2,-4 2-1,1 5 1,-3 0 1,1 1-2,11 4 9,-25 6-3,10-2 2,6 10 5,-3-8 3,3 10 4,1 1 3,-3 2 7,5 0-6,0 3 2,3 0 5,1-1-6,2 0-4,0 0 11,0-1-7,5-1 2,-2 4-4,3-4 1,5 1-2,-3-5 4,4 0 1,3 0-6,3-5-4,-2 2 9,4-4-17,1-2-12,4-2-15,-4-1-18,-1-6-28,5 0-26,2-1-41,-2-5-238,-1-2 115</inkml:trace>
        </inkml:traceGroup>
        <inkml:traceGroup>
          <inkml:annotationXML>
            <emma:emma xmlns:emma="http://www.w3.org/2003/04/emma" version="1.0">
              <emma:interpretation id="{0925325F-57FE-4550-B363-82E1E2DD1EDC}" emma:medium="tactile" emma:mode="ink">
                <msink:context xmlns:msink="http://schemas.microsoft.com/ink/2010/main" type="inkWord" rotatedBoundingBox="7449,5338 11359,5453 11324,6631 7415,6515"/>
              </emma:interpretation>
              <emma:one-of disjunction-type="recognition" id="oneOf4">
                <emma:interpretation id="interp20" emma:lang="en-US" emma:confidence="1">
                  <emma:literal>maximal</emma:literal>
                </emma:interpretation>
                <emma:interpretation id="interp21" emma:lang="en-US" emma:confidence="0">
                  <emma:literal>maxima</emma:literal>
                </emma:interpretation>
                <emma:interpretation id="interp22" emma:lang="en-US" emma:confidence="0">
                  <emma:literal>Maximal</emma:literal>
                </emma:interpretation>
                <emma:interpretation id="interp23" emma:lang="en-US" emma:confidence="0">
                  <emma:literal>maxima's</emma:literal>
                </emma:interpretation>
                <emma:interpretation id="interp24" emma:lang="en-US" emma:confidence="0">
                  <emma:literal>Maxima</emma:literal>
                </emma:interpretation>
              </emma:one-of>
            </emma:emma>
          </inkml:annotationXML>
          <inkml:trace contextRef="#ctx0" brushRef="#br0" timeOffset="40043.9562">4872 3994 909,'0'0'-57,"0"0"11,0 0 5,6 6 4,-6-6 3,0 0 2,0 0 2,0 0 5,0 7 2,5-1 2,-5-6 4,0 11 5,3-2-1,-3-2 4,0 5-1,3-2 5,-3 4 2,0-2 0,0 3 0,-3 5 5,3-2 6,-3 4 3,3 2 1,-5 0 0,-1 0-2,3 3-2,-2 2 5,2-2-3,0-2 0,0 4-2,0-5 3,0 1-3,3-1 0,-3-1-3,0-8-1,3 5 4,-3-4-3,3 0 3,-3-4-4,3 2 4,-3-2 3,3-2 10,-3-2 7,3 1-4,0-9 0,-3 7-4,3-7-4,0 0 0,0 0-1,0 0 1,0 0-6,-13-30 5,10 20-8,3-2-1,-3-6 2,0 6-8,3-5 5,-3-2-2,3 2 2,3 1 1,0-2-5,0-2 1,0-2 2,4 3-4,2 0 0,-3 0 2,0-2-4,3 1 3,0 2-2,2-1 3,0-1-2,1 4-1,-1 1 2,1 0 5,0-1-7,0 2-2,1 2 3,-1 3 1,0-2-4,-1 1 0,1 1-1,1 3 6,-1-1-8,3 3-1,-6-1 0,5 1 2,-3 3-1,1 1-1,-12 0 1,20 0 1,-20 0-1,15 5 1,-6-3 1,-2 7 1,-1-4-2,-3 7 4,0-2 2,-3 1-3,0 2-1,-3 4 1,0-1 2,0 1-3,-3 1 4,-1 0-2,1 0 1,0-6-2,3 3 5,-3 1 1,3-5-2,-3-1 6,3 1 5,-2-1 1,2 0 3,0-2 8,0-2 1,-3 2-3,6-8-2,-11 4-2,11-4 2,0 0-6,0 0-1,0 0-1,-11-18-3,11 10 0,0-3-1,0-3-5,3 4 0,3-7 2,-4 4-3,6-1 4,-5-2-7,3-1 4,0 4-1,2-4-2,1 1-2,-3 4 1,3 0 0,-3 0 0,4 2-4,-4 2 2,3 0 0,0-1-6,0 8 4,2-2 4,-2 0-3,-9 3 2,0 0-1,31 6-4,-22-2 8,0 4-9,0 1 2,-3 4 6,4-1-3,-7 3 1,3 2 1,-3 4 1,-3-2 2,0 5 2,0-1-1,0 1 0,-3 1 2,0-1-3,-3 2-2,-1-4 2,4 4-2,-3-5-4,0 3 8,0-1 0,3-1-4,0-1-2,-3-2 4,6-3-1,-3 3-4,0-3-1,6 1-3,-3-4-1,0 4 5,3-7-10,0 4 1,3-4-1,3-1 0,3-1 0,4 1-8,-1-8-2,2 5 1,1-3-5,4-3 3,-1-3-1,4 0-3,-2 0-6,4-1 0,-2-2 1,-5-2 1,4-1 3,1-1 3,-4 1 3,-1-1 1,2-4 3,-4 2 1,3-6 3,-2 1 5,-1 1 4,-4-2 4,8 0 5,-10-2 2,6-5-1,-6 4 5,0 0 1,1-2 3,-4 2 7,-3-1 0,-1-3-1,-2 5 0,0-4-3,-3 6 0,-3-5-3,0 5 1,-2-4-5,-4 4 1,3 1-2,-5 1-3,3 4-3,-1 2 2,-3 2 0,0 0-1,0 4-1,-4 2-1,-1 2 1,2 2-3,0 4-2,-4 3 1,1 4 2,1 1 2,2 2 0,-4 7-1,4-1 0,0 4 4,0 1-2,5-3-1,1 0 2,3 1-4,3-1 2,0-1 4,3-2-5,3-3 1,0 4 5,3-2-4,0-4 1,7-2 1,-4-4 1,3 1-3,0-5 2,3-2-7,1 0 1,-1-4 0,-1-4-2,1 3-1,4-10-4,-4 1-1,0-2 0,-4-5 2,1 1-2,1 1 4,-4-6 2,-3 6 0,0-5 3,0 5 0,-3-1 3,0 1 1,-3-1 7,3 2-7,-3 4 1,0-1 1,3 0 0,-3 1-5,3 1 4,-3 1-3,0 8-4,0-12 0,0 12 1,0-7 0,0 7-1,0 0-3,0 0 2,0 0 4,0 0 0,0 0-2,-3 24 2,3-12 0,3-2 3,-3 1 1,3 5 0,0-2 1,3 5 0,4-1-2,-4 5 0,3-5-1,2 4 2,1 1 2,7 1-1,-4 0 3,6 0-6,-1-2 0,2 2 3,2-1-1,1-1-2,2-2 2,2-1-5,2-2-9,1 2-5,2-7-9,-4 3-11,1-1-13,-2-4-16,-1-4-23,-4-1-47,1-5-91,-8-2 76</inkml:trace>
          <inkml:trace contextRef="#ctx0" brushRef="#br0" timeOffset="40331.788">6234 4135 549,'0'0'-36,"0"0"12,0 0 9,0 0 10,0 0 5,0 0 7,0 0 3,9 24 2,-3-14 2,0 0 2,0 4-2,4-2 4,2 8 0,-1-4-1,1 5-1,0-1-3,4 7 3,2-3-6,-3 4 0,-1-2 0,6-1-2,-3 2 4,1 2-4,-3-7 1,4 4 0,-2-5-2,-2-2-8,-3 1-4,4-5-6,-1 1-12,0-1-9,-1-1-20,0-7-35,-3-2-88,-2-5 60</inkml:trace>
          <inkml:trace contextRef="#ctx0" brushRef="#br0" timeOffset="40597.7443">6698 4288 503,'-6'-12'21,"0"6"6,1-3-6,2 4-2,-6-1-1,0 0-3,0 2 4,-4 4-2,13 0-1,-24 0 2,12 1 4,-2 4-3,-3 7 2,0 0-3,-1 0 0,-4 4-1,1 7 1,1-1-1,-2 4 0,-2 1-3,0 6 2,-1 2 2,2-3-8,-1 4 3,-1-1-2,5 1-3,-3-6 2,3 0-1,2 0-3,1-3 0,-3-2-10,6-1-13,2-4-18,0-2-28,2-5-35,1-1-163,0-3 221</inkml:trace>
          <inkml:trace contextRef="#ctx0" brushRef="#br0" timeOffset="41480.4461">6931 3829 640,'0'0'-53,"0"0"7,-9-3 6,9 3 8,0 0 7,0 0 5,-15 13 6,13-4 5,-1-4 3,3 4 4,0-9 5,-3 16 1,6-8-1,-3 0 0,3 0 3,-1-3 0,4 4-1,0-5-2,0 2 2,-6-6 0,15 9 2,-6-9 0,-9 0-1,16 2 1,-16-2 1,18-6-2,-10 1 3,-2-2-2,0 1 6,0-3-2,-3-1-2,0-1 2,0-4 0,-6 3-2,0-2 4,0 1-8,-6 0 4,0-4 0,1 3-1,-4 2-4,-1 6 0,1-4-5,0 4 4,0 2-5,-3 2-8,15 2-9,-22 0-15,11 6-16,-1-2-25,3 2-69,3 2 49</inkml:trace>
          <inkml:trace contextRef="#ctx0" brushRef="#br0" timeOffset="41134.7279">6928 4144 654,'0'0'-36,"-9"3"8,9-3 5,0 0 7,-9 6 5,9-6 7,0 0 2,-8 1 2,8-1 0,-3 5 4,3-5 6,-8 10 5,5-5 8,0 5 4,0 1-1,3 4 3,0 0 2,-3 6-3,1 3 2,-1 1-2,0 7 0,3-2-7,-3 1 1,0-1 8,0 6-15,3-4 10,-3-2-4,3 0-2,-3 0-8,3-3-5,0-3-10,0 1-13,3-4-20,0-4-17,0-4-41,0-5-169,0-2 216</inkml:trace>
          <inkml:trace contextRef="#ctx0" brushRef="#br0" timeOffset="42401.018">7089 4117 375,'9'3'-21,"-4"0"5,1 1 2,3-1 3,-3 6 14,3-1 8,-3 2 4,0 4 4,1 2 4,-4 2 3,0 2-2,0 5 0,0-1 1,-3 3-3,3-1 1,0 0-5,-3 0 1,0 0 0,0 1-2,0-3 0,0-2-1,0-4-1,0 2 5,0-4 0,-3-2 7,3-1 3,0 1 7,0-4 5,-3-2 4,0 1-7,0-3-6,3-6 0,-9 1-6,9-1 7,0 0-11,-16-16 3,13 8-2,0-4-9,-3-3-4,3 0-10,0-6-2,3 4-2,0-3-5,0 1-4,3-3-6,0 1-2,0-1-4,6 0 2,0 3-2,1 0 1,-1 1 5,6-2 2,-4 4 2,4 1 3,4 1-5,-1 2 5,-3 2-1,7 1 1,-4 4 1,-4-1 1,4 3-1,-2 2 2,2 2-1,-6 2 2,-1 3 1,1 2-2,-1 4 3,-6 0-2,1 6 3,-3-3 1,0 6 1,0 1 2,-3 1 2,-3-5 2,3 4 0,-3-1-3,0-1 3,3-4 0,-3 0 1,0-2 2,0-2 4,1 3 6,2-4 6,-3-2 7,-2-2 2,2-2 0,3-5-9,0 0 3,0 0-4,0 0-3,0 0-1,-15-24-6,15 10-4,3-2-5,0-7-8,3 2-6,0-6-1,4 3-5,-1-3 3,3-3-2,-3 3 2,3-1-2,0 8 3,1-2 2,-1 2 3,2 1-4,-2 3-1,4 2 0,-1 2-2,-3 3 7,3 0-2,-4 7 0,6 2-1,-6 0 3,4 2 1,-3 4-1,-3 2 3,4 2-3,-4 2 1,0 1 4,0 4 3,-4 2 0,1 1 1,-3 1 4,0 0 1,-3 3 1,-3 3 2,0 1 0,0-1 2,-3 0 1,1 6 2,-4-3-2,-3 0-5,3 3 4,-1-3-6,-2-4 5,6 1-1,0-3 0,0 1-2,0-4-2,3 2 2,1-5 0,2 0 0,0-2-1,2-1-10,1-1-5,3-2-12,3 1-5,3-5-8,7 1-11,2-5-26,-4-1-52,11-3-102,-1-3 77</inkml:trace>
          <inkml:trace contextRef="#ctx0" brushRef="#br0" timeOffset="43435.2766">8103 4342 543,'0'-11'-44,"-3"1"2,0-5 7,-5 4 5,2 1 6,0-5 6,1 6 10,-1-2 5,-3 1 3,3 1 4,-3 0-4,-3 1-1,-1 4 2,1 4 0,-2-5 3,-4 10 2,-1-4 2,-2 5 2,-3 2 1,2 2 2,2 5 1,-4 0 4,-1 5-2,2 1 6,0 4-1,3-3 0,5 2-2,0 1 0,2-3-4,1-1 0,3-2 5,4 3-8,2-5 0,0-1 5,6 0-3,0-4-1,2 2-3,4-2-3,3-4-6,4 0-5,-1-2-6,0-4-6,0-2-1,1 0-5,1-2-2,-2-4-2,3 0 5,-2-4-4,-1-2 4,0 2-2,-1-4 3,-3-3 0,0 2 5,-2-4 3,-3 2 10,0-2 9,0 7 8,0-5 5,-3 1 3,3 2-2,-3 0 1,4 0 1,-4 4-3,0-1 5,0 2-8,0 3-3,0 0-1,-3 6-3,8-9 2,-8 9 2,0 0 3,0 0-2,12 19 2,-12-8-3,3 5 3,-3 1-3,3 4-2,0 4 3,0-1 4,-3 3-4,6-3-1,-3 5 5,4-7-5,-1 4-4,3-4 5,0-1 1,0-1-4,2-4 2,6 0-2,-3-6-2,1-1 3,3-6 1,1-3-6,5-3 3,-4-6-3,5-5-6,2-2 1,1-8-6,-5 0-1,4-11-3,-2-4-3,-1-1 1,-4-7 3,2 1-4,-7-5 4,0 0-2,-6-5 3,4 5-2,-7-3 4,-3 2-1,-3 7 4,0 3 3,-3 1-2,-3 4 7,3 4 0,-4 3-4,4 6-1,0 0-3,0 3-2,0 3 0,0 6 3,0 3-2,0 3-1,-3 1-1,6 5 2,0 0 3,0 0-1,-15 16 2,12-6 5,0 6 5,0 2-1,0 3 7,3 0 2,-2 8 5,2-1 0,-5 2 1,5 5-5,5 1 15,-3 9-9,1-5-8,0 7 4,0-1-2,-3-1-4,3 2 1,0-4-1,0 4-1,3-7-4,0 4 3,0-7-1,3 1-4,0-1 1,4-3 0,7 4-1,4-3-1,1-2-18,5 0-16,-5-8-17,-2-1-33,1-3-50,-2-1-119,-4-7-68,-4-5 172</inkml:trace>
        </inkml:traceGroup>
        <inkml:traceGroup>
          <inkml:annotationXML>
            <emma:emma xmlns:emma="http://www.w3.org/2003/04/emma" version="1.0">
              <emma:interpretation id="{CE172432-816D-4F3E-B6D5-396B449C0E57}" emma:medium="tactile" emma:mode="ink">
                <msink:context xmlns:msink="http://schemas.microsoft.com/ink/2010/main" type="inkWord" rotatedBoundingBox="11419,5344 15680,5379 15669,6659 11409,6624"/>
              </emma:interpretation>
              <emma:one-of disjunction-type="recognition" id="oneOf5">
                <emma:interpretation id="interp25" emma:lang="en-US" emma:confidence="1">
                  <emma:literal>element:</emma:literal>
                </emma:interpretation>
                <emma:interpretation id="interp26" emma:lang="en-US" emma:confidence="0">
                  <emma:literal>element :</emma:literal>
                </emma:interpretation>
                <emma:interpretation id="interp27" emma:lang="en-US" emma:confidence="0">
                  <emma:literal>element ;</emma:literal>
                </emma:interpretation>
                <emma:interpretation id="interp28" emma:lang="en-US" emma:confidence="0">
                  <emma:literal>element !</emma:literal>
                </emma:interpretation>
                <emma:interpretation id="interp29" emma:lang="en-US" emma:confidence="0">
                  <emma:literal>element "</emma:literal>
                </emma:interpretation>
              </emma:one-of>
            </emma:emma>
          </inkml:annotationXML>
          <inkml:trace contextRef="#ctx0" brushRef="#br0" timeOffset="46749.7529">8791 4426 749,'6'6'-66,"-6"-6"9,8 10 10,-2-4 10,-3 0 8,6 0 2,-3 2 8,6-2 5,-2 3 3,-1-2 5,3 2 3,2-3 3,-2 2 0,7-2 0,-4 1 3,6 2-1,-4-3 2,3-1 0,-3-4-1,7 7 2,-5-8-2,2 1-1,-1-2 2,5 1-2,-4-8 0,0 4 4,4-4-4,-5-1 0,1-1 2,-2-3 0,-1-4-1,-1 0-4,3-2 2,-6-2 1,-2 0 2,0 0 1,-3-3 0,-3 3 2,-2 1-3,-4-1 1,0 2 1,-7-1-3,-2 4 0,-3 1-2,0-2 0,-2 7 2,-6-1-2,0 5-1,2 2 0,-4 0 3,4 0-2,1 8 1,-8 0 4,7 0 2,-3 4 0,4 2 4,-6 2-1,6 5 3,-4 1-1,5 0 4,1 10 1,0 1 0,4 1 2,2 0 0,-1 1 2,7 1-1,3 1-2,-3-3 5,6 0-6,2 3 0,6-2-1,1 0-2,-1-5 1,7 0 1,4-5-2,2 1-2,2-5-1,5-2 0,-1-5 1,4 4-5,-5-10-1,5-4 0,-2 0-1,5-9-6,3 0-1,-5-3-4,-1-6-4,5-7-2,-6-5-4,0-2-5,-2-4 1,-5-5-3,-1-3 4,-4 2-2,0-8 4,-5-2 3,-1-2-1,-7 3 4,1-3-1,-3-5 0,-3 8 8,0-1-2,0 7-1,-3 3 6,0-3 1,-3 4-4,0 4 1,0 1 2,0 6 1,0 1 3,-3 1 4,3 7-2,0-2-1,-2 2-4,-1 7-1,0 4 0,-3 1 1,-1 7 0,-2 2 4,-3 7-1,0 7 1,-7 11 1,2 2 4,-1 12 1,-4 3-2,-2 9 4,4 4 0,-2 5-2,4-1 3,-1 4 1,10-5-1,3-4 3,1-1 4,8 2-4,3-5 0,2-2-1,7 3 3,4-5-5,2 1 2,3-7 2,4-1-7,1-7-1,4 1 8,4-6-1,0-2-7,-2-4-2,2-6 5,-2-1-7,-1-5 1,-1-3-4,1-3 3,-2-3-8,-2-6-2,1-2-5,-5-4 1,5-4-3,-7-4 0,0-2-10,1-4 0,-8 1-1,-2-5 5,-3 1-2,-3 2 1,0 0 3,-6-3 2,4 6-1,-8-1 3,4 1 6,-3 3 4,3-2-3,-3 4 8,0 3-6,0 2-1,-3 4-3,0-1 2,0 6 3,0-1-7,6 6 5,-17 0-2,17 0 4,-22 12 1,16 2 3,-3 1 0,0 6 3,3 1 2,0 2 2,3 1 1,0 6-3,3-6 5,0 6-2,0-5-4,6 3 4,3 3-2,3-6 4,3 3-3,1-5 0,4-6-5,-2 0-1,7-2-8,-1-5-9,-1-2-6,5-8-7,-1-1-11,1-6-7,-5-3-8,1-1-6,4-5-8,-4-8 1,-2-1 2,-5-3 5,1-6 8,0 3 12,-5-2 15,-1-2 17,-3 3 14,-3 1 9,-1 3 7,1 3 8,-3 1 0,0 4-3,3 3-6,-3 2-2,0 2-2,-3 3-6,4 4-1,-1-1 5,-3 6-2,0 0 0,0 0 3,12 20-1,-9-8 0,0 2 1,0 5-3,0 3 3,3-1 3,-3 4-10,0 0 3,0 2-3,0-2 1,-3-1-1,0 0-1,0-1-3,0-5 2,0 0-2,-3 2-2,0-1 2,-3-3 0,3 1-1,-3-4 7,3-1 0,-3 2 2,0-4-4,-3-4 3,2 0 1,-2-3-3,9-3-2,0 0 2,0 0 9,-26-13-11,20 2-5,3-4 2,-3 0-4,6-4 1,0 1 0,3-3-2,0-3-2,3 0 2,0 0 1,2 0-5,4-5 1,3 7 4,-2-7 5,5 2-13,0 3-3,4 3-2,-2-1-1,1 2 1,1 5 3,-1-1-5,-1 4-3,2 4-2,-4 4 7,0 4-4,-3 0 3,4 1 1,-7 8 3,2 2 1,-2 4 2,1 4 1,-7 4 3,-3 1 3,0 1 1,-6 1 0,0 2 5,0-1 1,-4-1 0,4-1-1,-3-4 7,0 2 3,0-5 1,-3-2 2,4 2 10,2-7 6,-6-1 1,3-2 0,-2-5-6,3 0-1,5-3-8,0 0 0,-15-24 0,15 7-11,0-1-13,3-10-16,0-2-16,3-3-9,2-2-2,3-1 6,-2 0-4,-1 8 3,4-2 3,-6 3 3,3 3-1,4 4 2,-4 1 2,0 2 6,0 7-1,0 5 4,-3-1 2,-6 6 0,11 0 3,-11 0 2,14 14 2,-11-4 0,-1 4 7,-2 2 1,3-1 3,-3 5-1,0 4 4,0-3 2,0 3-2,-3 0 1,3 3-1,0-2 2,0-4-1,0 5 1,6-4-1,0 1 0,0-1 0,6-2 1,0 1-1,4-6 1,2 1-1,-1 1 0,5-4-2,5-2-4,-3-1-4,1-2-3,1-6 0,2-2-3,-1 0-10,-4-10-5,5 4-6,-7-9 0,4-3-1,-4-4 1,-4-4 2,-2-2 3,-2-2 6,-4 1 6,-6 1 6,0-2 5,-6 3 6,0-3 3,-6 3 2,3 3 4,-4-2 3,4 5 0,0 0-2,-3 5-3,1 1-4,2 4 0,-3 4 2,-2 4-1,0 3 1,11 0 6,-18 10 1,6 1-2,3 5 3,1 4-3,-3 1 1,2 4 0,1 2 5,2 0-4,0 0 4,0 0-1,6 2-3,-3-3-2,3-1 1,3-4-1,3-2 3,0 1-3,2-4 6,1-4-11,8-3-4,-6-4-3,7 1 0,-3-6-5,4-2-7,2-7-5,-1-1-4,-1-5-1,-1 0-2,3-11 1,-4 2 2,5-4-1,-1-2 2,-3 1 4,1 2 9,-4 3 6,-4 5 2,1 1-2,0 1-3,-2 5 1,-1 2 0,0 2 5,-3 5 9,-6 3 12,0 0-9,12 14 2,-9 1 6,-3 0 2,0 4-4,0 5 5,0 3 2,-3-3-3,3 5-4,-3-3 4,3-1-4,-3-1 0,3 0-1,0-5 4,3 1-7,-6-5 3,6 1 4,-3-1 12,0-4 4,0-4-1,3-1-5,-3-6-1,0 0-5,0 0-10,22-16-5,-19 2-7,6-7-10,-4-1-11,4-2-5,3-6-5,-3 0 1,0 5 3,4 3 2,-4 1 0,0 2 2,0-1 2,-1 7-2,1 2 3,0 4 1,-2 1 2,2 6 1,-9 0 0,15 7 4,-9 2 1,3 2-2,-3-1 4,0 7-1,1 0 1,-1 0 0,-3 0 0,3-3 3,0 2 1,-1 0-1,1 1 0,0-1 7,6-2 4,1 2-7,2-4 0,3 2-2,-1-8 3,5 3-7,-1-3 4,3-6-3,4-3-3,1-3-9,5-2-5,1-8-6,5-2-4,0-11-7,-5-1-5,2-2-1,-7-3 3,1-7 4,-2 3 4,-7-5 5,-1-5 6,-6 2 9,-1-2 7,-3-2 2,-11 3 5,-5-5 4,-1 2 8,-3-1 7,1 7 10,-4-2-5,3 10 1,0 1-4,-1 3-4,4 7-1,-3 1-2,3 5-4,0-2-4,0 10-2,0-2 3,-2 5-4,2 4-1,-5 3 2,11 2-4,-17 12 0,5-6 4,3 17 1,-6 0 4,-1 10 5,1 3-1,1 11 4,-4 1 1,2 3 4,-2 12-3,3-5 4,4 1 2,0-2 2,8-3 3,3-6-7,3 4 5,5-1-8,1 2-1,5-7 5,4 2-8,4-3-2,2-3 1,5-1-3,5-2-1,6-2 0,-2-4 2,-1-3-6,1-3-10,2 0-9,-3-6-9,-5-3-11,-1-6-5,-1 2-11,-2-5-15,-2-2-14,-5-4-28,1-6-209,-1-2 173</inkml:trace>
          <inkml:trace contextRef="#ctx0" brushRef="#br0" timeOffset="47000.9002">11980 4184 776,'0'0'-50,"-18"0"5,18 0 7,0 0 2,-9-1 5,9 1 4,0 0 6,0 0 4,41-4 4,-22 0 1,8 3 3,4 1 1,-2-3-1,14 1 1,-5 2-7,8 0-18,-3-4-40,0 2-40,-2-2 38</inkml:trace>
          <inkml:trace contextRef="#ctx0" brushRef="#br0" timeOffset="47411.7267">13027 4486 347,'0'0'20,"0"0"0,0 0-3,0 0-2,0 0 1,0 0-2,-23-6 7,23 6 3,0 0 1,0 0-2,0 0-6,0 0 2,0 0-10,0 0 7,0 0-7,-17 6 1,17-6-2,-2 9-1,2-1-1,-3-3 0,3-5 0,3 12 3,-3-3-3,0-9 1,2 12-1,-2-12 0,3 6 4,-3-6-1,9 4-1,-9-4 0,0 0 1,0 0-4,19-10 2,-13 1 0,-3 2-2,0-2-1,0-2-3,0 1-3,-3-2-6,3 1-4,-3 3-6,0 0-17,-3 0-13,3 8-13,-6-9-23,6 9-84,-12-4 57</inkml:trace>
          <inkml:trace contextRef="#ctx0" brushRef="#br0" timeOffset="48185.9472">13036 4939 435,'0'0'5,"0"0"9,3 6 2,-3-6-5,0 0 4,0 0-1,0 0 3,0 0-4,0 0 1,0 0-1,0 0 4,0 0-1,0 0-1,0 0 3,0 0-1,0 0 0,0 0-1,0 0 3,0 0-5,0 0 2,6-18-5,-6 18 0,0 0 2,0-9-1,0 9 3,0 0 1,0 0 1,3-8-3,-3 8-1,0 0 2,0 0-7,0 0 1,0 0-1,0 0 1,0 0 0,0-9-3,0 9 0,0 0-1,0 0-1,0 0 1,0 0-1,0 0 1,0 0 1,0 0-7,0 0 1,0 0 1,0 0-2,0 0 0,0 0 3,0 0-3,0 0 3,0 0-5,0 0 3,0-9-3,0 9 2,0 0 3,0 0-2,0 0 1,0 0 0,0 0 3,0 0-1,0 0 4,0 0-4,0 0-5,0 0 1,0 0 2,0 0-3,0 0 6,0 0-2,0 0-2,0 0 0,0 0 1,0 0 4,0 0-1,0 0-3,0 0-3,0 0 3,0 0-2,0 0 2,0 0-3,0 0 0,0 0 0,0 0 0,0 0 2,0 0 0,0 0 0,0 0-1,0 0 1,0 0 4,0 0-1,0 0-3,0 0-2,0 0 0,0 0 3,0 0-2,0 0 3,0 0 0,0 0-1,0 0 2,0 0-3,0 0 4,0 0-5,0 0-1,0 0 4,0 0-2,0 0-3,0 0 0,0 0 1,0 0-8,0 0-2,0 0-5,0 0-3,0 0-8,0 0-10,0 0-18,0 0-22,0 0-35,-6-1-93,6 1 70</inkml:trace>
        </inkml:traceGroup>
      </inkml:traceGroup>
    </inkml:traceGroup>
    <inkml:traceGroup>
      <inkml:annotationXML>
        <emma:emma xmlns:emma="http://www.w3.org/2003/04/emma" version="1.0">
          <emma:interpretation id="{13F47E8D-89C2-48B3-820F-1B7D513DEDB8}" emma:medium="tactile" emma:mode="ink">
            <msink:context xmlns:msink="http://schemas.microsoft.com/ink/2010/main" type="paragraph" rotatedBoundingBox="2384,6562 17010,7057 16957,8632 2331,8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BAE87B-976E-41C6-BA9B-BC6FFFDFA867}" emma:medium="tactile" emma:mode="ink">
              <msink:context xmlns:msink="http://schemas.microsoft.com/ink/2010/main" type="line" rotatedBoundingBox="2384,6562 17010,7057 16957,8632 2331,8138"/>
            </emma:interpretation>
          </emma:emma>
        </inkml:annotationXML>
        <inkml:traceGroup>
          <inkml:annotationXML>
            <emma:emma xmlns:emma="http://www.w3.org/2003/04/emma" version="1.0">
              <emma:interpretation id="{099DDB38-399D-494C-893A-27F4C5DA02D2}" emma:medium="tactile" emma:mode="ink">
                <msink:context xmlns:msink="http://schemas.microsoft.com/ink/2010/main" type="inkWord" rotatedBoundingBox="1953,7460 3016,6400 3957,7344 2894,8404"/>
              </emma:interpretation>
              <emma:one-of disjunction-type="recognition" id="oneOf6">
                <emma:interpretation id="interp30" emma:lang="en-US" emma:confidence="0">
                  <emma:literal>(i</emma:literal>
                </emma:interpretation>
                <emma:interpretation id="interp31" emma:lang="en-US" emma:confidence="0">
                  <emma:literal>(i,</emma:literal>
                </emma:interpretation>
                <emma:interpretation id="interp32" emma:lang="en-US" emma:confidence="0">
                  <emma:literal>(i]</emma:literal>
                </emma:interpretation>
                <emma:interpretation id="interp33" emma:lang="en-US" emma:confidence="0">
                  <emma:literal>"X)</emma:literal>
                </emma:interpretation>
                <emma:interpretation id="interp34" emma:lang="en-US" emma:confidence="0">
                  <emma:literal>(i)</emma:literal>
                </emma:interpretation>
              </emma:one-of>
            </emma:emma>
          </inkml:annotationXML>
          <inkml:trace contextRef="#ctx0" brushRef="#br0" timeOffset="51330.1788">528 5045 419,'0'0'4,"0"0"1,9-1-2,-9 1-2,0 0-1,0 0-1,0 0-2,0 0 1,0 0 1,4 16 0,-4-10 1,0 3-1,0 0 5,0-1 0,0-1-4,0 5 2,0-5 1,3 4 3,-3-3-4,3 2 0,0 0 3,0-2-1,0-2 1,0-1 6,-3-5-3,9 7 1,-9-7-1,14 0-2,-14 0 1,18-7-1,-8 2-1,-1-1 1,0-6 0,0 6-1,-3-6 4,0 2 3,0 1 1,-4-2-6,1 1 1,-3 1-6,-3 1-4,3 8-4,-8-12-9,2 11-11,6 1-15,-24 0-27,9 1-79,-1 3 50</inkml:trace>
          <inkml:trace contextRef="#ctx0" brushRef="#br0" timeOffset="50944.7506">220 5075 331,'0'0'-21,"0"0"5,0 0 12,0 0 4,-18 14 1,15-8 3,-3 1 1,0-1 0,3 4 3,-2-1 2,2-1 0,-3 0 0,0 1 0,1 1-2,5-1 0,-3-4 2,1 2 0,2 2 0,0-9 2,2 11 2,6-6 0,-8-5-1,9 5 0,-3-2-2,-6-3 0,14 0-3,-14 0 2,18-4 0,-12-2-1,4 0 0,-4 1 2,0-1 3,0-1-3,0-2 0,-3 1 2,0 0-4,0-2 2,-3 4-2,0-6-4,0 12 2,-6-13-2,3 8-5,-3-1 0,6 6 2,-9-9-7,9 9-7,-9-4-4,9 4-8,-10-3-8,10 3-11,0 0-12,0 0-100,0 0 53</inkml:trace>
          <inkml:trace contextRef="#ctx0" brushRef="#br0" timeOffset="50426.943">541 5329 640,'0'0'-54,"0"0"15,0 0 3,3 16 6,-3-16 11,-7 20 5,4-5 6,0 6 11,0 1 0,-3 3 5,3 1 4,-3 1 2,0 3-2,3 0-1,0 6 2,0-6 0,0 3-4,0-7 3,3 5-5,-3-5-1,3 4 1,-2-5 2,2 2-4,0-2-3,-3-5-6,0 2-15,3-2-13,-3-1-19,3-3-29,-8-2-56,8-2 46</inkml:trace>
          <inkml:trace contextRef="#ctx0" brushRef="#br0" timeOffset="50061.1592">170 5448 511,'0'0'-19,"0"0"12,0 0 1,0 0 9,0 0 5,0 0 8,0 0 5,0 0 5,0 0-1,0 0 0,0 0 2,3-10-4,-3 10 1,0 0-5,0 0-3,0 0 3,0 0-2,0 0-5,0 0-1,0 0-3,0 0-1,0 0-3,0 0 0,0 0 8,0 18-5,0-12 1,0 4 3,-3 4 5,3 1-3,-3-1 1,-5 8 1,5 0 3,1 3-5,-4-2 1,3 6-2,-3-3 3,3 0-3,0 4 2,-3-1-4,3 1 1,0-3 2,3-1-6,-3 4 1,0-5 2,0 2-2,3-3-12,0 1-11,0-4-4,-3-1-12,3-2-17,3 0-16,-6-3-29,3 0-173,0-6 215</inkml:trace>
          <inkml:trace contextRef="#ctx0" brushRef="#br0" timeOffset="51921.345">-106 5186 358,'0'26'-28,"-3"-22"10,3-4 9,-6 18 7,0-10 2,1 2 7,-1 2 7,0 3 2,-3 5 6,2-4 4,-2 5 2,3-2 2,-3 6 0,0-2-1,3 6 6,-3 1-6,1 5-2,-3-1 3,5 4-3,-3 0-1,1-3-2,-1 7 4,3-4-8,0-1 0,3 8 5,0-9-4,3 9-1,3-3-2,3 8-3,3-1 2,6-1 1,-1-2-7,8 1-5,2-3-7,4-1-10,1-4-20,5-3-38,-1-2-65,-2-5-96,-8-5 79</inkml:trace>
          <inkml:trace contextRef="#ctx0" brushRef="#br0" timeOffset="52441.5194">864 5198 571,'0'0'-38,"9"-3"9,-9 3 5,0 0 7,17 0 3,-17 0 5,0 0 7,12 5 5,-12-5 5,12 8 5,-5 0 6,-1 4 0,3-1 2,3 2 1,-3 5-2,-1-2 7,1 7-3,2 7 7,-3 2-1,1 4 3,-3 3 2,0-2-3,-3 7 0,0-2 3,-3 3-2,-3 1-1,-6 2-4,0 1-2,-2 3 2,-6-3-3,0-4-5,-4 3 4,-4-3-5,1-2-16,-2-2-16,1-5-20,1-2-23,2-7-40,-1-4-87,5-10-55,-1-2 81</inkml:trace>
        </inkml:traceGroup>
        <inkml:traceGroup>
          <inkml:annotationXML>
            <emma:emma xmlns:emma="http://www.w3.org/2003/04/emma" version="1.0">
              <emma:interpretation id="{B4AD5F76-0F6C-4516-B679-B9D0D8916F5C}" emma:medium="tactile" emma:mode="ink">
                <msink:context xmlns:msink="http://schemas.microsoft.com/ink/2010/main" type="inkWord" rotatedBoundingBox="3940,6656 6309,6791 6222,8317 3853,8183"/>
              </emma:interpretation>
              <emma:one-of disjunction-type="recognition" id="oneOf7">
                <emma:interpretation id="interp35" emma:lang="en-US" emma:confidence="0.5">
                  <emma:literal>find</emma:literal>
                </emma:interpretation>
                <emma:interpretation id="interp36" emma:lang="en-US" emma:confidence="0">
                  <emma:literal>fond</emma:literal>
                </emma:interpretation>
                <emma:interpretation id="interp37" emma:lang="en-US" emma:confidence="0">
                  <emma:literal>frond</emma:literal>
                </emma:interpretation>
                <emma:interpretation id="interp38" emma:lang="en-US" emma:confidence="0">
                  <emma:literal>found</emma:literal>
                </emma:interpretation>
                <emma:interpretation id="interp39" emma:lang="en-US" emma:confidence="0">
                  <emma:literal>fionid</emma:literal>
                </emma:interpretation>
              </emma:one-of>
            </emma:emma>
          </inkml:annotationXML>
          <inkml:trace contextRef="#ctx0" brushRef="#br0" timeOffset="53647.5126">1270 5789 725,'6'-16'-7,"3"0"1,2 2-6,0 2-1,4-1-1,3 0-2,1 3 2,-1 1 0,2-2 2,5 2 0,-1 5 0,-1-2 1,2 1 1,2 5 0,1-3 2,-1 1 3,-1 4-2,2 1-3,-1 0-2,1-1-3,-2 2-4,-1-2-8,-1 2-3,-1-4-6,-4 4-6,-1-4-78,0 0 41</inkml:trace>
          <inkml:trace contextRef="#ctx0" brushRef="#br0" timeOffset="53442.1755">2116 5177 616,'6'-6'-25,"0"-3"8,0 0 15,0 3 4,-3-6 8,-3 2 5,3 1 5,-6-2 2,0 2-2,0-1 2,-3-1 3,-3 2 0,3-1 1,-4 2 3,1 4-2,0-5-11,-2 4-3,-1-1 1,0 3 3,-4 0-3,1 0-5,-3 6-2,-1 0-4,-1 0 5,-1 3 0,-4 2 0,-2 2-3,1 2 4,-2 3-5,-2 5 1,-1-2-2,5 1 7,-2 6-3,1 1-2,7 3 1,-5 5 1,7-4-3,0 9 1,5-3 0,1 3 2,6 3 1,0-2 1,6 3-2,0 1 1,3 2 2,0 0 0,3 5-4,0 0 1,0 1-1,0 1 0,1-2-3,-1 1 3,-3-1-3,3-7 0,-3-1 1,0-2 0,-3 0 0,0-4 1,3-3-1,-6-2 0,0-5 2,0 3 0,-3-6-1,0 0-5,-4-2-5,-2 1-21,-3-7-22,1 0-22,-4-3-29,-1-7-54,1-6-101,0-3 225</inkml:trace>
          <inkml:trace contextRef="#ctx0" brushRef="#br0" timeOffset="53866.1568">2046 5607 308,'10'-4'-3,"-4"1"5,0-3-1,-6 6 3,9-6 0,-9 6-2,8-3-2,-8 3 3,0 0 0,0 0 8,0 0 6,0 18 1,-3-7 0,-2 2 2,-1 2-1,0 9 0,-3-2-1,2 7 4,-2 3-3,0 2 1,3 2-5,0-1 0,0 3 1,3 1-3,3-4 0,-3-2 0,6-3-2,-3-3-10,3 0-6,0-3-13,3-2-20,3-2-30,-3-10-100,3-5 57</inkml:trace>
          <inkml:trace contextRef="#ctx0" brushRef="#br0" timeOffset="54277.0574">2119 5381 408,'0'0'-32,"0"0"7,0 0 3,0 0 7,-7 18 0,7-18 6,7 11 1,-4-4 0,3 2 2,0 2 2,0 0 1,0-1 1,3 0 1,-1-1 2,-2 2 6,5-2 6,-2-5-1,-1-1 2,1 0-3,3 0 1,-12-3 0,22-9-2,-13 5-1,3-5 4,-6 1 2,2-4 6,-2 2 3,-3 0 10,0-5-6,0 5-2,-6-1-2,-3-2-6,0 1-1,1 2-2,-7 2-3,3-1-2,0 4-4,-4 1-6,1 0-9,12 4-7,-21 4-17,10-4-11,-3 9-16,6 0-97,-1-1 53</inkml:trace>
          <inkml:trace contextRef="#ctx0" brushRef="#br0" timeOffset="54452.5875">2430 5534 371,'0'0'-127,"0"6"44</inkml:trace>
          <inkml:trace contextRef="#ctx0" brushRef="#br0" timeOffset="55459.3924">2457 5575 310,'6'9'-15,"-3"1"5,2 1 5,1 2 3,0 1 3,-3 2 6,5 6 2,-3-4 2,1 8 3,-3-2-1,3 3 1,-3-3 0,-3 3 2,3 3-1,0-2 3,-6-3 1,3 2-2,-3-2 2,0-3-3,0 1 5,0-7-1,0 1 3,0-2 8,0-3 3,-2 0-1,-3-8 0,2 1-5,-3-2-3,9-3 1,0 0-4,-23-12-1,17 2-3,3-4-3,0-1-1,3-7-5,0-5-1,6-2-2,3-1-7,3-6-1,2 3 2,3 0-2,0 1 0,7-2-1,-2 8-1,-1 0 2,2-3-4,2 5 2,-4 3-2,2 1 0,2 4 0,-4 3-2,-3 2-4,1 3 2,-1 3 1,-4 0 2,-2 1-2,-12 4 2,22 4 1,-16 6 5,3-2-4,-6 4 1,0 3 1,-3 1 1,0 4 4,0 4 3,-3 0 0,-3 0 0,3 5 3,0-3-3,-3 0-1,3 5 1,3-5-1,-3 4 3,6-1-2,-3-1 3,3 1-2,3-3-4,0-1 0,0 0 2,3-4-4,0 0-1,-1 2-4,9-7-5,-6 0-5,7-2-1,3-2 1,4-6-6,-2 0-10,2-3-3,2 0-1,-3-9 2,4 0 0,-5-5 6,8 1 2,-7-10 4,4 4 3,-8-5 8,4-4 7,-5 1 4,2-3 6,-7-3 7,-2 0-2,1 4 4,-4-5 3,-3 5 0,-3-3 0,-3 6-2,-3-2-2,0 3 3,0 4-2,-6-2-3,2 4-2,-5 2-1,3 3-2,1 3-4,-4 2 4,0 6 0,12 0-2,-31 9 0,16 2 3,1 5-1,-3 0 4,3 9-3,-1 3 3,3-1-1,0 3 3,2 0 0,4-4 1,0 1-5,3 1 0,3-4 6,0-6-5,0 4 2,6-5-3,0-4 1,3 1-1,4-5-1,-1-3 3,3-6 0,2-4-3,5-2-9,-1-2 2,0-4-5,4-8 0,-2-2-4,2-5-1,2-6-3,-3-4-3,-2-2-4,-2-5 3,-2 5 2,1-5 4,-7-3-5,0 1 3,-6 3 2,-1 0 0,1-1 2,-3 2-1,-3 0 0,0-3 3,-3 9 2,3-6 0,-3 3-1,0 9 1,3 2 0,-2-1 4,2 5 1,0 3-2,-3 2-2,3 2-2,0 5-1,-3 2 1,3 2 3,0 7 0,0 1 2,0 0 2,0 0-2,-9 30 5,6-14 3,-3 5-1,3 6 4,-3 3 2,3 6 2,-4 3-1,-2 12 3,3-1-3,0 5 0,-3-1 1,3 3-3,3 0 4,-2 1-5,5-3-3,-3-3 5,3-1 0,3 3 2,0-12-1,-1 3 0,1-4-4,6-4-2,0-4-3,0 0 0,3-6-8,4-3-10,-1-5-13,2-3-7,5-5-17,5-6-34,0-5-77,3-2-76,7-10 80</inkml:trace>
        </inkml:traceGroup>
        <inkml:traceGroup>
          <inkml:annotationXML>
            <emma:emma xmlns:emma="http://www.w3.org/2003/04/emma" version="1.0">
              <emma:interpretation id="{8520E9FD-1A2B-431F-8B99-3542A3DCA646}" emma:medium="tactile" emma:mode="ink">
                <msink:context xmlns:msink="http://schemas.microsoft.com/ink/2010/main" type="inkWord" rotatedBoundingBox="6830,6953 8415,7006 8373,8238 6789,8184"/>
              </emma:interpretation>
              <emma:one-of disjunction-type="recognition" id="oneOf8">
                <emma:interpretation id="interp40" emma:lang="en-US" emma:confidence="0">
                  <emma:literal>the</emma:literal>
                </emma:interpretation>
                <emma:interpretation id="interp41" emma:lang="en-US" emma:confidence="0">
                  <emma:literal>The</emma:literal>
                </emma:interpretation>
                <emma:interpretation id="interp42" emma:lang="en-US" emma:confidence="0">
                  <emma:literal>are</emma:literal>
                </emma:interpretation>
                <emma:interpretation id="interp43" emma:lang="en-US" emma:confidence="0">
                  <emma:literal>thee</emma:literal>
                </emma:interpretation>
                <emma:interpretation id="interp44" emma:lang="en-US" emma:confidence="0">
                  <emma:literal>tho</emma:literal>
                </emma:interpretation>
              </emma:one-of>
            </emma:emma>
          </inkml:annotationXML>
          <inkml:trace contextRef="#ctx0" brushRef="#br0" timeOffset="57200.2362">4252 5697 610,'-15'0'-5,"15"0"0,-18 0-7,18 0-7,-15 4 4,15-4 0,-8 1 4,8-1 0,-3 6 3,3-6 1,11 10 1,-2-4 3,3 3 2,3-1-1,4 0-2,2 0 4,2 0 0,2-2 2,-1 2-2,2-5 2,5 2-3,-1-5 1,1 2 1,1-4-2,2-2 0,0 0-1,1-7-3,-1 0 0,-1-5 0,-3-1 0,0-5 2,-2 1 1,1-9-2,1 0 3,-5-3-1,-7 4 0,-1-3 0,0-1 1,-9 1 4,1-2 5,-3 5 4,-3 1-2,-3 4 1,0 2-3,0 3 0,0 6-3,0-1-2,-6 5-1,0 2 0,-3 7 3,9 0 3,-22 13 0,11 1 2,-4 5 5,3 11 0,-3 2 9,2 11-1,-2 5-1,6 0 1,-2 1-4,2-1-1,3-4-1,3 0-2,-1-1 6,4-2-2,0-4-2,7 1-4,-4-2 4,3-5-3,-3-7-1,3 0-1,-3 0 0,2-5 3,4-5-4,0-2-2,3-8 2,-2-2 3,2-2-11,-12 0 0,24-12-3,-10 0-2,3-1-1,-3-7 2,-2 2-2,3 0-1,1-2 3,-4 4 1,0 0-1,-1-1-1,-2 4-1,0-2 0,1 7-2,-4-3 2,3 4-2,-3 1-1,0 0 2,-6 6-3,15 0 10,-15 0 0,11 9 0,-3 1-3,-2-1 0,-3 5 1,3 2 0,-1 0-1,1 0 1,3 4 1,-3 1-1,3-2 5,1 1-2,-1-4 1,0 2 1,3 0 0,2-3-1,1 0 1,1-3 1,2-3-1,0-4-4,1 0 0,2-5 2,2-2-7,2-6-1,2-1-4,1-7-3,-2-4 3,1-1 0,4-9-5,-5-2-6,-4-3 5,-4 4-1,-3 0-1,-4-3 4,-5 8 3,2-1 0,-8-1-4,-3 6 5,-5-3 2,0 7 3,-1 0 1,0 8 1,-3 0 0,3 6 4,-7 4 5,16 0 3,-24 14 3,10 0 2,-1 4 1,2 11 1,-2-3 0,6 10 5,0-1 3,6 1 2,6 4 4,3-3-9,3 5-1,6-6 2,1-2-2,2-1 2,2-4 4,5-4-12,2-1-1,2-1-18,5-10-11,0 1-31,-1-7-31,-2-7-60,-2-1-170,0-11 177</inkml:trace>
          <inkml:trace contextRef="#ctx0" brushRef="#br0" timeOffset="56227.9075">4243 5399 639,'9'-12'-10,"-2"5"2,-1 2 5,0-5 0,0 2 1,0 2 5,-1-4 1,4 2 3,-3 4 2,0-5 0,-3 1 1,4 2-2,-7 6-1,9-7-1,-3 1-4,-6 6 2,6-3-1,-6 3-1,0 0 0,12 13 4,-6-4-3,-6 4-1,3 3 5,0 3 6,-6 6 0,3 4 6,-3 9 2,0 4 1,-3 1-5,0 8 0,0 1 3,0 3-4,0-1-1,3 1-4,0 1 1,-1 1-1,1-3 1,3 1 0,3-9 7,1 7-11,5-5 3,-3-8-4,3 1-1,3-5 1,-3-2-3,5-5-3,0 2-11,0-5-7,1-5-10,0-6-7,1-1-12,-1-3-10,2-3-20,1-5-22,-2-6-119,2-5 74</inkml:trace>
        </inkml:traceGroup>
        <inkml:traceGroup>
          <inkml:annotationXML>
            <emma:emma xmlns:emma="http://www.w3.org/2003/04/emma" version="1.0">
              <emma:interpretation id="{D647CB2C-FC38-4FEF-8C09-92485C824323}" emma:medium="tactile" emma:mode="ink">
                <msink:context xmlns:msink="http://schemas.microsoft.com/ink/2010/main" type="inkWord" rotatedBoundingBox="8791,7115 13217,6923 13263,7988 8837,8180"/>
              </emma:interpretation>
              <emma:one-of disjunction-type="recognition" id="oneOf9">
                <emma:interpretation id="interp45" emma:lang="en-US" emma:confidence="1">
                  <emma:literal>minimal</emma:literal>
                </emma:interpretation>
                <emma:interpretation id="interp46" emma:lang="en-US" emma:confidence="0">
                  <emma:literal>minimart</emma:literal>
                </emma:interpretation>
                <emma:interpretation id="interp47" emma:lang="en-US" emma:confidence="0">
                  <emma:literal>minimax</emma:literal>
                </emma:interpretation>
                <emma:interpretation id="interp48" emma:lang="en-US" emma:confidence="0">
                  <emma:literal>minima</emma:literal>
                </emma:interpretation>
                <emma:interpretation id="interp49" emma:lang="en-US" emma:confidence="0">
                  <emma:literal>Minimal</emma:literal>
                </emma:interpretation>
              </emma:one-of>
            </emma:emma>
          </inkml:annotationXML>
          <inkml:trace contextRef="#ctx0" brushRef="#br0" timeOffset="58632.6716">6186 5777 775,'0'0'-26,"9"-4"1,-9 4-4,0 0-1,0 0 2,0 0 3,16 14 3,-16-6 2,0 1 3,3 1 4,-3 4 5,0-2 6,3 8 0,-3-1 4,3 5 4,-3 4 0,0-2 1,3 7 1,0 3 1,0 2 1,-3-1-2,6 2-1,-3 2-1,0-6 4,3 1-2,0-4 1,-3-5-3,3-3-2,-4 0 5,3-4-3,-2-1 2,0-3 13,-3-2 4,3-1-2,0-4-2,-3-4-4,0-5 2,0 0-4,0 0-4,0 0 1,3-33-4,-3 12-1,3-5 1,0-4 0,2-4-1,1-5-5,3-1 0,0-6 6,4-3-7,-1 6-2,3-3 0,-3 3 2,5 1-4,-3 10 2,0 0-3,4 2 1,-3 1 4,1 8-6,2 3 3,-4-1 0,4 8-2,1-1-2,2 6 5,-6 2-3,4 4 2,-5 4 0,1 2-1,-3 8 4,3 5-2,-5 1 4,-1 3-3,-3 2 4,0 3 6,-3 1-2,0 1-6,-3 0 6,2 0-2,-4 1 6,2-7 2,0 3 1,-3-6 7,0 2-7,3-7 1,-3 2 8,3-4 5,-3-4-4,0 2 3,0-4 3,-3-3-6,6-5-4,0 0 0,0 0-3,-13-16-5,13 0-9,0-1-8,0-7-5,7-6-5,-1-3-8,3-3-4,3 1-5,-1-3-3,1 3-2,4-1 3,2 5 1,-3 2 1,2 1 0,3 3 2,-6 6 4,1 4-1,0 0 4,1 4 1,-1 6 3,0 1 2,-4 8 5,3-2-2,-6 7 4,4 1 4,-3 0 3,-3 8 3,3 0 2,-3 5 2,0 0 5,1 2-1,-4 3 7,0-1-1,0 5-1,-3 1-1,3 3 3,-3 1-2,3 0-2,0-1 0,0-1-7,0 1 7,2-3-4,1-9-1,0 0 3,0 1-3,3-4 4,1-4-1,2 0-5,0-7 4,3-3-5,-4-1-4,8-6-4,-4-2 0,3-6-1,1-4-4,-1-3-2,-1-10 5,4 0-5,-2-7 0,-4 0 1,3-12 5,-7 3-4,6-3 0,-9 5 0,-2 0 6,0 3 2,-3 0 1,0 7 4,-3 2-1,3 2 3,0 7 0,-3 0-5,0 0 0,-3 7-1,3 1 0,-3 4 0,3 6-3,0 0 3,0 0 1,0 0-1,-15 30 3,15-14-2,0 3 1,3 6-3,-3 2 6,3 0 0,-3 3 2,3 0 2,0 6-2,3-3 1,0-1 0,0-1 0,4-6 2,-1 0-4,0 0 0,3-7 0,-1 1-3,4-2-9,1-4-11,2-2-20,0-2-24,1-9-56,2-3-121,-4-3 81</inkml:trace>
          <inkml:trace contextRef="#ctx0" brushRef="#br0" timeOffset="58817.2461">7415 5393 626,'-11'-8'-19,"0"3"1,5 2 2,6 3 2,-11-6 5,11 6 2,-9-6 2,9 6 1,-9-2-1,9 2 1,0 0-1,-9-3 2,9 3-7,0 0-5,0 0-19,-19 9-37,16-3-61,-6-4 45</inkml:trace>
          <inkml:trace contextRef="#ctx0" brushRef="#br0" timeOffset="59622.4009">7626 5735 337,'3'12'-9,"-3"-2"5,6 4 7,0-2 7,0 9 4,1 0 1,-1 0 0,0 2 6,0 0 1,0 2 4,0 3-3,-3-4 1,-1 6 1,1-3-3,-3 0 2,0 0-2,-3-3-1,3 1 4,-2-4-4,-1 2-1,0-7 2,0 1 5,0-5 4,0 0-4,-3 0 2,3-8-2,3-4-4,-9 0-3,9 0 0,0 0-5,-7-24-1,4 8 1,6-6-4,4-3-6,-4-5-2,9-2-4,0-7-3,5 1-1,8-2 0,-4-1-1,6 2 2,1 3-2,-2 0 1,2 3 3,-4 3-4,-1 6 1,2 1-2,-4 2 3,-3 8-3,-2 1 1,-2 6 2,1 6-1,0 0 1,-5 4-2,2 4 4,-6 0-1,0 8 1,0 4 2,-6 5 5,0-1-3,0 9 0,-3 3 4,0-2 2,0 7-2,0 0 4,3-1 2,0-2-2,0 2-6,0-1 2,6-7 1,-3 4-1,3-10 0,0 3 2,2-5-1,1 0 2,2-5-6,0 1 6,1-4-3,6-2-4,1-4 2,-1-2 0,2-4-6,-2 0-5,4-8 0,-1 3-5,-1-8 3,2-3 0,-4-2-3,3-6-1,1-2 0,-1-3-3,-4-5 4,-1 1-6,-1 0 5,-3 0 2,-3-6 3,0 4-5,-6 4 10,0-1 2,-1 6-2,3-3 1,-5 7 6,-5 0-7,10 3 1,-5 0 2,0 6-4,-5 0 3,5 9-1,-2-4 3,2 4-1,0 0 3,-3 22-2,0-12-1,3 6 2,-3 0 1,3 7 0,-3-2-3,3 4 4,3-1-3,-3 0 0,3 0 3,0-2-4,2 1-4,6-2-7,-2-2-6,2-5-17,1 1-13,6-3-21,-2-6-55,5-5-60,-7-1 62</inkml:trace>
          <inkml:trace contextRef="#ctx0" brushRef="#br0" timeOffset="59852.8118">8608 5472 464,'-17'0'-11,"17"0"4,0 0 3,0 0-3,-17 0 4,17 0-1,0 0-2,-9 2 0,9-2 4,0 0-4,-12 3 1,9 3-5,3-6-11,-6 5-17,6-5-76,-9 6 39</inkml:trace>
          <inkml:trace contextRef="#ctx0" brushRef="#br0" timeOffset="61339.4279">8833 5569 394,'0'9'33,"3"-3"-20,-3 1-11,-3 5-2,3-5 0,0 4 0,-3 4 4,0-3 8,0 2 5,3 2 6,-3 3 1,3 1 5,3 4-3,-3 0 0,0 3 1,3 0-3,0 0-2,0 3 0,0 0 1,0-3-1,0 1-5,-3-2 3,3 3 0,0-7-2,1-2 0,-4 2-3,0-5-1,0 2 2,3-6 2,-3 1 4,0-2 10,0 0 7,0-4-1,0-2-8,0-6-5,0 0 3,0 0-2,0 0-3,-16-20 1,13 4-8,3-4-3,0-6 4,0-5-10,6 1 3,-3-9-4,7 3-1,2-1 3,3 1-3,-1-4 0,1 4-1,1 5-2,2 1-6,0 4 4,1 1-1,-2 4-6,1 6 0,0 0-1,1 4 5,-4 7-1,-1 0 0,1 8 1,1 0-2,-4 7 3,3 4 2,-3 3-4,-3 3 6,-2 5 0,2 0-4,-6 6-1,0 1 7,0-3-1,-3 3-3,0-3 2,0 0-1,-3-4 4,3-1-3,-3-3 0,3-2 9,-3-5 10,3 0 2,-3-3 0,0-3-3,0-4-1,3-5-1,0 0-3,0 0-3,-16-20 3,13 4-1,6-3-6,-3-4-6,3-7-5,7-5-8,-4-1-2,9-3 0,-4 3-1,4 1 6,4 1-5,-4 4-3,3 3 5,-1 1-3,3 4 1,-3-2 0,1 12 4,-3-3-4,4 7 4,-4 4-1,-1 1-1,-2 3 1,1 5 4,-1 0-3,-3 6 7,0 4 0,-3 3 2,0 0 2,-6 7 2,3 2 4,-3 2-2,-3 1 1,0 6 1,0 3 0,0 2-3,-3-1-2,3-2 7,0 3 0,3-3-2,0-5-2,0-3-1,3 0 5,0-2-4,6 1-4,0-8-5,7 4-5,-1-6-10,5-3-11,2-2-3,2-4-8,2-4-4,2-4-3,2-4 0,-2-4-2,4-2 4,-1-5-5,2-6 6,-5 0 2,-2-6 5,2-5 7,-7 0 13,-4 3 14,1-3 10,-5 0 6,-1 0 2,-9 3 1,3 3 0,-6-2-4,-3 4 5,0-2-1,0 3-3,-3 5 3,3 0-6,-3 0-1,3 4 0,-4 1-1,1 4-3,-3 1 4,1 6-2,8 0-5,-27 8 2,14 2 1,-2 2 0,0 6 0,-2 2 3,0 5 5,3 2-7,-1 2 0,0 2 1,-1-1 2,7 0 4,0-6-5,3 3 3,3-5 1,0 2-7,3-8 6,6 0-4,0-1-1,3-5 4,3-2-4,4-2 0,-1-4 4,3-4-10,4-4 6,-2-5-5,4 1 1,1-7-2,-2-5-5,1 1 1,1-6 1,-1-6-4,1-2 0,-5 5 0,-2-2 2,-3 2 10,1 1 4,-1 2 4,-3 6 2,-4 2-3,4-1-7,-2 5-4,-4 2 1,0 5 1,0 2-6,-3 3 3,-3 3 3,0 0-4,6 21 2,-6-7 1,0 6-4,0 0 7,0 9 1,0-2-4,0 3 2,0 0 2,3 0-1,0-2 3,0 0-5,3-1 2,3-6 2,1 2-2,-1-5 4,3-4-1,2-5 3,1-4-9,4-5-2,2-5 2,-1-4-4,3-5 0,3-4 0,-1-9-9,2-6-7,-1-6-2,5-9-5,-4-6-2,4-6-3,-8 3 2,-2-6 1,-2 3 4,-4 6-8,-4 0 5,-2 3 1,-6-1 4,-3 9 2,0-2 4,-3 7 11,-3 3 3,-2 4-3,2 2 1,-3 8-1,0 6 1,-3 3 4,-1 3 3,-2 9 6,3 6 6,-5 5-1,-2 5 2,1 8 4,0 9 5,-4 9 1,1 6 4,4 5 2,2-1-3,2 11-4,1-3 1,6-3 1,3-2-4,0 1-3,3-5 3,0-6-2,3 1-3,3-6 2,0 1 0,3-3-1,4-2-5,-1-6-4,0-3-18,5-3-5,-2-7-17,4-4-18,2-3-15,2-4-30,-1-6-60,5-2-184,-5-6 150</inkml:trace>
        </inkml:traceGroup>
        <inkml:traceGroup>
          <inkml:annotationXML>
            <emma:emma xmlns:emma="http://www.w3.org/2003/04/emma" version="1.0">
              <emma:interpretation id="{F198DDE2-DCE8-448D-9982-9F06F2E51543}" emma:medium="tactile" emma:mode="ink">
                <msink:context xmlns:msink="http://schemas.microsoft.com/ink/2010/main" type="inkWord" rotatedBoundingBox="13742,6949 17010,7059 16973,8164 13705,8054"/>
              </emma:interpretation>
              <emma:one-of disjunction-type="recognition" id="oneOf10">
                <emma:interpretation id="interp50" emma:lang="en-US" emma:confidence="1">
                  <emma:literal>element</emma:literal>
                </emma:interpretation>
                <emma:interpretation id="interp51" emma:lang="en-US" emma:confidence="0">
                  <emma:literal>elements</emma:literal>
                </emma:interpretation>
                <emma:interpretation id="interp52" emma:lang="en-US" emma:confidence="0">
                  <emma:literal>clement</emma:literal>
                </emma:interpretation>
                <emma:interpretation id="interp53" emma:lang="en-US" emma:confidence="0">
                  <emma:literal>Clement</emma:literal>
                </emma:interpretation>
                <emma:interpretation id="interp54" emma:lang="en-US" emma:confidence="0">
                  <emma:literal>Clements</emma:literal>
                </emma:interpretation>
              </emma:one-of>
            </emma:emma>
          </inkml:annotationXML>
          <inkml:trace contextRef="#ctx0" brushRef="#br0" timeOffset="64413.1822">11099 5864 804,'3'5'-75,"-3"-5"6,0 0 10,-3 10 10,3-10 8,3 6 10,-3-6 12,0 10 8,3-5 5,-3-5 7,3 12 6,0-7-2,0 0 4,4 0-1,-1 1 3,3 0 1,0 0 0,3 0-2,-3-6 1,7 6 2,-1-2-3,-1-2 0,1-2 0,1 0-1,2 0 2,3-2-3,-4-2-3,5-2 2,-1 0 2,0-3-4,1-1 0,-2-7 2,1 0-3,1-1-3,-1-4 2,-4 0 1,3-3-1,-6 2 1,1-2-2,-6-1 0,-3 0 1,0 2-2,-2 3 2,-8-3-4,-2 6 2,0 0 0,-3 3-3,0 3 2,-6-2 0,4 9-1,-8 0 2,4 5 0,-3 6 4,-4 3 4,-2 6 3,1 9-1,-2 0 3,1 3 4,4 11 6,-3 1-5,6 1 6,2 3-2,-1 1 1,7-3 0,0-1-5,6 1 1,3-3 0,0 0 4,9-5-9,0-2 1,4-1-4,5-3 5,0-4-9,10-5 3,-2-4-2,5 0-10,-4-8-1,5-4-2,-1-4-1,6-4-7,-2-4-3,2-8-9,1-3-2,-4-3-2,-1-4-3,0-4-4,-6-9 3,1 1 3,-7-2 1,-1-3 7,-4-1-1,-1-3 3,-6-3 4,0 3 5,-3 1-1,-3 3 7,0 3-3,-3-3 2,0 7 2,0 1 0,0 5 1,0 3-1,-3 3 3,3 0 0,-3 8-2,3 0-2,0 2 0,-3 2 0,3 2 0,0 3 0,-3 5 5,3 4 4,0 0 3,0 0 0,0 0 5,-12 19-2,9-3 4,-3 6 1,-3 2-3,4 8 2,-6 3 5,-1 13 1,-2-3-5,2 8 1,3-1-2,-3 0 2,2 3-4,1 0 2,3-1-3,3 0-2,3-9 0,6 9 5,3-6 2,7-2-7,-1-5-1,3 0 1,5-6 3,5-3-7,-1-4 3,4-7-4,-2-1-1,5-8-5,-2 0-3,5-8-2,-4 0-1,-2-4 1,5-5-3,-3-10 5,1 3-8,-5-8 0,5-6 2,-10-3 0,-1-2 4,-1 1-1,-7-2-1,-3-4 3,0 0 2,-6 7-5,-3-1 5,-3-1 2,0 5 0,0 4 1,-3 0-1,0 4 0,0 1-1,-3 5 0,0 6 2,-3 0-1,-3 2 2,12 4 3,-22 10 4,10 2 0,1 2-1,-1 8 4,0 5-1,-1 0 5,1 6-2,3 0-1,0 3-4,3-3 5,3 3-2,1-6 1,2-3 1,2 1-5,7-2 4,0-3-3,9-4 8,-2-1-9,5-7-2,2-1-8,2-6-5,2-4-4,1-6 0,4-2-6,-1-8-2,-1-3-2,-2-3 1,1-4 1,2-7-2,-7-3 4,-4 2 2,2-2 5,-7 1-1,0 5 4,-6 0-2,0 1 4,-1 7 3,0 2-4,1 1 3,-6 2-2,2 7-3,-2-1 2,0 6 5,-3 5 2,0 0 2,0 0 1,0 0 4,-8 30-2,5-17 2,0 6 7,0 1-4,0 6-3,3 2 3,-3 1 0,-5-1 2,8-1 0,-3 0-4,1 0 2,2 0-2,-3-3-2,0 0 4,3-5-6,-3 1 9,3-5-6,-3 0-1,3-1 1,0-4 0,-3-2 3,6-3-2,-3-5-3,0 0-3,0 0 2,0 0 0,6-23-2,0 9-5,-4-6-2,1-1-1,5-3 6,-5-1-5,3 1 0,0-4 2,-1 3-2,1 2 7,-3-2-8,3 3 0,0 4 2,-3 2-3,3-1 0,0 5 0,1 2-3,-1-1 4,3 2 6,-3 8-8,3-4 2,-9 5 2,17 5 2,-8 0 2,4 0 2,-4 6-3,0-1 8,0 2-2,-3-2 3,6 7-3,-2-4 2,-4 1 0,0 1 5,0-3 1,-3-2 1,2 1 7,-2-2-3,0 1 4,0-1 8,0-1 5,0-2 7,-3-6-5,0 7 2,0-7-4,0 0-5,0 0 0,0 0-3,0 0-5,-18-30 0,18 20-4,-2-6-6,2-4-7,-3-4-11,6 3-8,-1-6-4,4 2-7,-3-1 1,6 2 2,-3 0 0,3 3-6,1-1 0,-4 2 0,3 2 3,0 5-1,0-1 5,-1 6 0,1 3 2,2 0-3,-5 1 10,-6 4-4,17 9 0,-8-2 3,-3 5 0,-3 1 1,3 3 5,-3 6-7,-3 2 5,0 3 8,0 1 0,0 4 0,0-2 0,0 9 4,0-7 1,0 1 1,0 3-4,0-8 2,3 5-2,-3-3 4,7-2-3,-4-2 1,0-1 0,3-1 5,3-2-4,0-6-2,-1 0 3,4-2-5,1-5-1,-1-3-3,3-6-4,0 0 6,2-6-8,3-3-4,-3-5-4,4-2-1,-2-8-1,2 0 1,-7-6-5,6 0 1,-6-3 3,-2-2-1,0 1 1,0-1 4,-6 4 2,1 0 5,-4 5 2,0 1-1,0 0 0,-3 4-1,0 2 0,-3 3-1,3 2 3,-3 2 2,-5 2 1,3 5 2,-4 5 1,9 0 2,0 0 2,-30 14 9,21-1-5,-1 2-2,-2 5 4,3 2-1,1-1 3,-1 9-5,0-6 2,3 4 3,0-3-5,2-2 0,1 0 2,0-5 1,3-2-5,0 1 2,3-4 0,4-2-5,-1-2 5,3-4-10,3-1-7,-12-4-2,29-9-3,-7 4 3,-1-6-5,2-3-10,5 1-2,-1-7 3,-2 1 1,-1-1 4,-4-4 4,2 6 3,-7-1 7,3 3 5,-5 0 3,2 2 0,-3 1-1,-4 1 1,1 1 0,-3 2-3,0 2 0,4 2 0,-7 0-1,-3 5-1,0 0 3,0 0 1,0 0 4,0 0-2,-13 30 5,7-14-3,-3 0-4,0 0 5,1 6-1,-4-4-4,3 2 4,2-1-1,-2-3 4,0 0-1,6-2-1,-3 0-3,3-1 1,-3-2 6,3-2 0,0-2 1,3 2 4,0-9-3,6 5-1,-6-5 2,0 0 0,27-9-6,-14 2-5,-1-7-4,3 1-5,-1-4-3,4 0 0,-2 2-1,2-4-1,-3 2 0,-1 1 4,5 1 2,-7 3-5,0 0 4,-3 2-2,0 5 0,1 2 1,-1 0 6,-9 3 2,12 9-1,-6-2 2,-1 4 3,-2 3-2,0-1 1,0 0 3,0 4 1,0 1-1,0-3 0,3 4-3,-2-3 3,-1-2-1,6 4 1,3-3 5,0-1-3,3-2 2,4-3 3,-2 0-9,-2-4 3,3-5 3,1 0-5,2-9 0,-4 1 3,5-4-8,-1-8 1,0-5-5,-2-2-2,4-10 0,-5-2-3,4-5 0,-7-1 2,0-4 0,-1-4 3,0 0-5,-5 1 5,-4-3 2,1 4-1,-3 7-2,-3 1 3,0 2 1,0 4-1,0 4-3,0 6 4,0-2 0,-3 5-3,0 3-2,3 3 0,-3 3 1,-2 6 1,-1-1-1,0 8 2,6 2 2,0 0-3,-25 12 7,13 0-1,3 5 3,-3 6 4,-1 7-2,4 5 5,-3 1 3,1 9-4,-4 0 2,6 1 2,-1 6 0,4-3 1,0-3-1,3-3-2,3 3-1,0 0-1,0-2-2,6-3 0,-3 0 3,3-3-7,4-5 6,-1-2-8,3 3-2,8-7 0,5-1-5,2-3-10,2-5-12,5-2-13,0-2-17,-1-5-27,-7-7-160,5-2 236</inkml:trace>
          <inkml:trace contextRef="#ctx0" brushRef="#br0" timeOffset="64625.5593">14154 5702 589,'0'0'-42,"0"0"8,0 0 2,0 0 3,35-1 6,-15-3-2,-3 4 4,10-5-6,-2 1-15,1-3-65,5-2 36</inkml:trace>
        </inkml:traceGroup>
      </inkml:traceGroup>
    </inkml:traceGroup>
    <inkml:traceGroup>
      <inkml:annotationXML>
        <emma:emma xmlns:emma="http://www.w3.org/2003/04/emma" version="1.0">
          <emma:interpretation id="{DA5DB700-7494-47B4-866F-563AC2AE1EAB}" emma:medium="tactile" emma:mode="ink">
            <msink:context xmlns:msink="http://schemas.microsoft.com/ink/2010/main" type="paragraph" rotatedBoundingBox="2428,8360 20363,8357 20364,10274 2429,10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A85DBA-9475-4612-977E-11DBACAAF81D}" emma:medium="tactile" emma:mode="ink">
              <msink:context xmlns:msink="http://schemas.microsoft.com/ink/2010/main" type="line" rotatedBoundingBox="2428,8360 20363,8357 20364,10274 2429,10277"/>
            </emma:interpretation>
          </emma:emma>
        </inkml:annotationXML>
        <inkml:traceGroup>
          <inkml:annotationXML>
            <emma:emma xmlns:emma="http://www.w3.org/2003/04/emma" version="1.0">
              <emma:interpretation id="{D27899EB-C7D3-4AF6-ADF3-5E7729F10E02}" emma:medium="tactile" emma:mode="ink">
                <msink:context xmlns:msink="http://schemas.microsoft.com/ink/2010/main" type="inkWord" rotatedBoundingBox="2428,8754 5533,8753 5534,10023 2429,10024"/>
              </emma:interpretation>
              <emma:one-of disjunction-type="recognition" id="oneOf11">
                <emma:interpretation id="interp55" emma:lang="en-US" emma:confidence="0">
                  <emma:literal>Cigs</emma:literal>
                </emma:interpretation>
                <emma:interpretation id="interp56" emma:lang="en-US" emma:confidence="0">
                  <emma:literal>cigs</emma:literal>
                </emma:interpretation>
                <emma:interpretation id="interp57" emma:lang="en-US" emma:confidence="0">
                  <emma:literal>lings</emma:literal>
                </emma:interpretation>
                <emma:interpretation id="interp58" emma:lang="en-US" emma:confidence="0">
                  <emma:literal>digs</emma:literal>
                </emma:interpretation>
                <emma:interpretation id="interp59" emma:lang="en-US" emma:confidence="0">
                  <emma:literal>ixias</emma:literal>
                </emma:interpretation>
              </emma:one-of>
            </emma:emma>
          </inkml:annotationXML>
          <inkml:trace contextRef="#ctx0" brushRef="#br0" timeOffset="67219.34">839 7443 481,'0'0'-23,"0"0"4,9 9 9,-2-3 12,-7 0 5,0 6 11,0-1 3,0 2 3,0 4 2,0 7 2,-7-2-2,4 5-3,0 0-3,-3 6 0,0 0-4,0 3 3,0-6-2,0-1-3,3 7 2,-3-8-3,0 1 0,-1-3-1,4 0 0,0-2-4,0 0-7,-3-3-5,3-3-5,0 0-11,3-6-14,-2 2-18,-4 1-20,3-5-130,0-1 68</inkml:trace>
          <inkml:trace contextRef="#ctx0" brushRef="#br0" timeOffset="66898.7131">562 7308 481,'0'0'-18,"0"0"5,11-3-3,-11 3 2,0 0 1,0 0 10,0 0 6,15 6 12,-15-6 6,3 6-4,-3-6 4,0 14-3,0-2 4,-3-2 1,3 8-1,-3-3-3,0 4 4,-3 4-5,3 1 6,1 3-5,-4 3 1,0 2-4,-3 4-1,3-1 0,-4 3 1,1-2-2,0-2-2,-3 4-1,6 1 5,-3-4-7,1-1 1,-3 2-2,2 0-4,1-3-7,5-6-12,-6 0-15,6-3-20,-3 0-24,0-1-45,6-7-66,-3-6 62</inkml:trace>
          <inkml:trace contextRef="#ctx0" brushRef="#br0" timeOffset="66492.4791">341 7403 267,'0'0'-13,"-3"-8"4,3 8 4,-6-6 3,6 6 5,0 0 3,-6-7 2,6 7 3,0 0 1,-6-6 1,6 6 2,0 0 1,-6-5-2,6 5 4,0 0-1,-9-6-3,9 6 0,0 0-1,-9-4 1,9 4-4,0 0 2,-10-8-3,10 8 1,0 0 0,-9-1-1,9 1-3,0 0 0,-6-6-2,6 6 1,0 0-2,0 0 1,0 0-3,0 0 0,0 0 2,-20 6 1,14-2 0,3 5 1,0-1 3,-3 2 1,0 5-3,-1 0 6,1 6 4,0 3-2,0 0 6,-3 3-3,0 5-1,4 1-1,-4 0 1,-2-2-3,3 2 1,-1 0-2,3 0-2,0-1 1,0 1 2,0-3-3,0-2-1,3-1-8,0-3-2,0 0-10,0-2-6,3-4-12,0-1-11,0 0-11,0-4-14,0-1-126,3-6 65</inkml:trace>
          <inkml:trace contextRef="#ctx0" brushRef="#br0" timeOffset="67741.3905">211 7157 499,'0'0'-34,"0"0"4,0 0 7,0 0 4,0 0 2,0 0 1,0 0 1,-3-9 0,3 9 1,0 0 1,0 0 2,0 0 0,0 0 3,0 0-1,19 21 2,-13-15 3,-6-6 0,6 9 1,-3-5 0,-3-4 3,9 6 2,-9-6 7,3 5 9,-3-5 2,0 0-1,0 0-5,0 0-2,20-8-2,-11 2-3,-1-1-2,-5-2-2,5-2-4,-2 1-6,-3-5-4,3 6-4,0-6 1,-3 4 3,0 1-1,0-1 2,0 2 0,-3 2 0,0-2 2,0 3 0,-6 1 0,6 5-1,-9-1 3,9 1-1,0 0 2,-26 6 0,18 0 0,-1 0 2,0 2-4,1-3-5,5 1-10,-3 2-32,3-2 19</inkml:trace>
          <inkml:trace contextRef="#ctx0" brushRef="#br0" timeOffset="69008.5557">9 7046 397,'0'0'-23,"-12"0"4,12 0-1,0 0 5,-11 6 12,5 0 5,0 4 7,-2 2 9,0 5 4,-1 4 4,0 4 1,-3 7 2,3 2 3,-7 11-1,4 6 2,-3 5-1,-2 2 0,4 7-1,1-8-5,0-2 5,3 5-4,3-6-4,6 0 1,3 0-4,6-6-1,6-1-1,7-1 1,4-1-8,8 0-13,5-4-19,3-4-28,4 2-26,-8-12-55,8-2-68,0-5 67</inkml:trace>
          <inkml:trace contextRef="#ctx0" brushRef="#br0" timeOffset="68147.1174">559 7082 179,'0'0'19,"0"0"-4,0 0 0,0 0-5,0 0-3,0 0-1,9 3-1,-9-3 0,0 7 6,3-1-7,-3 3 2,0 2 2,0-2-3,2 1 1,-2 2 1,3 0-1,0-1 0,3 1 2,-3-2-2,0 1 1,3-2 3,1-2 1,2-2 1,-3 1 3,3-2 2,-9-4 0,15 0 0,-15 0-3,17-6-1,-9-3-2,1 2-1,-3-2-4,-1-2 4,1 1-3,-3-5-1,0 4 3,-3 1-3,0-1 0,-3 1-4,0 1-2,-3 0-2,3 4 2,3 5-2,-11-6-8,11 6-3,0 0-1,0 0-10,-22 15-11,16-7-19,3-2-78,3-6 45</inkml:trace>
          <inkml:trace contextRef="#ctx0" brushRef="#br0" timeOffset="68492.7056">993 7143 336,'9'2'-6,"-9"-2"0,0 0 2,0 0 2,6 4 2,-6-4 3,0 0 4,0 9 3,0-9-3,-3 14 0,3-7 0,0 5 5,0-4-6,0 7 0,3-5 1,-3 1 1,3-1 2,3 4-3,0-4 1,0-1 3,0 2 6,0-4-3,1-1 3,2 0 6,-3-1 3,3-1 2,-9-4-1,17-4-4,-8-1-3,-3-1-1,4-1 1,-4-2-5,0-2-5,-3 1-8,0-1-9,-6-3-7,3 4-8,-6-2-4,-6 3-18,-1 2-12,-2 1-14,-2 4-86,-4 2 54</inkml:trace>
          <inkml:trace contextRef="#ctx0" brushRef="#br0" timeOffset="69414.2776">1322 7161 575,'9'-8'-2,"-9"8"-5,6-4 0,-6 4 1,0 0 2,0 0-1,12 12 2,-12-4 2,3 2 1,-1 2 2,-2 6 2,8 5 2,-5 7 1,3 3 5,0 4 3,-1 4 1,1 10 3,-3-2 2,3 3 1,-3 0 3,3-1-4,-6-5 0,0 0 0,-3 1 0,0 4-2,-3 2 2,0-5-1,-5-2-3,-4-2-3,-4-1 6,-2-5-8,-3-2 3,-4-5 0,-1-1-1,-2-1-5,-4-7-10,-5 0-10,3-5-18,2-5-20,-5-2-31,5-2-56,-2-5-83,7-6 74</inkml:trace>
          <inkml:trace contextRef="#ctx0" brushRef="#br0" timeOffset="70315.9103">2330 7302 574,'6'-10'-16,"-3"-1"7,0-1 1,0-1 5,-6-3 1,3 2 8,-3 2 4,-3-3 6,0 1 3,-3 1-1,0 2-3,-4-2 3,-2 4-9,4 1 0,-4 4 1,0 1-4,-1 0 0,-2 3 5,3 6-5,1-2 2,-5 8 0,4 2 0,0 4-1,3 1 2,-4 5-3,4 3 5,1 3-4,-1 3 0,6-9 4,0 5-7,2-7 4,1 4-3,3-7 2,-3-1 0,6-1 0,0-4-1,1-2 2,5-3-2,3-3 1,-4-2-4,7-6-6,-15 3 1,28-10-2,-10-1-1,-3-4 1,-1-1 1,3 2 0,-3-4 1,-5 2 1,3-1 2,-3 1-2,1 2 2,-4 4-3,0-1 0,0 4-3,0-1-3,0 2 2,-6 6 2,5-3-1,-5 3 1,3 17 2,-3-5 2,3 4-2,-3 10 4,3-2-1,-3 7 4,3 4 4,-3-1-5,3 4 3,0 2 2,-3-1 1,3 2-2,-3-4 0,4 4 2,-4-2-3,3-1-1,-6 0 4,6-5-4,-6-3 3,3 2-1,-4-2 0,1-4-1,0-1 3,0-1 4,-3 1 0,3-5 5,-3-2 4,4-2 0,-7 2 8,0-6-10,0 0 2,-7-1-7,-2-4 0,-3-1 0,-1-3 2,-1-1-2,-1-2-5,-1-2-3,2-1-6,-2-3-9,1-1-12,3-4-19,-1-1-15,5 0-14,-1-6-29,6-3-32,-1-1-140,4-5 214</inkml:trace>
          <inkml:trace contextRef="#ctx0" brushRef="#br0" timeOffset="71220.4977">2725 7686 672,'6'2'-19,"-6"-2"9,0 0 1,0 0 5,0 0 11,22-8 8,-22 8 13,6-9 2,0 2 4,-3 1 2,0-2 3,0 4-5,-3 4-1,0-14 3,0 2-6,0 8 2,0 4-12,-9-14-2,3 5-5,-6 3 9,12 6-13,-22-1-1,7 1-3,0 1 1,1 2-1,-2 3 3,4 2 0,-3 0-5,3 3 4,-4 0-3,4 1 1,3 0-3,3 1 0,-2-1 9,5 2-9,0-1-1,3-3 2,3 4-3,6-3 4,-1 2-1,4-2-1,7 0-3,-1 0 1,3 0-2,1 3 2,-2 0-2,4-3 3,-2-1 0,2 4-5,-4-1 0,2 1 2,-4 2 0,0-1-1,-4 3 0,3 0 0,-6-2-1,-2 7 5,-3-3-2,-3-2 7,0-2-5,-3 1 7,-3 2 6,-3-4 2,-3 4 6,1-5 8,-1 1 6,-7 0 6,4-4 0,0-1 3,-3-1-3,0-1-3,-1-4 0,-1 0-4,2 0-2,0-4-2,-1 0-3,-2-4-9,3-4-11,4 0-17,-8-2-28,4-4-25,3-2-24,-3-4-40,-1-7-58,-2-3-211,1 0 95</inkml:trace>
        </inkml:traceGroup>
        <inkml:traceGroup>
          <inkml:annotationXML>
            <emma:emma xmlns:emma="http://www.w3.org/2003/04/emma" version="1.0">
              <emma:interpretation id="{5C30F768-EB7B-422E-9572-1A596C4B3394}" emma:medium="tactile" emma:mode="ink">
                <msink:context xmlns:msink="http://schemas.microsoft.com/ink/2010/main" type="inkWord" rotatedBoundingBox="6092,8653 8756,8652 8757,9929 6093,9930"/>
              </emma:interpretation>
              <emma:one-of disjunction-type="recognition" id="oneOf12">
                <emma:interpretation id="interp60" emma:lang="en-US" emma:confidence="1">
                  <emma:literal>there</emma:literal>
                </emma:interpretation>
                <emma:interpretation id="interp61" emma:lang="en-US" emma:confidence="0">
                  <emma:literal>[here</emma:literal>
                </emma:interpretation>
                <emma:interpretation id="interp62" emma:lang="en-US" emma:confidence="0">
                  <emma:literal>(here</emma:literal>
                </emma:interpretation>
                <emma:interpretation id="interp63" emma:lang="en-US" emma:confidence="0">
                  <emma:literal>{here</emma:literal>
                </emma:interpretation>
                <emma:interpretation id="interp64" emma:lang="en-US" emma:confidence="0">
                  <emma:literal>these</emma:literal>
                </emma:interpretation>
              </emma:one-of>
            </emma:emma>
          </inkml:annotationXML>
          <inkml:trace contextRef="#ctx0" brushRef="#br0" timeOffset="72106.6012">3670 6981 955,'5'-4'-71,"-2"-4"18,3 2 11,-1 2 15,-5 4 13,6-10 9,-6 10 7,5-5-2,-5 5 2,3-5-1,-3 5-4,0 0-1,0 0 4,0 0 6,0 0 3,0 0 8,-8 26 2,2-10 4,-8 7-5,6 1 6,-4 6-4,3 4 6,-3 5-4,-1 8 6,4 1-2,0 7-4,0-1 2,3 3-4,4-1 2,-1 2 6,3-1 0,3 0-7,2-3-3,1 1-1,6-4 1,0 1 0,7 0-6,-1-5 0,2-5 2,8-1 3,-4-3-2,4-5-1,1-3-8,2 0-12,-1-9-5,1-5-5,1 1-15,5-7-17,-2-3-19,2-7-24,2-7-38,3-6-180,1-6 176</inkml:trace>
          <inkml:trace contextRef="#ctx0" brushRef="#br0" timeOffset="73703.4133">3513 7382 762,'-22'-3'-49,"13"0"4,9 3 7,-11-3 4,11 3 5,0 0 4,0 0 4,0 0 4,0 0 3,0 0 0,33-8 4,-18 10 0,3 2 2,7-2 0,1-2 1,1 3 4,4 0 0,-2-3-3,2 0 2,-1 0-1,4-3 1,-5-2-1,5-4-3,-2 0-2,2-3-3,-1-2 3,-2 0 2,-2-4-6,-1-2 3,-1-1-2,-2-3 2,-2-1 2,-5-2 3,1-2 3,-4 4 7,-6-2 8,0 1 6,-6 5 4,2-1 5,-2 4-1,-3 3-1,3 0-5,-3 4-5,0 1-2,-3 2 0,3 8 3,0 0 0,0 0 4,0 0 3,-23 29-5,17-11 6,3 4-3,0 8-5,-3 5 3,0 8 2,-1 8-3,1 2 4,0 1 4,0-3-7,3 4 3,-3-4-3,3-7-2,0-2 0,1-2 1,2-5-3,-3-2-5,3-6 7,-3-1-2,3-3-2,-3-3 7,3-4 6,0 2 5,-3-5-1,3-2-1,-3-5-2,3-6-7,0 0 0,0 0-1,0 0-3,12-28-5,-7 8 2,1 4-3,3-7-5,0 1 2,0 1-4,-2 1 0,2-1-1,0 5 6,0-4-11,0 4 6,-3 2-1,2 4-9,-2-1-1,5 3 6,-3-2-3,1 6-1,3 2-2,-3 2 1,-9 0 7,22 10-6,-13-2 3,0 4-2,2 0 5,1 2 0,0 2-3,1 4 2,-1-1 2,-3 1 2,3 1-2,0-2 2,-1-1 0,0-2-2,0 1-1,1-5 2,0 3 2,3-4 1,1-1 5,2-4-10,-1 0 6,5-6-8,2 0 2,3-9-6,0 1 8,3-5-6,1-5 0,-2-2-2,-1-2 3,2-8 0,-2 0-2,-2-1 4,-2-5 2,-2 6-3,-7 0 7,0 3-2,-4-2-7,-3 5 10,-5 3 1,0 0 3,-6 2 3,3 1 5,-6 0-15,-5 6 4,3-2-5,-4 8 3,0 0-2,-3 3-2,-4 3 4,4 9 0,-2 5 2,-2 2 2,-2 8-1,3 6 0,3-1 2,-1 10 6,4 1-8,1 2 0,5-6 5,3 6-4,0-1 3,3-4-4,3-1 1,3 0 4,0-4-4,5-1 1,4-5 2,1-1 0,5-4 0,0-6-4,1-5 3,10 0 0,2-4-3,-2-6-1,2-2 2,5-4-4,-2-4 3,-1-8-7,3-6-1,0-3 4,-3-9-7,-2 1 0,-8-7 3,2 0-6,-4-1 5,-6 2-3,-5-2 1,-1 8-2,-7-1 2,-5 3 2,-2 0-4,-4 6-4,-6 0 6,-4 3 4,-2 2-5,3 4-2,0 4-2,-1-1 3,2 5-2,-1 5 4,3-1-2,0 3 2,-1 3 2,13 0 1,-18 6 1,12 0-1,3 2-1,0 2-15,1-1 8,4 2-5,1 2 3,0-2-2,3-1 0,3 1-2,3 1 2,1-5-4,-1 5 7,3-1-1,2 2 1,-5-5 0,4 5-2,-1-2 2,-3 5-1,0-2 0,1 2 2,-1 1 0,-6 1 5,2 4 8,-2 1-5,-3 1-7,-3 0 3,3 0-2,-6 4 3,3 2 5,-6-3-5,1 5 3,-1 1 2,3-3-4,-3 0 4,3-3-6,0 3 4,3-6 4,0 4-6,3-7 7,0 5-4,3-8 0,0 0 2,5-2-3,-2-1 7,6-4 5,4-1-8,2-4-2,2-1-2,2-5 4,2 0-5,1-5 1,-2-1 0,2-1 2,2-7-5,1-2 2,-5-4 0,1-4 1,1-1-4,-2-4 5,-4-1-3,-4-3-3,0 0 3,-3 0-2,-2 2 0,-4-2-1,-3 4-1,-3 5 2,-3 0 1,0 0 8,-6 3-11,-3-1 3,3 4-1,-4 0 0,1 7-2,0 1 0,0 2 1,-3 5-1,0 3 3,12 0 1,-25 11-1,17-1 7,-4 7 1,0 2 5,3 0-4,-1 6-1,1-2 7,3 2-2,3-1 1,6 4 8,3-1 8,6 3-5,4-3 2,8 3-1,-1-6-3,5 2-1,-1-5-2,7-2-1,1-2 1,2-5-10,3 2-24,1-6 1,2-2-50,-1-9-38,-3 0-93,0-5-157,-6-2 131</inkml:trace>
        </inkml:traceGroup>
        <inkml:traceGroup>
          <inkml:annotationXML>
            <emma:emma xmlns:emma="http://www.w3.org/2003/04/emma" version="1.0">
              <emma:interpretation id="{FF224469-401D-45FD-8173-7CD44E102451}" emma:medium="tactile" emma:mode="ink">
                <msink:context xmlns:msink="http://schemas.microsoft.com/ink/2010/main" type="inkWord" rotatedBoundingBox="9423,8875 10103,8874 10104,9555 9424,9556"/>
              </emma:interpretation>
              <emma:one-of disjunction-type="recognition" id="oneOf13">
                <emma:interpretation id="interp65" emma:lang="en-US" emma:confidence="1">
                  <emma:literal>a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,</emma:literal>
                </emma:interpretation>
                <emma:interpretation id="interp68" emma:lang="en-US" emma:confidence="0">
                  <emma:literal>or</emma:literal>
                </emma:interpretation>
                <emma:interpretation id="interp69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74775.6586">7267 7343 884,'2'-16'-58,"1"2"10,2 3 7,-5-2 9,0-1 6,-5 4 6,2-1 4,-5-3 5,2 4 13,-3 1 3,-3-3 2,0 5-1,-1-4-1,1 4 0,-2 1-1,-1 0 2,0 1 0,-1-1 1,-2 6-1,0 0 2,-1 0 1,-1 2-3,2 4 2,-7 4 4,4 2 2,1 2-4,-5 5 5,4 2-1,3 3-1,-4 8-4,5-2 4,-1 0-2,6 4-4,-1 1 3,1 4 0,3-2-3,3-2 1,3 4 1,3-2 1,3-2-7,0-1 4,6-1 2,0-7 6,4-2-7,-1-5-1,3 0 1,2-5-2,6-3 6,-6-2-4,4-8-1,1-1-4,2-6 3,-1 0-4,5-10 2,-1-1-4,1-7 1,-2-10 0,-2 2-3,1-7 1,-5-1 2,-2 2-1,4-1 3,-7 8 1,-3 1 2,-1 0-2,0 4 6,1 5-10,-7 0 1,4 5-4,0 1 1,-3 3-2,0 0-2,0 7 6,-6 5-4,10 0 2,-10 0 3,6 20 3,-6-5 0,3 4-1,-3 4 3,3 2 3,-3 4-6,3-2 5,0 3-4,0 0 0,0 0 2,0-3 1,6 0-2,-4 0-2,4-2-4,2-1-3,-3-1-12,1-7-9,3 2-10,-3-1-8,0-7-24,0-2-36,1-3-162,2-5 215</inkml:trace>
        </inkml:traceGroup>
        <inkml:traceGroup>
          <inkml:annotationXML>
            <emma:emma xmlns:emma="http://www.w3.org/2003/04/emma" version="1.0">
              <emma:interpretation id="{5472FCE8-0D83-4BCD-8CEA-9D2275D4E426}" emma:medium="tactile" emma:mode="ink">
                <msink:context xmlns:msink="http://schemas.microsoft.com/ink/2010/main" type="inkWord" rotatedBoundingBox="10981,8644 15178,8643 15179,10275 10982,10276"/>
              </emma:interpretation>
              <emma:one-of disjunction-type="recognition" id="oneOf14">
                <emma:interpretation id="interp70" emma:lang="en-US" emma:confidence="1">
                  <emma:literal>greatest</emma:literal>
                </emma:interpretation>
                <emma:interpretation id="interp71" emma:lang="en-US" emma:confidence="0">
                  <emma:literal>great</emma:literal>
                </emma:interpretation>
                <emma:interpretation id="interp72" emma:lang="en-US" emma:confidence="0">
                  <emma:literal>greater</emma:literal>
                </emma:interpretation>
                <emma:interpretation id="interp73" emma:lang="en-US" emma:confidence="0">
                  <emma:literal>greats</emma:literal>
                </emma:interpretation>
                <emma:interpretation id="interp74" emma:lang="en-US" emma:confidence="0">
                  <emma:literal>greats'</emma:literal>
                </emma:interpretation>
              </emma:one-of>
            </emma:emma>
          </inkml:annotationXML>
          <inkml:trace contextRef="#ctx0" brushRef="#br0" timeOffset="75572.0533">8803 7490 737,'15'-11'-6,"-6"1"5,0-1 2,-3 1 1,-3 1-1,0-2 4,-3-1 4,-6 1 2,-3 4 0,-3-5 0,-6 5 6,-4-1-3,2 4-1,-4 2 3,-4-1 4,2 6-3,-2 3-3,-2 5 3,-4 5-2,5 2-1,-2 5 5,1 2-1,4 6-2,-2 5-2,7-1 1,2-3-7,4 4 2,7-3-1,2 1 2,3-2 3,3-7-2,3 2-3,3-1 0,2-5 2,4-2-1,1-4-4,5 0 4,0-4-1,-1-6-8,6-1 4,-3-8-3,5-1-4,-1-3 0,5-10-6,-1-3-4,2 0 3,1-9-3,-5-6 1,2 2-6,-1 0-1,-7 0 0,0 4 2,-6 2 1,1 1 2,-3 7-1,-2 2-3,-1 2 4,-3 5 1,-3 4-1,0 1 3,-3 6-3,0 0 1,0 0 6,0 22 0,0-6-1,-3 4 2,0 6 3,0 1 6,-3 7-2,6 5 2,-6-1 1,6 1 3,-4 4 3,1-4-3,0 6 4,3-3 1,0 3-1,0-3 2,0 0-1,0 2-3,0-4 1,0 1 4,0 0 1,-3-6 2,3-2-5,-3 0 2,0-3 1,0-2 2,0 1 2,0-5 14,-3 0-5,0-6 4,-3 3 5,1-3 2,-3-5 3,-3 4-6,-4-9 1,0 1 0,-1-8 4,1 2-1,-2-6-5,-5-2-1,1 0-4,1-6-5,-2 2-3,1-3-1,-4-6-4,7 6-7,1-3-2,-2 5-9,7-4-8,-3 2-11,6 0-10,-1 0-13,4 3-10,0-3-9,1 2-8,2 2-4,0-4-10,3 2-11,0-1-16,0 2-20,3-3-205,0 0 149</inkml:trace>
          <inkml:trace contextRef="#ctx0" brushRef="#br0" timeOffset="84710.1503">8999 7484 439,'0'0'-34,"0"0"9,0 0 5,0 0 6,0 0 5,0 0 4,0 0 1,0 0 2,0-8 0,0 8 2,0 0 2,0 0 1,0 0 6,0-7-1,0 7 1,0 0 2,0 0 2,0 0-3,0 0 1,0 0-1,3-9 1,-3 9-1,0 0-2,0 0 1,0 0-3,0 0 0,0 0 2,0 0-1,0 0 1,0 0-1,24 13-1,-15-7 0,1-3 1,-1 2-2,0 3 0,3-3 1,-1 4 0,6 3 4,-6 0-2,1 2 3,3 2 5,0-2-8,-2 2 1,-1 3-3,-3-3 2,2 3-1,-2 2 3,0-1 3,-3 2-1,1 2 2,-4-3 1,-3 2 0,0-1 0,0 2-3,-3 0 5,0-1-5,-4 1 3,-2-2-6,6-4 1,-3 4 2,0-6-1,1 3 1,-1-6-1,-3 1 5,3-3 0,3 3 6,-4-6 8,1 3 4,3-4 6,0 2-3,-3-3-1,0-3-5,6-3 5,0 0-9,-15 2 3,15-2-7,-12-11-3,10 5 3,-1-4-2,3-4-7,-3 1 0,3-4-6,0-7 3,6 0 2,-1 0-16,4-6 9,3-3-4,0 3 2,3 0-3,4 0 0,-5 0-2,7 3-2,-2 0-3,-1 0-5,3 2-13,-2 1-6,-2 7-10,-2 2-16,0 0-13,1 5-14,-1 2-17,-3-1-27,-4 0-143,4 8 212</inkml:trace>
          <inkml:trace contextRef="#ctx0" brushRef="#br0" timeOffset="86510.3364">9590 7754 678,'0'7'-35,"-3"1"3,3-8 2,-3 15 4,3-11 3,0-4 6,-2 12 8,2-7 5,0-5 0,0 9 0,0-9-1,2 10 8,-2-10-3,12 6 0,-1-4 0,0 2 1,-2-4 2,6 0-1,-15 0-1,28 0 2,-13-4-3,-1 2 4,1-4-1,4-2 1,-1-3-4,-3-3 2,2 1 0,-3-4 0,-3-1 2,1-1 6,-3 2-1,-3-4-1,-3 2 1,0-1 6,-3 1 3,-3 3 0,-6 0-2,0 0-1,0 2-5,-2 3 3,-6 3-1,6 2-5,-7 6 1,3 4 9,-1 1-7,-2 5 1,4 7 1,-4-1-1,-1 8 8,4 1-8,0 4 4,1 1 4,0 3-3,2 0 0,1 0 2,2 3-5,3 3 4,0 3-3,6-7-3,-3 1 4,3-5-2,3-1 1,3 3 3,3-6-7,6 0 1,2-3-1,5-4 1,2-1 0,7-6-4,-2-2 6,-1-6-8,5-1 1,1-4-2,1-6-7,2-2 2,-2-6 5,5-8-9,-3 0 0,-2-5 1,-1-5-1,-1-3 3,-3-3-4,-6-7 0,0 3 3,-2-4-4,-5 2 0,-2 0 5,0 4-2,-5 2 1,-1 6 7,0 2-4,-6 1 5,0 8 2,-3 2-4,0 2-1,-3 5-2,-3 3 0,0 4 2,-6 5-1,12 0 2,-28 14-3,14-2 0,-4 9 5,-1 3 1,1 2-4,0 2 5,-1 5-1,4-3 0,4 5 0,-1-2-1,0-2 3,3 5 1,2-6 0,1-3-1,3 0 0,3-1-3,0-4 5,3-2 6,3-1-11,1-5 3,2-1 3,3-4-8,0-4 0,2-5-1,3 0-6,-3-5 6,4-4-4,0-4-6,1-1 5,-4-1-4,2-10 5,-2-2-1,-2-2 0,-1-1-4,0 2 6,-6-2-3,3 1 0,-6 4 1,2-2 4,-2 4-2,0 1 8,2 3-2,-2 3-7,-3 2-1,3 4 5,0 1-7,-3 9 3,3-3-2,-3 3-1,0 0 0,2 22 10,1-8-6,-3 2-3,3 3 4,0 3-2,0 1 0,0 0 9,3 2-7,-3-1 1,3 1 2,0-1 0,3 2 2,1-5 0,-1 0-2,3-2 5,-1-1 0,4 0-4,1-7-3,2-1 5,3-1-4,4-7-4,-5-4 2,7-2-4,1-4 0,-2-2-3,5-4-1,-4-8-4,4-5 2,-5-8 0,-5-2-2,4-10 4,-7-5-5,2-7 4,-3-1 4,-6 3-3,1 0 0,-9-1 0,0 1 2,0 3 4,-6 0 3,0 3 0,-3 0 3,-3 9 2,3 1 1,1 4 4,-1-2-1,-2 10-3,-1 1 6,6 4-3,1 1-11,-4 5 1,3 2 3,0 8-4,0 2-1,-3 3 2,6 3-2,0 0 7,-12 21 0,9-3-5,0 6-1,-3 0 1,-1 15 6,4-3-5,-3 17 22,0 4-18,0 0 3,3 6 0,3-3-7,-3-2 5,3 1 0,0-3 1,0-1 3,0-7-1,3-2-6,3-1 2,-3-6 0,6 3-1,0-7 2,13 5 5,-4-7-7,2-3 0,2-3-6,5-3-1,1-4 0,1-1 0,2-7 0,-1 0-5,1-4-3,-5-6 0,4-2 1,-2-4 3,-2-2-2,2-3 0,-1-4-1,1-3 0,-5-3-1,1-2 5,-5-4 3,-1-2 2,-3-2 2,-4 3 0,0 0 3,-3-4 0,-5 3 1,-3-2 6,0 5-2,-3-3-4,-2 6 5,-3-2-8,-1 4 7,3 4-10,-2 1-2,2 4 5,0 4-2,-3 6 9,9 0-11,-15 8 1,8 0-3,1 11 8,0 0-3,0 2 0,0 7 1,3-2 2,0 4 0,3 1-1,3-2 3,0 1-2,3 3 1,0-6 3,3 0 0,1-6-4,2 1 4,6-2-4,2-6-3,11-4 7,-4-1-6,7-7 2,-5-2-3,2-2 3,-1-7-3,6-1-5,-3-7-3,1-7 3,1-9 6,-4 1-12,-1-9 2,-2-3 2,-8 1-4,-2-4 3,1 2-8,-13 6 6,-3 2 1,-6-2-3,-6 7 1,-7-1-2,1 6-1,-5 3 7,-1 2-2,-1 5-3,4 8 1,0 3 4,2 2-2,1 10 2,7 3 1,-1 4 3,3-1-3,3 6 4,0-1 4,6 1-4,3 0 5,3 4-7,0-2 2,5 1 0,2 1 4,5 4-5,0-8-1,1 4 5,1-1-1,-2-3 1,4 2 0,-4-1-2,-1 1-2,0-2 2,-6-2-2,1 2-1,0 0-1,-6 0 3,1 2 0,-4-1 3,-3 1 3,-3-2 7,-6 4-4,-3-1 1,-1-3 4,-5 6 7,3-4-3,-6-4-1,2 4 2,-4-4-2,2 0 3,-4-2-5,1-3 6,1-1-6,-5-1 14,4-3-19,-3-3-11,2-3-16,2 0-24,-1-6-29,-1-3-26,4-4-64,0-7-151,4 2 171</inkml:trace>
          <inkml:trace contextRef="#ctx0" brushRef="#br0" timeOffset="87660.2599">10480 7221 396,'-14'5'-30,"2"1"3,3-3 6,-3 2 8,3-1 5,-1 0 2,10-4 1,-12 6 2,6-4 5,6-2 3,0 0 0,-14 6 3,14-6 3,-6 3 1,6-3 4,-6 4 1,6-4 0,0 0 0,0 0 0,0 0 4,0 0-6,23 6 4,-8-3-5,7 0 0,2-3-3,5 3 1,8-3-3,6 2-2,1-2-7,5 0-11,14 0-6,3 0-25,1 0-46,15-5-40,-12-1 44</inkml:trace>
          <inkml:trace contextRef="#ctx0" brushRef="#br0" timeOffset="86882.3407">12081 7014 771,'6'-4'-57,"-3"-2"2,2 0 6,-5 6 2,6-8 4,-6 8 5,6-3 4,-6 3 4,0 0 8,0 0 7,9 20 5,-9-10 6,0 4 4,0 1 6,-3 7 2,0 2 7,-3 8 1,3 2 5,-3 7 0,4 4 0,-1 3 0,0 3-2,3 4 3,0-7 2,0 6-2,3 1 1,2 0-1,7-4 3,0 3-4,7-2-4,-1-3 2,5 0-2,3 3-3,0-7 2,-1-3 3,2-2-8,4-5 0,-5 1-1,4-6-13,3 0-11,4-6-8,-7-5-23,-1-3-36,2-2-138,-4-9 74</inkml:trace>
          <inkml:trace contextRef="#ctx0" brushRef="#br0" timeOffset="87134.6661">12101 7533 595,'-11'-2'-3,"11"2"-2,0 0 0,0 0 1,0 0 4,0 0 4,23-16 3,-10 10 0,8 0-1,0-2 4,4 0-5,1 3 2,8-7-3,-1 2-3,3 2-6,0-4-10,1 6-12,-2 0-15,2-3-15,-8 3-108,-1 5 56</inkml:trace>
        </inkml:traceGroup>
        <inkml:traceGroup>
          <inkml:annotationXML>
            <emma:emma xmlns:emma="http://www.w3.org/2003/04/emma" version="1.0">
              <emma:interpretation id="{6BE7D62A-9BAF-46C0-9084-7D52D7C321C9}" emma:medium="tactile" emma:mode="ink">
                <msink:context xmlns:msink="http://schemas.microsoft.com/ink/2010/main" type="inkWord" rotatedBoundingBox="15546,8358 20363,8357 20364,9980 15547,9981"/>
              </emma:interpretation>
              <emma:one-of disjunction-type="recognition" id="oneOf15">
                <emma:interpretation id="interp75" emma:lang="en-US" emma:confidence="1">
                  <emma:literal>element?</emma:literal>
                </emma:interpretation>
                <emma:interpretation id="interp76" emma:lang="en-US" emma:confidence="0">
                  <emma:literal>clement?</emma:literal>
                </emma:interpretation>
                <emma:interpretation id="interp77" emma:lang="en-US" emma:confidence="0">
                  <emma:literal>dement?</emma:literal>
                </emma:interpretation>
                <emma:interpretation id="interp78" emma:lang="en-US" emma:confidence="0">
                  <emma:literal>Element?</emma:literal>
                </emma:interpretation>
                <emma:interpretation id="interp79" emma:lang="en-US" emma:confidence="0">
                  <emma:literal>demerit?</emma:literal>
                </emma:interpretation>
              </emma:one-of>
            </emma:emma>
          </inkml:annotationXML>
          <inkml:trace contextRef="#ctx0" brushRef="#br0" timeOffset="90062.0096">12925 7668 308,'15'6'-25,"4"0"6,-1-3 8,2-3 5,5 3 4,2-3 2,1 0 4,1-3-1,2-3 2,-1 0-1,1-1 4,1-5 1,2-2 0,-4 2-2,0-4 0,0-7-1,1 2-2,-5-4 1,-2 1 0,1-3-2,-4 0 4,-7-2-3,3 0-3,-11 6 6,-1-3-1,-5 5 1,0-1 0,-5 4 0,-9-2 0,2 4-1,-2 2 2,-7 4 1,-1 1-1,1 1 2,-2 8 1,-2 0 0,1 3 0,-1 2 0,4 4 1,-2 1-1,1 4 2,-2 5 1,7 5 3,-3 1-4,6 4-1,-1-2 3,3 6-1,3 3 2,0-1-1,5 3 0,-2-3 1,9 3 3,0-2-3,4-2 0,5-1-1,0-1 3,6-7 4,1 2-3,4-5 3,1 1 2,4-8-9,4 2 1,2-7-4,5-1 3,3-3-4,4-4-1,0-4 0,-2-4 0,10-9-4,-5 0 1,0-6-5,-5-7 0,4-5-2,-2-11-4,-5-1-3,-1-3-3,-3-3-3,-7 1 3,-5 3-7,-8 2 7,1-5 3,-6 4-3,-3 5-2,1 1 1,-7 2 3,-3-2 3,0 1-3,-3 1 0,-7 2 5,4 1 7,0 0-1,-3 5 1,0 3-4,3 3 2,-3 3 2,1-2-3,-3 7-2,-1-1 0,1 4 1,-1 1-3,0 6 2,-4 1 8,1 5-10,-3 5 2,1-1 1,-5 8-2,1 2 3,-3 4-2,2 6 2,2 1 4,-4 10-1,2 1 1,1 4 2,4 6-2,1 3 0,7 5 1,0-2 0,3 2 2,6 3 0,6-3 0,0 0 2,6 1-3,4-5 0,1-2 2,4-3-5,4 0 1,5-4-2,-4-1 2,8-4 3,0-4 0,-2-2-1,8-3 0,-5-5-2,-1-2-2,-1-8 2,4-2 0,-2-1-5,-4-3 2,-2-3 0,2-6-1,-1 0-2,-2-5-3,-2-6 0,2-6-2,-1-1-1,-7-6-1,6-7-1,-9 4 1,-2-6 2,-2 0-2,-4 1 1,0-1 1,-3 2 1,-3 4 3,-3 3-1,0 0 0,-3 2 3,0 3-3,0 3 2,-6-1-2,3 10-3,-4-1 3,1 2 0,-3 5-1,0 4 2,12 0 3,-26 10-2,13 2 5,1 5-2,0-2 2,0 7 2,3 1-3,-1-1-1,4 7 3,3-2 2,0 3-3,6 0 1,0-3 1,6 4 2,1-1 1,5-1-2,0-2 1,3-2 0,1-5 2,1-1-1,-2-5-7,7-2-4,-4-2 1,2-2-9,-1-4 1,-1 4-7,0-8-4,-2-4-3,1 0-7,-5-8-4,4 2-5,-7-7 3,0-1 2,-6-3 3,3-3 3,-6-6 0,2 3 6,-5-4 5,3-1 7,-3-1 6,3 3 3,-3 2 5,0 4 2,0-2-1,0 7-2,0-1 1,0 5-4,0 2-1,-3 7 0,6 1 3,-3 5 3,0 0 3,0 0 4,3 24 0,2-10-1,-5 5 2,3 2-3,0 5-2,-3-2 3,3 3 0,-1 0-1,1-1 0,0 4-1,-3-1 0,3-3-4,0 1 3,0-3-1,0 1-2,0-4 0,-3-4 3,3-1-3,0 2 3,0-6 2,-3 2 1,3-4 7,0-1 0,0-4-7,3-3 3,-6-2-8,0 0 3,0 0-2,25-16-3,-16 6-1,-1-6-1,1 0 3,0-4-3,1-2-2,2 3 3,-3-1 1,-3-2-4,3-1 7,0 5 3,-3-1 4,-1-1 4,3 1 7,-2 5-7,0 1-4,-3-1 2,-1 4-1,1-2-4,3 6-1,-3-6-3,0 4 1,-3 2 8,6-2-9,-6 8 0,3-10 1,0 4-5,-3-3 0,0 9-3,3-7 4,-3 7-2,3-6 0,-3 6-2,0 0-2,3-8 4,-3 8 8,0 0-11,3-9-3,-3 9 8,0 0-6,0 0-2,0 0 0,0 0 3,0 0-3,0 0-2,0 0 6,0 0-1,7 20-3,-7-20 0,0 13 2,3-5 4,-3 6-6,-3 0 4,3-2-2,-3 8-1,3-1 5,-4 1 1,1 2 1,0-2-1,0 5-4,0-4 4,0 1-4,0 1 1,0-5-2,3 0 11,-3 0-9,3-1 2,-3-5-1,3 2 4,0-3 2,0 0 11,0-3 6,-3 0-6,3-8 1,0 0-1,0 0-5,0 0 2,24-13-5,-18-1-2,4-1-1,-1-6 0,6-6-7,-1-3 0,1 3 4,1-6-6,2 3 4,-3-1-4,4 4-1,-1-3 2,-4 9 1,1-2-5,-3 4 4,1 2-8,-4 4 5,3 2-5,-3-1 1,-1 8 2,4 2-1,-1 2 1,-11 0 13,14 10-15,-8 1 5,0 0-5,0 5 2,0 3 1,0 1 5,-3 0-2,0 5 2,1-1 3,-1 0-1,0 0 1,0 2-3,3-1 1,-3-4 1,0 3-1,0 2 0,0-5-1,0-2-15,0 1-7,-1-4-12,4-1-12,-3-2-18,0 1-11,0-3-19,0-2-40,7 0-121,-7-8 226</inkml:trace>
          <inkml:trace contextRef="#ctx0" brushRef="#br0" timeOffset="91193.9821">15494 7807 712,'0'-7'8,"0"-2"5,3 2-3,-1 1-7,-2-3 5,0 9-6,3-11 0,-3 11 4,0-9-4,0 9-1,0 0 1,6-4 0,-6 4 0,0 0 2,17 0-2,-17 0 0,0 0 4,23 4-1,-14-4-1,-9 0 3,24 0-4,-11-4 3,-1 2 2,-1-4-1,1-2-3,3-2 1,1-2 1,-4-1-7,0-4 2,-1-4 3,-2 2-5,2-6 2,-5 3 3,-4-2-6,-2-1-2,-5 4 2,-6 0-1,-1 1 0,1 1-2,-4 2 3,-3 4 2,-4 2-2,4 4 2,1 4 3,-5 6 0,1 4 2,0 2 1,-1 6 7,2 6-3,-1 8 1,2-1 0,4 6-2,3-2 8,4 4-2,-1-1 1,6 1 0,3-5 0,0 2 5,6-6-6,0 6-2,5-6-1,4-1 1,3-5-2,1 0 0,2-7-4,2 0-6,2-6-5,-1-4-2,4-4-7,-2 0-5,2-4 1,5-4-6,-2-6-2,-5-5-3,4 0-3,-5-5 4,-2-5-3,2-5 3,-7 5 2,0-5 2,-4 2 4,3 2 9,-6 3 6,1 3 4,-3 2-2,0 4 1,-3 1-5,1 5 0,-1 5 3,-3-2-2,-3 9 9,0 0 0,0 0 2,6 19 2,-6-5 3,-3 2 5,0 10-5,0-5 6,-3 3-6,-1 3 4,1-2-1,3 1-3,-3-1 0,3-4 2,0 1-1,3 1 0,3-8 4,3 5 1,0-7-4,3 4 6,4-10-9,-1 2 3,0-3-6,2-4-2,5-2-4,-1-6-8,3-5-7,-4-2-3,9-5-6,-6-5 2,2 1 2,-1-2 0,-3 0 4,-1 1 5,-1 5 8,-1 0-3,-3 3 7,0-1 0,-3 5-6,1 2 2,-4 2-2,3 4 0,-9 3 3,0 0-1,8 13 3,-5-1 1,-3 2 3,0 2 2,0 4 2,3-4-2,-3 4 1,0 2 2,3 3 0,0-5-3,3 4-1,-3-3 0,10-1 1,-4-2 3,6-2-3,0 1-1,2-4 2,3-3 3,0-2-7,1-2 4,-2-3-1,-1-3-3,2-4-5,2-9-4,-1 0-4,3-6-2,1-7-2,-5-10 3,4-4-2,-5-7-3,-1-2-1,-1-2 5,0-5-1,-9 4 1,1-3 0,-3 0 3,-6 1-1,0-3 0,-3 5 5,-3-2 1,-3 3 2,-7 0 0,2-2-1,-1 7-2,0 2 5,3 7-2,-4 4 1,4 0-2,3 9 1,4 1-2,-4 5-3,3 2 2,-2 2-3,0 5 1,2 8 3,0-2-1,6 3-1,-15 10 2,9 1 4,0 7-2,0 0 0,0 6 4,-1 1 3,4 7 1,-3 7-1,3 1 1,0 2 1,0 11 0,0 4 2,3 1 0,3-2-1,-3 4 6,9-1-3,-3-1-1,4-4 1,2 0-1,3-2-1,-3-4 2,5-4-1,3-1-4,6-4 8,5-4-6,2-2-3,6-3 3,0-2-7,0-8-8,1-1-4,-1-6-17,3 0-16,-2-6-22,1-4-35,2-3-150,0-9 231</inkml:trace>
          <inkml:trace contextRef="#ctx0" brushRef="#br0" timeOffset="91474.5564">16677 7286 652,'-18'0'-23,"2"3"2,4-3 4,12 0 2,0 0 0,0 0 7,0 0 3,0 0-1,0 0 2,55-11 1,-29 11 2,8-3 1,-1 0-3,9 3-2,1-3-11,6 3-23,-2-3-36,1-1-60,7-2 46</inkml:trace>
          <inkml:trace contextRef="#ctx0" brushRef="#br0" timeOffset="102104.2696">17682 6876 131,'0'0'42,"0"0"-16,3 8-4,-3-8-5,0 0-2,0 0 3,0 0 0,0 0-2,0 0 3,0 0-2,0 9 0,0-9-5,0 0-1,0 0 2,0 0-2,0 0-2,0 0 1,0 0-5,0 0 1,0 0-1,0 0-1,0 7-2,0-7 1,0 0-2,0 0 2,0 0 4,0 0-2,-9 6 2,9-6-1,-6 5-2,6-5 8,-6 6-6,6-6 1,0 0 3,0 0 2,-13 6 2,13-6 4,0 0-1,0 0 4,-6 6 2,6-6 0,0 0 4,-9 1-1,9-1 4,0 0-2,0 0-3,0 0-2,0 0 4,0 0-6,-15 0-3,15 0-1,0 0 1,-17-1-4,17 1 3,-13-5-5,13 5-2,-18-4 1,9 1-2,0 0 2,-3 0 1,2-2-4,-2-1 6,0 5 4,1-8-8,-4 3 4,2-2-1,1-4 11,3 5-1,-3-2 6,3-1-7,6 0 0,-2-2-5,2 2-2,3-2-3,0-1 5,3-1-12,2 3 3,4-2 0,0-1-4,3 4 0,0-4 3,1 4-3,2-2-3,-1 3 2,4-1-2,1 5-2,-1 0 1,0 1 1,1 2-11,-1-2 7,2 8-4,-2-2 1,1 4 0,-4 2 1,-1 1 0,1 1 0,-4 3-2,-3 1-2,-5 1 6,-3 1-3,0-1 2,-6 5 1,1-2 2,-9 4 2,2 0-3,-5 0 3,-1 2 0,-4-2-1,-2 2-3,4-3 0,-2 2 6,-2-2-6,3-2-3,-1 3 10,-1-2-4,4-8 1,1 5 2,0-4 3,4 2-3,-3-4 5,3-2-6,2 1 1,0 0 0,3-2 0,-4 0 0,7 1-2,-3-2-3,3 2 8,3-1 0,-3-1-4,1 5 2,5-3-4,-3-3 0,3 6 2,3-4 1,-1 2-3,4 2 4,-3 2-2,3-4 1,0 5-2,3-1 1,-2 1 0,-1 1 3,6 1-5,-6-4 0,0 7 2,3-4-2,-6-1-1,2 5 3,-2 1-7,0-2 2,-3 3 1,0 0-10,-6 2-7,4 1 0,-4-1-12,3 2-1,-3-4-8,0 4-6,3-5-11,0 1-13,0-4-17,3 0-16,0-3-159,3-1 218</inkml:trace>
          <inkml:trace contextRef="#ctx0" brushRef="#br0" timeOffset="102473.5874">17486 7927 710,'0'0'-12,"6"8"0,-6-8 7,6 6-4,-6-6 6,0 8-3,0-8-1,-3 8 2,3-8 1,-3 8 0,-3-2 1,6-6 1,-6 11-4,-1-5 5,1-2 0,0 4 0,3 1 0,-3 0 2,0-2-3,0 4 4,0-1 2,0 4-5,1-1 5,-1-1-1,3 2-2,-5-1 2,5 1 1,0-1 0,0-1 0,1 3 5,2-1-5,0-1 0,0-2 5,0 1 0,0-2 2,2-2 0,1 1 1,-3-2 0,3 1 4,3-6-2,-6-2 3,8 7 2,-8-7-4,0 0 4,0 0 0,17-11-3,-14 3 1,-3-2-1,3 0-5,-3 2 0,-3-3-1,3 4-3,-3-2 0,0 2-2,-3-2-13,6 9-9,-11-8-15,3 2-18,8 6-21,-14-3-46,5 0-108,0 2 77</inkml:trace>
        </inkml:traceGroup>
      </inkml:traceGroup>
    </inkml:traceGroup>
    <inkml:traceGroup>
      <inkml:annotationXML>
        <emma:emma xmlns:emma="http://www.w3.org/2003/04/emma" version="1.0">
          <emma:interpretation id="{E6F0DC0E-9972-46A2-BAEC-734182BD0876}" emma:medium="tactile" emma:mode="ink">
            <msink:context xmlns:msink="http://schemas.microsoft.com/ink/2010/main" type="paragraph" rotatedBoundingBox="2644,10003 19905,10095 19897,11623 2635,11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196B87-92FE-451D-8168-BB41B3A13195}" emma:medium="tactile" emma:mode="ink">
              <msink:context xmlns:msink="http://schemas.microsoft.com/ink/2010/main" type="inkBullet" rotatedBoundingBox="2642,10212 3906,10219 3900,11362 2636,11355"/>
            </emma:interpretation>
            <emma:one-of disjunction-type="recognition" id="oneOf16">
              <emma:interpretation id="interp80" emma:lang="en-US" emma:confidence="0">
                <emma:literal>(12)</emma:literal>
              </emma:interpretation>
              <emma:interpretation id="interp81" emma:lang="en-US" emma:confidence="0">
                <emma:literal>(in)</emma:literal>
              </emma:interpretation>
              <emma:interpretation id="interp82" emma:lang="en-US" emma:confidence="0">
                <emma:literal>if?</emma:literal>
              </emma:interpretation>
              <emma:interpretation id="interp83" emma:lang="en-US" emma:confidence="0">
                <emma:literal>(n)</emma:literal>
              </emma:interpretation>
              <emma:interpretation id="interp84" emma:lang="en-US" emma:confidence="0">
                <emma:literal>if)</emma:literal>
              </emma:interpretation>
            </emma:one-of>
          </emma:emma>
        </inkml:annotationXML>
        <inkml:trace contextRef="#ctx0" brushRef="#br0" timeOffset="105498.1392">478 8875 567,'0'0'-15,"6"-6"1,-6 6 6,5-7 4,-2 1 6,-3 6 2,6-8 8,-3 3 3,0 0 0,-3 5 4,9-12-5,-6 6 0,-3 6 1,6-6-3,-6 6 0,9-6-3,-9 6-5,3-9 2,-3 9 0,0 0-4,10-3 2,-10 3 0,0 0-1,12 12 0,-6-6 8,-3 4-3,3 0 3,-4 4 0,1 2 1,0 6 2,0-1-3,0 3 0,3 5 1,-3-3 1,3 4-3,-2-4 2,-1 2-3,3 1 2,-3-5 1,3 0-5,-3-3-1,0-2 4,0 1-1,0-7 9,-3 3-7,3-6 6,-3 2 8,3-2-2,0-3-2,3-5 2,-6-2 1,0 0-5,19-10 1,-10-2-6,2-3 0,-2-5-5,3 1 3,0-5-4,1-2 2,2 4-4,-3-7 2,2 5-3,1-4 3,-2 7-4,-4 0 2,3-2-2,0 5-8,-3-1 7,1 4 3,-1-3-8,-3 4 2,3 4-4,-4-2-13,1 1-10,0 4-20,0-4-20,-3 6-16,3-4-20,-3 4-192,1-4 189</inkml:trace>
        <inkml:trace contextRef="#ctx0" brushRef="#br0" timeOffset="106138.3127">127 8499 706,'0'0'-69,"0"0"8,0 0 6,0 0 11,0 0 11,0 0 9,0 20 10,0-20 5,-3 16 6,0-4 6,0 0 4,0 8 6,-6 2 3,3-1 7,-4 7-2,1 1 0,0 7 6,1 5 2,-1-1 5,0 7 0,0 2 0,-1 2 5,4-4-3,3 5-7,3-7-4,0 1-1,3 1 4,-3-5-3,6 3-6,4-5 3,2 6-4,3-3-3,-1-3 0,11-4-11,-1-1-5,3-1-14,6-8-17,0 1-29,7-7-46,2-1-145,-6-9 229</inkml:trace>
        <inkml:trace contextRef="#ctx0" brushRef="#br0" timeOffset="104337.9844">357 8772 546,'0'0'-38,"0"0"-1,0 0 8,0 0 7,0 0 6,0 0 5,-25-11 6,25 11 4,0 0 1,0 0 4,0 0 3,-6-5 0,6 5 6,0 0-3,0 0 0,0 0 1,0 0 0,0 0 0,0 0 2,0 0-1,-6-7 1,6 7 0,0 0-1,0 0 0,0 0 1,0 0 1,0 0-4,0 0 2,0 0-1,0 0 0,0 0-3,0 0 0,0 0-1,0 0-3,0 0 2,0 0 0,-9 14 5,9-14 2,0 15 3,0-8 1,-3 4 0,3 1 1,0 0 2,-3 6 1,3-3 3,-3 5-2,3 3 1,0 2 1,-3 5 2,0 2-5,1 3 8,-1 7-6,-5-3-6,2 1-1,0 1 2,1-5-4,-1 6 2,0-6 3,0 1-6,3-5 4,-3-4-13,3-1-5,0-1-5,0-5-11,0-3-12,-1 0-15,1-6-37,0-3-82,3-5-53,0-4 74</inkml:trace>
        <inkml:trace contextRef="#ctx0" brushRef="#br0" timeOffset="106723.0391">988 8644 666,'3'-10'-19,"2"1"2,-2 0 3,0 4 1,3-2 2,-3 1 7,-3 6-3,9-10 2,-3 6 3,-6 4 1,15-5 0,-15 5 2,25 2 0,-11 1 1,1 5 2,4 1 0,-1 1 2,3 4 5,-2 1 0,-2 6 1,1 3 5,0 0 8,-2 4-6,-4 1 0,0 7-1,-4 1 2,-2 4 1,-3 0-1,-3-1 3,0 5-5,-6-3 2,-2 0-3,-1 1-2,-6 1 7,2-10-7,-2 1 0,-3-2-7,4 1-10,-6-5-11,0-2-18,-1-2-24,2-4-37,1-4-161,-2-4 227</inkml:trace>
      </inkml:traceGroup>
      <inkml:traceGroup>
        <inkml:annotationXML>
          <emma:emma xmlns:emma="http://www.w3.org/2003/04/emma" version="1.0">
            <emma:interpretation id="{F88A33B1-DD08-48F2-8140-BD7AFC6982BC}" emma:medium="tactile" emma:mode="ink">
              <msink:context xmlns:msink="http://schemas.microsoft.com/ink/2010/main" type="line" rotatedBoundingBox="4776,10015 19905,10095 19897,11623 4767,11542"/>
            </emma:interpretation>
          </emma:emma>
        </inkml:annotationXML>
        <inkml:traceGroup>
          <inkml:annotationXML>
            <emma:emma xmlns:emma="http://www.w3.org/2003/04/emma" version="1.0">
              <emma:interpretation id="{AAB2B139-8395-49B1-BFDE-27B6922AA2C8}" emma:medium="tactile" emma:mode="ink">
                <msink:context xmlns:msink="http://schemas.microsoft.com/ink/2010/main" type="inkWord" rotatedBoundingBox="4774,10322 5911,10328 5906,11285 4769,11279"/>
              </emma:interpretation>
              <emma:one-of disjunction-type="recognition" id="oneOf17">
                <emma:interpretation id="interp85" emma:lang="en-US" emma:confidence="0">
                  <emma:literal>9 s</emma:literal>
                </emma:interpretation>
                <emma:interpretation id="interp86" emma:lang="en-US" emma:confidence="0">
                  <emma:literal>95</emma:literal>
                </emma:interpretation>
                <emma:interpretation id="interp87" emma:lang="en-US" emma:confidence="0">
                  <emma:literal>5s</emma:literal>
                </emma:interpretation>
                <emma:interpretation id="interp88" emma:lang="en-US" emma:confidence="0">
                  <emma:literal>955</emma:literal>
                </emma:interpretation>
                <emma:interpretation id="interp89" emma:lang="en-US" emma:confidence="0">
                  <emma:literal>TS</emma:literal>
                </emma:interpretation>
              </emma:one-of>
            </emma:emma>
          </inkml:annotationXML>
          <inkml:trace contextRef="#ctx0" brushRef="#br0" timeOffset="107729.8444">2494 8727 620,'5'-4'-45,"1"-2"12,-3 1 13,-3 5 12,6-14 7,0 8 9,-6-1 2,3 1 3,0-2 2,-3 8 4,0-13-2,0 7 3,0-2-3,0 8 2,-3-10-6,3 10 0,-6-12-3,6 12 3,-9-6-5,0 4-2,9 2 0,-19-4-4,10 4 1,9 0-3,-23 4 0,11 2 2,-4-1 1,1 4 0,-3-3-2,4 6-2,-2 2 2,1-4-2,3 5 2,-3-1 2,6 2-1,-4-4-1,7 2 4,0 2-2,0-1-2,4-5 1,2 4-3,0-2-4,0 0 2,2-4 2,-2 2-2,6-1-1,-3-3 1,3-1 1,-6-5 2,16 2 0,-16-2-2,18 0 0,-18 0 2,18-10-3,-9 2 3,-1-2-1,0 1 5,1-2-1,0 2 2,-7 2 4,4-5-1,0 5-1,0 2-1,0-4-2,-3 3-2,3 0-2,-3 2 1,-3 4 0,13-6-1,-13 6 2,15 0-5,-15 0 2,12 9 3,-4-4-2,1 6 0,-3 0-2,5 2 0,-6 0 3,1 10-2,3-5 2,-3 5 2,-3 3-3,3 1 2,-3 3-1,0-3 2,0 3 2,0-1 1,-3-1 4,0 1 0,-3 1 0,0-8 4,0 7 4,0-5-3,-3-2-1,0 2-1,-3-6 6,0 5 1,1-5-8,-6 0 6,3-3 3,-4-2 2,0-1 7,-4-1-3,1-4-1,-2 2 2,-3-7-9,6-2 2,-4-2-4,-1-1-2,1-3-17,4-1-5,-1-8-16,-1 5-6,1-4-12,3 2-8,4-2-10,-3-2-13,9 1-21,-4 1-184,6 1 205</inkml:trace>
          <inkml:trace contextRef="#ctx0" brushRef="#br0" timeOffset="108342.206">3202 8919 690,'9'-8'-45,"-3"2"10,0 0-1,0-1 6,-3-2 13,0 3 7,0-2 6,-3 8 6,3-10 1,-3 4-3,0 6 2,0 0-1,-3-14-1,3 14 0,0 0 0,-9-1 2,9 1 2,0 0-3,-27 5 0,16 0 0,-6 0-1,6 4 3,-7-2-2,0 4 1,-1 1 0,4-2 0,-2 4-2,-3 1 2,6-6 1,-1 6-2,3-3-3,0 0 4,-1-1 1,4-1 0,0 3 4,1-2-5,2-1-1,3 2 0,0-1 1,0-4 2,6 2 1,3-1-1,3 1 0,-1-5-2,1 2-1,7-1 1,-1 1 0,0 0-2,0 0 1,7 0 0,-5-2 0,4 4 2,-2-2-2,-1 5-2,0-4 3,2 5-3,-4-2 1,2 4 3,-3 1-3,0 0 2,-2 0 2,-4 6 0,0-3 5,-4 1 2,1 0 1,-6 0 7,0 1 4,-6-3-2,1 3 8,-7-1-2,0-1 5,-4 2-1,-2-4 2,0 1-1,-7-1-2,-1-2 0,-1-2-2,-1 0 3,-1-2-1,1-4 1,1 0 3,2-4 3,-1 1-9,2-6-13,-1 1-6,5-7-27,-3-4-30,6-4-30,-7-8-52,12-10-182,-4 1 171</inkml:trace>
        </inkml:traceGroup>
        <inkml:traceGroup>
          <inkml:annotationXML>
            <emma:emma xmlns:emma="http://www.w3.org/2003/04/emma" version="1.0">
              <emma:interpretation id="{C36B8666-6FE2-49D9-A12B-153B566F7EF6}" emma:medium="tactile" emma:mode="ink">
                <msink:context xmlns:msink="http://schemas.microsoft.com/ink/2010/main" type="inkWord" rotatedBoundingBox="6867,10159 9597,10173 9591,11451 6860,11436"/>
              </emma:interpretation>
              <emma:one-of disjunction-type="recognition" id="oneOf18">
                <emma:interpretation id="interp90" emma:lang="en-US" emma:confidence="1">
                  <emma:literal>there</emma:literal>
                </emma:interpretation>
                <emma:interpretation id="interp91" emma:lang="en-US" emma:confidence="0">
                  <emma:literal>[here</emma:literal>
                </emma:interpretation>
                <emma:interpretation id="interp92" emma:lang="en-US" emma:confidence="0">
                  <emma:literal>#here</emma:literal>
                </emma:interpretation>
                <emma:interpretation id="interp93" emma:lang="en-US" emma:confidence="0">
                  <emma:literal>these</emma:literal>
                </emma:interpretation>
                <emma:interpretation id="interp94" emma:lang="en-US" emma:confidence="0">
                  <emma:literal>{here</emma:literal>
                </emma:interpretation>
              </emma:one-of>
            </emma:emma>
          </inkml:annotationXML>
          <inkml:trace contextRef="#ctx0" brushRef="#br0" timeOffset="109314.6554">4252 8577 804,'0'0'-31,"19"-15"2,-19 15 5,0 0 8,3-9 11,-3 9 0,0-6 7,0 6 2,0 0 6,3-9-2,-3 9-1,0 0-2,0 0-3,0 0-2,0 0 2,0 0 1,0 0 3,11 21 5,-5-9 0,-3 5 0,-3-1 2,3 8 3,0 0-2,-3 6 3,3 3-2,-3-1 1,0 6 7,0 6 0,0 4 2,3 10 1,-3-1-6,3 3 1,0-3 0,4-1-2,-1 1 0,3-2-2,-3-1 1,6-6-5,0 3 0,4-6 0,-2-3 0,7-3-1,0-3 5,4-4-3,-2-4-6,5-7-8,2-1-4,4-4-11,4-8-13,-1 0-18,-2-8-30,8-5-31,-3-6-208,-2-8 168</inkml:trace>
          <inkml:trace contextRef="#ctx0" brushRef="#br0" timeOffset="109546.037">4243 8883 833</inkml:trace>
          <inkml:trace contextRef="#ctx0" brushRef="#br0" timeOffset="110938.5989">4243 8883 683,'0'0'-56,"0"0"12,0 0 10,0 0 6,0 0 5,0 0 6,0 13 2,0-13 2,9 9 5,1-3 3,-10-6 2,15 5 3,-4 0-2,1-1 3,3-4 2,4 1-1,-1-1 1,-1-1-1,9-3 1,-3 2-1,2-6 0,-1 2-1,2-4 0,-1-2-2,-4-2 0,5-2 1,2-3-3,-7-1 2,1-4 0,-1 0-3,-4-5 0,1 1 2,-2-2-2,-4 1 9,0 1 12,-6 1-2,0 3 4,0 2 3,-3 2 0,0 2 1,1 1-10,-1 4-1,0 0 0,-3 2-6,-3 2 1,3 9-2,0 0 1,0 0 2,0 0 0,0 0 2,-19 30 1,16-10-2,-3 5 3,0-1 0,3 6 0,-3 3 2,3 3-2,0 3 3,3 3-1,0-6 1,3 9 3,0-5-4,0 1 0,3 1-3,-3-6 3,3 0-3,0-1 1,0-9-7,0 3 4,-2-2 1,2-6-2,0 1 0,-3-4-1,-3-3 2,6-1 0,-3-8 4,-1 0-8,4-2 1,-6-4 4,0 0-4,12-16-1,-3-2 1,-3 3-4,4-4 0,-4 0 3,6 0-3,-3-1 0,0-2 6,-1 4-4,6 0-2,-5 0-2,-1 2 0,1 0-2,3 3 4,-3-1-5,0 4 0,1 1-1,-1 0-1,0 3-2,2 1 5,-2 5-3,-9 0 4,22 5-1,-13 4 0,0 2 1,0-1-1,0 11 3,0-3-2,-1 4 0,3 2 2,1-2 0,-4 3-2,1-1 1,3 0 0,0-2 1,1 0 2,5 0 3,-1-1-8,6-4 5,0-1 4,1-2-5,1-7 2,4-1 4,-1-6-7,2-3-2,7-3 0,-5-6-3,5-5 0,-2-7 3,2-4-2,-5-5-3,2 1 3,-7-2-3,-2-2 2,-4 0 0,-4 3 3,-4 4 11,-7 1 1,0 4 2,-6 0 0,0 1-3,-3 5-2,-3 2-1,1-2-1,-6 9-3,-1 0 1,1 1-6,-1 5 6,0 6-3,12-3-1,-28 14 4,13-2-2,4 6-1,2 3 1,-2 3 10,3 10-9,2 1 2,6-2 4,3 1-3,0 5-2,2-4 10,6-2-1,-2-2-4,2 3 3,7-3-9,0-7 5,1 0 6,2-6-8,7-2 4,-8-5-2,1-2 5,1-4-3,-1-5 2,5-4-6,-4-2 2,-1-9 0,2-4-2,-1-2 1,-1-6-5,-3 0 4,-2-6 1,-4 3-8,-3-6 8,-3 1 4,-4 7 13,-2-2-2,-2 0 2,-4-5 1,-3 7 1,-3 4-2,2-2 0,1 7 1,0-2-9,3 6-5,-3 0 1,3-1-4,3 5-4,-2 0-3,2-1 1,3 5 0,0 7 0,3-9 0,2 7 0,-5 2 0,18 0-4,-18 0-1,27 6 2,-14-1-3,2-2 2,-1 1-2,4 4 1,1-2-1,-1 6 7,-3-4-8,4 2-3,-4 2 6,-1-3-7,1 6-4,0 0 6,-2 0 8,-4 1-7,0 1-2,0 2 4,-4 1-4,-2 4 3,3-3 6,-6 3-1,0 3 1,0 0-1,0 0-2,0 3 3,0-2-2,3-2 1,-3-1 4,6 1-4,-1-1-2,3 1 10,4-8-3,3 4-1,0-6 0,1-2-2,1-2-3,4 1 5,-2-6 4,2-4-1,0-3-6,4-3 1,-5-3 6,4-8-3,4-2-3,-5-2-4,5-6-23,-4-6 4,0-3 5,-5 1 7,1 1-11,-8-1 5,3 2 4,-6 0-4,-2 3 6,-4-1 3,-3 4 2,-3 0-6,0 5 7,-7-1-5,4 2 6,-3 4-5,3 4-1,-3 1-3,0 2 3,1 7 1,8 0 2,0 0 1,-25 13 7,19-4 0,-3 7 0,6 4 3,-3 0 1,3 5-1,0 2 4,0-3-3,3 3 4,0 0-4,0 1 5,6-4 1,3 1-3,9-3 4,4-1-7,1-2-5,7-3-6,1-6-9,6-1-21,-5-6-15,11-6-21,-2-2-27,5-11-63,2-2-178,4-13 147</inkml:trace>
        </inkml:traceGroup>
        <inkml:traceGroup>
          <inkml:annotationXML>
            <emma:emma xmlns:emma="http://www.w3.org/2003/04/emma" version="1.0">
              <emma:interpretation id="{C2543B1D-CBC4-488C-8FF5-1D56412E74E1}" emma:medium="tactile" emma:mode="ink">
                <msink:context xmlns:msink="http://schemas.microsoft.com/ink/2010/main" type="inkWord" rotatedBoundingBox="10373,10678 10941,10681 10938,11227 10371,11224"/>
              </emma:interpretation>
              <emma:one-of disjunction-type="recognition" id="oneOf19">
                <emma:interpretation id="interp95" emma:lang="en-US" emma:confidence="1">
                  <emma:literal>a</emma:literal>
                </emma:interpretation>
                <emma:interpretation id="interp96" emma:lang="en-US" emma:confidence="0">
                  <emma:literal>A</emma:literal>
                </emma:interpretation>
                <emma:interpretation id="interp97" emma:lang="en-US" emma:confidence="0">
                  <emma:literal>G</emma:literal>
                </emma:interpretation>
                <emma:interpretation id="interp98" emma:lang="en-US" emma:confidence="0">
                  <emma:literal>.</emma:literal>
                </emma:interpretation>
                <emma:interpretation id="interp9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111952.8866">8193 9052 848,'3'-4'-50,"-3"4"8,6-10 13,-3 6 8,-3 4 10,0-10 7,0 2 8,0 8 5,0-10 0,0 1 3,0 9 2,-6-11-1,6 11 0,-6-7-1,1 1-4,5 6 1,-12-6-3,0 6-2,12 0-4,-25 0 5,10 6-4,-3-3-1,-4 4 0,-1 2 5,-4 7-1,-1 0 2,-1 2 0,1 0 1,1 3-3,-1 3 1,2 0-2,5 2 5,-1-1-4,1 2 1,7 0 2,-3-3-1,6 0-2,5 1 4,0-4 1,6 0-4,0 2 1,0-1-1,6-2-1,3-2 1,-1-2 0,6 1 0,3-7 1,-2 4 3,6-7-5,1 2 0,-1-7 0,4 2 0,-5-4-5,7-4 5,-2-1 2,-2-2-4,8-10-1,-7 1 3,-1-2-1,0-8-4,-6 2 3,1-7-3,-3 1 4,-2 1 2,-4 0 5,-3 4 6,0 1 0,-4-1 7,1 4 4,-3 1-3,3 4 1,0 1 0,-3 0-14,3 4 6,0 1-9,-3 4-5,0 6 1,0 0 2,0 0 0,0 0 1,9 33-3,-6-18 2,1 5-1,-1 2-1,0-1 0,0 3 1,0-1 0,0 0-1,3 3-1,-3-5-9,3 1-9,3-1-11,0 0-14,-1-4-17,3 2-18,-2-4-36,-1-5-206,4-2 166</inkml:trace>
        </inkml:traceGroup>
        <inkml:traceGroup>
          <inkml:annotationXML>
            <emma:emma xmlns:emma="http://www.w3.org/2003/04/emma" version="1.0">
              <emma:interpretation id="{B2E0CEA4-2B2F-43BA-B526-B865B5069A7F}" emma:medium="tactile" emma:mode="ink">
                <msink:context xmlns:msink="http://schemas.microsoft.com/ink/2010/main" type="inkWord" rotatedBoundingBox="11699,10171 14481,10186 14474,11594 11692,11579"/>
              </emma:interpretation>
              <emma:one-of disjunction-type="recognition" id="oneOf20">
                <emma:interpretation id="interp100" emma:lang="en-US" emma:confidence="1">
                  <emma:literal>least</emma:literal>
                </emma:interpretation>
                <emma:interpretation id="interp101" emma:lang="en-US" emma:confidence="0">
                  <emma:literal>beast</emma:literal>
                </emma:interpretation>
                <emma:interpretation id="interp102" emma:lang="en-US" emma:confidence="0">
                  <emma:literal>Least</emma:literal>
                </emma:interpretation>
                <emma:interpretation id="interp103" emma:lang="en-US" emma:confidence="0">
                  <emma:literal>leash</emma:literal>
                </emma:interpretation>
                <emma:interpretation id="interp104" emma:lang="en-US" emma:confidence="0">
                  <emma:literal>hast</emma:literal>
                </emma:interpretation>
              </emma:one-of>
            </emma:emma>
          </inkml:annotationXML>
          <inkml:trace contextRef="#ctx0" brushRef="#br0" timeOffset="112910.3252">9083 9454 903,'-2'11'6,"-1"-1"-6,0-2-6,0 4-2,6-5-1,-6 2 2,3-9-2,6 12 4,-3-4 1,2-2 0,4 3 8,5-3-8,-3-5 5,4 5-1,3-3 0,1-3 2,2 0 3,2 0-5,5-3 1,-1 0 0,1-1 1,-2-5 1,1 1 3,7-4-6,-3-4 6,-2-2 1,-2-5-3,3-3 2,0-4 2,-2-5-3,-5-3 4,3-2-2,-6-5-3,-2 0 1,-3-2-3,-2 1 1,-7-4 0,0-1 0,-3 5-3,-6-2 1,3 4-1,-6-2 1,0 5-2,0 2 2,-1 5 3,1-2-5,-3 9 2,3 5-4,0 2-1,-3 0 2,0 7-3,1 1 1,-3 6-4,2 5 6,9 1-1,-23 7 1,14 5-1,-3 1 2,-1 3 3,4 6-3,-3 2 3,3 3 5,1 6-2,-1 0 2,-2 5 2,6 3 2,2-1-1,0 3-1,3 1 2,3-1-3,0 1 2,2-1 2,6 5-7,1 0 6,5-5-3,4 1-2,1-7 4,4-1-4,5-1 2,-1-5 2,4 0-6,1-6 3,5-2 0,-2 1-5,-1-11 2,0 6-5,1-8 0,-1-2-5,1-4-2,-4-4 4,0 0-3,-4-1 4,7-8-4,-8-3 8,2-2-6,-7-8-1,2-1 0,-4-5-2,-4-2 4,-6 0 1,-1-5-3,0 4 4,-8 4-3,-3 0 3,-3-1 3,-2 8 1,-1-6-1,1 7 1,-4 3-3,3 0 0,-3 6-2,3 4 2,-3 0 3,-4 3-4,13 3 4,-21 15 3,10-3-3,2 5 0,-3 5 6,2-1-2,1 4 3,-3 4-5,6-2 4,0 0 7,3 1-4,0-2 2,3 2 3,3-1-6,0-1-1,3-5 5,3 0-7,3-2 3,4-2 1,-1-2 1,5 0-10,1-8-4,7 1-21,-2-2-19,5-3-21,-1-6-39,1-5-72,-5-4-97,5-6 210</inkml:trace>
          <inkml:trace contextRef="#ctx0" brushRef="#br0" timeOffset="114094.2386">10906 9204 704,'3'-14'-7,"0"9"9,-3-6-3,0 11 0,-3-16 1,-3 7-4,-2-1 6,-1 0 4,0 4 5,-3-3 1,-4 4-5,4-1 3,-3 2-1,-2 4 1,0 0 1,0 1 1,2 4-1,-7 4-2,1 1 5,-2 10 0,1 1-3,-2 4 0,3 1 3,-7 8-2,5 1 1,-5-1-3,7 2-1,3-6 5,1 0-3,1 0-1,4 0 3,3-4-5,0-4 2,3 1 2,3-4-2,0-1-6,6-3 2,-3-1 3,6-4 2,0-2-3,3 0-4,6-6 0,-4-4-6,6-2 0,0-6-4,4 0 4,1-12-1,-4 0-3,5-7 3,2-7 0,-1 2 0,-6-7 12,4 2 8,-2 3 4,-5 4 15,-3 6 2,1-3 2,-4 7-2,0 4-4,0 0-5,0-2-7,-4 10-12,1-2 1,-3 4 1,2 3-3,-5 5 2,0 0-3,0 0 5,3 25-10,-3-13 6,-3 7 1,3-2-2,0 7 0,0-5-2,-5 7-1,10-5 7,-2 0-3,-3-5-5,6 7-2,-4-5 5,4-4-4,3 0 1,-3-3-1,6-1 6,0-1-9,4-7 4,-1-2-6,2-2-2,5-7 0,5-4-5,-1-5-2,2-5-1,2-5-1,-2-2 5,-2 1-2,0 0-1,-6 4 4,-2 1-1,0-1 2,-5 4 1,-4 1-9,-3 1 2,-6 7 3,0-3-1,-3 1 0,-3 7 4,-3 1-4,1 0 3,8 6 1,-17 0-3,17 0 6,-15 12-6,6-5 6,6 4-3,0 1 2,3 0 1,3 4 0,0 4 8,6-4-5,0 4-2,3 1 7,4-3-10,2 7 1,2-2 4,5-2 0,-1 3 0,-1-1 0,2-1 1,-4-1-4,0 0 3,1 1-1,-5 1-1,-2-5 5,0 4-4,-5-2 2,-1 2 1,-6-2-2,0-1 7,-6 1 1,0-2 4,-9 1 2,-1 1 0,-2-2 3,-5-5 2,-5 4-3,-2-1 5,1-5 4,-2 1-7,1-5 1,-1-1 0,2-4-4,-2 1 4,1-3-16,3-5-15,-1-4-14,5-1-27,-1-5-20,2-3-43,1-3-63,1-9-172,0-3 135</inkml:trace>
          <inkml:trace contextRef="#ctx0" brushRef="#br0" timeOffset="114778.409">11505 9027 561,'-6'-5'-4,"-2"-4"0,2 4 1,6 5-2,0-8 0,0 8-1,3-8 4,-3 8 0,17-6 0,-9 2 1,7 4 3,0-3-1,7 0 0,5 3 1,-1 0-3,5 0 1,3 0 0,-2 0-9,5 0-14,-4 0-29,3-6-101,0-3 52</inkml:trace>
          <inkml:trace contextRef="#ctx0" brushRef="#br0" timeOffset="114480.2064">11742 8475 898,'13'-3'-56,"-13"3"4,9 12 5,-3-3 7,-3 1 4,0 4 6,-3-2 10,3 8 10,-3-1 8,0 3 8,0 4 3,0-2-1,0 7 5,-3 3-3,3 6-1,-3 3 4,3 3-2,-3 9 1,0 2-3,3 0 3,-3 0 0,0 3-4,0 0 3,3 0-2,-3-2-1,0-1-2,3 2 3,-3-1-1,0 1 1,3-11-2,0-3 0,0 0-9,3-8-3,0 4-9,0-8-11,6-1-15,-3-10-17,6 0-35,-1-10-104,6 0 66</inkml:trace>
        </inkml:traceGroup>
        <inkml:traceGroup>
          <inkml:annotationXML>
            <emma:emma xmlns:emma="http://www.w3.org/2003/04/emma" version="1.0">
              <emma:interpretation id="{84BCFE44-464D-4C39-8FD7-DF8754692A2F}" emma:medium="tactile" emma:mode="ink">
                <msink:context xmlns:msink="http://schemas.microsoft.com/ink/2010/main" type="inkWord" rotatedBoundingBox="15519,10072 19905,10095 19898,11390 15512,11367"/>
              </emma:interpretation>
              <emma:one-of disjunction-type="recognition" id="oneOf21">
                <emma:interpretation id="interp105" emma:lang="en-US" emma:confidence="1">
                  <emma:literal>element}</emma:literal>
                </emma:interpretation>
                <emma:interpretation id="interp106" emma:lang="en-US" emma:confidence="0">
                  <emma:literal>element {</emma:literal>
                </emma:interpretation>
                <emma:interpretation id="interp107" emma:lang="en-US" emma:confidence="0">
                  <emma:literal>element }</emma:literal>
                </emma:interpretation>
                <emma:interpretation id="interp108" emma:lang="en-US" emma:confidence="0">
                  <emma:literal>element q</emma:literal>
                </emma:interpretation>
                <emma:interpretation id="interp109" emma:lang="en-US" emma:confidence="0">
                  <emma:literal>element 3</emma:literal>
                </emma:interpretation>
              </emma:one-of>
            </emma:emma>
          </inkml:annotationXML>
          <inkml:trace contextRef="#ctx0" brushRef="#br0" timeOffset="125766.0182">12902 9216 164,'0'0'51,"0"0"-7,0 0-10,0 0-5,0 6 1,0-6 1,0 0-6,0 0-2,0 0-4,0 9-1,0-9 2,0 0 1,0 0-2,0 0 2,0 0 1,0 0 1,0 0 1,5 5 0,-5-5 5,0 0-1,0 0-4,0 0 5,0 0-9,15 4 0,-15-4 1,0 0-6,12 0 5,-12 0-3,0 0-3,22-4 1,-22 4 0,21 0-3,-10-2 7,1 2-7,4-3 0,-1 0 0,3 1-4,1-4 8,2 2-7,-1-1-5,-2 1 3,4-5-1,-1 3 2,-4-1-3,3-1 3,-3-1-4,-2-1 3,0 1-3,-2 1 2,-1 0 1,0-2-2,-4-4 3,1 4-1,-3-5-4,2 1 2,-6-2 1,1 4-2,-3-8-1,-3 6-1,1-4 1,-3 1 0,-4 0-4,3-2 3,-2 3-3,-1 2 0,-3-1 3,3 3-3,3 1-2,-4 1 0,-2-1 0,3 2-1,-3 4 2,1 0-4,-3 2 1,3 1 5,-4 2-2,15 0 0,-24 8 1,8-2-3,-2 4 3,4 1 0,-1-1 1,-4 4-2,4 2 0,-3 1 3,1 2 2,0 1-2,3-2-2,2 1 3,-3 1 4,2 6 2,1-4-1,3-1-1,3 1 0,-2 4-2,5-6 3,0 5 5,0-3-3,3-2 3,3 5-2,0-2-3,0-2 0,2 1-1,4-1 15,0 0-12,3-1-5,1-1 10,-1 3-3,3 0-6,-1-4 3,3 4-3,0 1 0,1-1-1,0-4-1,-2-1 4,2-2-3,-1 0 3,5-3-1,-1-2 0,0 0-3,4-5 5,1-2-6,1-3 5,1-3 0,-2-2-4,8-6 1,-1-4 2,6-11-1,-5-5-8,-1-4 5,6-11 0,-6-2 2,1-1-6,-8-6 3,-4 9-1,-4-2-4,-3-1 6,-6-1-5,0 5 3,-4 3-1,-2 3-8,2-3 8,-5 1-1,-5 4-1,2 2 5,3-1-3,-5 1 0,-1 5 1,3 4-5,-3-2 3,0 3-1,0 3-5,0 1 3,3 1 2,-3 1 0,0 6-2,3-1 3,-4 2-7,1 3 3,0-2 4,0 6-1,-2 0-2,2 2 3,6 3 0,-18-3-3,18 3-1,-16 6 4,7-1 3,0 0 0,0 6-1,-3-2 0,4 6 0,-6 0-2,3 0 3,-1 5 4,-3-2-3,3 4 2,-4 0 0,4 3 5,0 1-5,1 0 4,2 0 1,3 0 1,-1 4 1,4 0 0,3-3-1,0 12 8,3-4 3,4 1-7,2 1 0,0 2 0,2-1 3,4 5-2,4-2-2,2 1 2,0-3-4,4 0 9,-2-2-6,4-5-4,4 1 5,-5 1-6,8-5-1,-2 1-3,2-6 1,-4-6 4,4 3-3,-5-6 1,-1 0 2,2-3-3,-5-3-7,1-3-9,-1-3-12,-1-1-16,-1-4-23,2-6-25,-4 4-34,0-8-65,1-6-197,-2 1 107</inkml:trace>
          <inkml:trace contextRef="#ctx0" brushRef="#br0" timeOffset="126378.3806">13996 9139 944,'0'0'-67,"0"0"5,6 8 9,-6-8 7,6 4 9,-6-4 9,11 7 7,-6-5 7,1 3-1,0 1 3,3-3 0,0 4 4,0 2 4,0-3-1,1-1 3,2 1 2,-1-2 5,1 1-1,3-5-1,1 4 1,-1-4 2,0 0-2,-1-4 2,3 4-7,0-9 5,-2 0 1,0-2-2,1 1-3,-1-7 1,-3-2 3,-1 2-3,-2-2-3,-3 1 3,1-5 2,-4 7 4,-3-2 2,0 1 3,-3 1 2,-4-2 1,-2 4-1,-3-4-2,1 8-4,-4-1 3,-1 4 5,-2 4-5,0-2 3,1 5 0,-3 2 2,0 4 4,-1 6 1,2 0 1,4 5-1,1 6 3,-1 2-1,2 5 0,4 0 2,3 2-1,0 3 0,6-2-1,0-3 1,3 6 9,3-3-10,3-3-3,4-4 2,2 0-1,-1 0 0,4-5-4,4 1 6,-4-8-6,2 2-19,0-5-7,0 1-6,1-8-24,1 2-16,-1-6-28,-4-6-45,5 2-186,-7-8 170</inkml:trace>
          <inkml:trace contextRef="#ctx0" brushRef="#br0" timeOffset="127808.5548">14500 8889 801,'0'0'-25,"3"-9"3,-3 9 3,6-7 3,2 3 1,-8 4 2,6-7 6,-6 7-1,8-3 1,-8 3 6,0 0-5,0 0 6,18 7 0,-12 2 6,0-1-1,0 8 1,-3-2 4,0 8 2,4 4 2,-4 3 2,0-1-1,0 8-1,0 0 1,-3 3 0,3-5 1,-3 1-6,3-2 2,-3-3 0,0 0 0,3-6-4,-3 0 1,0 0-1,0-3 1,0-6 0,0 1 5,0 1 11,0-5 5,0-2 3,-3-5-4,3-5-6,0 0 2,0 0-6,0 0-3,0-27 2,0 10-4,3-10-6,-3 1 2,3-5-4,2-3 4,-2-5-12,3 3 6,0 4 2,3-3-1,1 3-1,-1-1-2,0 6 2,0 2-6,3 0 3,-4 4 3,4 5-7,2 0-2,-3 2 0,4 3 0,-3 2 0,4 4 0,-4 5 6,6 0-6,-4 5 1,2 0 2,2 7 4,-6 5-2,3-1 6,-1 2-6,-3 4 2,1 4 1,-7-5 0,4 6 1,-3-3-4,-3 1 4,3-4 1,-3-1 3,0-2 3,-3 0 5,3-6 9,-3 1 9,0-2 4,-3 1-6,3-12 7,-6 4-16,6-4 0,0 0 0,-15-22-3,12 7-2,-3-5 0,3-4-6,1 0 6,-1-4-9,6 2-1,-3-5-3,0 5 2,5-2-1,-2 1 1,3 3-9,3-2 0,0 4-2,0 2-1,4-2 3,-1 5-6,3 1-2,-1 4 5,3 0-3,-3 0-1,1 6 1,0 3-1,1-3 11,-1 6-8,-1 3-2,-2 0 3,0 1-2,1 5 0,-4-1 5,0 5-3,0 4 6,0 0-1,-6 5-3,0-1 2,-1 0 1,-2 7-4,-2-1 6,2-1-2,-3 4-2,3 0 4,0 1-4,0-1 0,0-4 2,0 1 0,0 1 4,3-7-1,-3 5-4,2-5 6,1-2-5,0-3 7,0-2 0,5-2-4,-2 1 9,2-8-11,1 0 1,3-2-1,-12-3-1,28-8-6,-10-4-5,-1-1 0,4-2-4,1-8 5,2-2-9,-2-2 3,-2-3-3,1 4 5,1-5-1,-4 1 0,-3 4 0,-1-5 7,-5 5-3,1 1 1,-7 4 2,0-2-3,0 5 6,-6-1 2,-3-1-3,-1 7 2,-2-1 1,0 7-5,-2-2-1,-1 3 7,0 4-4,-1 0 6,13 2-2,-24 10 4,9 3 4,7 4 0,-6 1 3,6 7 3,-1 5-3,0 2 1,3 4 3,3 0-4,0-2 9,0 0-4,3-5-1,3 0 5,3 5-3,0-7 0,6 0-3,2-3 2,6-3 2,0-1-5,8-4-5,2-2-12,-1-3-19,2-7-13,-4-3-28,4-2-26,-5-11-46,5-2-243,-7-7 108</inkml:trace>
          <inkml:trace contextRef="#ctx0" brushRef="#br0" timeOffset="128421.9146">15787 8869 944,'-6'-7'-50,"6"7"14,-3-9 9,3 9 7,0 0 3,0 0 1,-3-9-2,3 9 6,0 0 0,0 0 1,0 0 8,0 0-2,15 20 1,-12-11 2,0 1 5,3 3 3,-3 2 0,-1 5-1,1 0 5,0 8 4,-3-4 1,0 5-2,-6 2 0,4 5 3,-4-2-2,0 1-1,-3-2-5,3 0 4,-4-6 0,1-3 4,3-2 0,0-1 0,-3-1 12,3-1 11,0-7 10,3-3-10,-2-1 0,2-2-4,3-6-4,0 0-3,0 0-4,-17-24-2,17 8-3,0-4-8,3-7 8,0-3-16,8-5-7,-5 1-7,5-5-5,1 1-5,0-2 4,3 4 6,1 0-5,-1 3 7,-4 4-6,4 4-3,-2 1 7,-4 4-4,3 1 3,-3 6-3,0 2 7,0 2-5,-1 4 4,3 4 4,-11 1 4,17 10 3,-11-2 3,0 2 9,3 10-7,-6-1 0,3 7 6,-3-2-1,4 3 0,-4-1 3,-3 4-5,3 2 1,0-2-5,3-1 6,-6 2-3,3-1-3,3-4 5,-3 3-5,0-7-1,0 2 2,2-6 0,1 1 1,-3-5 3,6-1-5,1-5-2,-1-2 0,0-3-2,-9-3-7,24-9-4,-12-1 0,1-4-1,-1-6-3,2-5-9,1-5 4,-2-6 1,2-5-5,-3-2 3,0-1-1,-1-4 2,3 2 1,-6-5 2,1 1 1,-3-2 7,-3 8-1,0 1 5,0 4 2,0-3 5,-6 3 3,3 3 0,-3 3 8,3 3 0,-6 2 0,3 2-2,0 1 8,-3 3-7,6 6-6,-5-2 2,5 3-7,-3 4-1,-5 6 4,5 0-6,3 5 3,0 0 0,0 0-1,-20 18 5,17 0-2,-3 0 3,0 3 2,3 6 7,-3 3-3,0 3 1,3 5 3,3-3 2,-3 3-2,6 2 2,-3 1-3,3-2 0,3 3-3,0-6 0,3 3-1,0-2 1,0 2-3,5-4 6,8 3-2,5-3-2,4-3-3,4-2 0,2-2-10,-2-4-14,-1-7 2,3-1-15,-4-2-13,0-3-12,-3-6-27,-4-3-36,2-8-68,-4 0-153,-2-8 150</inkml:trace>
          <inkml:trace contextRef="#ctx0" brushRef="#br0" timeOffset="128641.3281">16208 8727 873,'-9'0'-7,"1"4"12,8-4 0,-12 2 3,12-2-1,0 0 7,0 0-4,0 0 2,0 0 3,37-6-7,-26 2 0,4 2-2,6-4-1,1 3-13,1 0-12,1 1-19,1 0-32,2-2-45,-2 0-128,-2-1 237</inkml:trace>
          <inkml:trace contextRef="#ctx0" brushRef="#br0" timeOffset="129630.6804">17048 8757 626,'0'0'-29,"-9"-4"5,9 4 9,-10-8 11,4 0 5,3 2 5,3-2 6,-3-3-1,0 4 5,3-7-3,0-1-1,3 1 3,0-2-4,0 0-2,3-4 0,1 0-2,2-2 0,0 1 4,-3 3-5,6-3-3,0 3 0,1 0-2,2 3 3,-4 0 0,4 3-5,0 4-1,1-2 0,-1 5 1,0 4 0,-4 1-2,6 1 1,-6 4 0,1 7 1,0 0 2,-3 3 0,-3 2 7,0 5-7,-6-1-2,0 1 1,-3 3-1,-3 1 2,-3 1 5,0 2-1,-6 0 0,3-1-4,-4-2 7,2 0-4,-1 0 5,3-5 2,0 1-2,-1-2 4,1-2 1,0-1 4,4 2-4,-1-9 1,3 4 0,-5-4 5,6-1-7,2-1-5,-3 4 6,0-6-6,3 3 0,-3 0 3,3-2 1,0 4 2,3 0 1,-3 3-4,3-4 1,0 4-2,0 0-1,0 2 3,0 1-1,3-1 5,3-1-7,-3 2-2,3 2-3,0 1 1,3-2-2,-1 0 1,6-3-6,-5 0-4,2 0-8,-2 1 6,3-2-14,1-1-3,-4-2-5,0-3 0,0 0-4,-3 0 2,2-2 3,-2-2-2,0 2 5,0-3 3,2 2 7,-8-5 1,2 6 2,-2-6 2,0 0 1,3 6 4,-3-6 0,0 0 3,0 0 1,0 0 2,-8 10-2,0-4 2,8-6 0,-9 8 2,3 1 4,1-2 9,2 2-1,-3-1-1,0 0 0,0 2 0,-3 2-4,3 1 1,-1 1 2,1-1-1,3 2-1,-3-1 0,3 1-2,0-2-2,0 1 4,3 2-2,-3-2-2,3-3-2,3 3 1,0-4-3,3 1-1,0-3-1,0-2-8,0 0-2,1-2-2,2-1 1,-9-3-2,0 0 1,27-7 0,-19-2 7,1 1-6,-1-4 0,-3 0 6,1-4 3,0-4 8,-3 4 10,-3 2 10,3-2 1,-3 1 6,3 3 5,-3 0-15,-3 1-4,6 1 2,-6 2-6,0 1-4,3 7 1,-6-6 0,6 6-5,0 0-8,0 0-4,0 0-5,-22 13-7,19-8-6,0 4-13,-3-5-12,3 5-22,3-9-45,-2 6-128,2-6 236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FCD6-60FE-4367-9B9B-62699B10EE2B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327B-6C3C-402B-A905-C3E00D09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327B-6C3C-402B-A905-C3E00D0933C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9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5195-3A5C-401A-953D-BB4397A8233A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D8B4-4AE1-47C5-95DB-E4AB7B55BE7C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2BC-20DD-45DE-9D75-540EA9F6A7D9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47C3-B20A-4077-9EE5-216D3076DCCE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0FD-66CA-4E42-91DF-9938B8F4E1CD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E056-BA7D-4463-A0B7-992B0920AB6D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2F9F-AFF0-47C6-92F5-517DAA019390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1F8-BC05-4735-9506-CBFA3F654897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F9D-23F3-4F14-A43B-4463A4F44D06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9D32-9F77-4F9C-B1F7-F1A4B41AF2B2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0F6B-A9EC-424C-8276-D867FA773E74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305-F6AD-4326-B1CB-6174FE36FBBA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1095-90F5-47D1-9D93-0DBBFFEB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5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Ram Kishan Dewangan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Institute of Technology, </a:t>
            </a:r>
            <a:r>
              <a:rPr lang="en-US" dirty="0" err="1" smtClean="0"/>
              <a:t>Nirma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Ahmedabad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5. Let </a:t>
            </a:r>
            <a:r>
              <a:rPr lang="en-IN" sz="2800" dirty="0"/>
              <a:t>R be the relation on the set of positive integers such that </a:t>
            </a:r>
            <a:r>
              <a:rPr lang="en-IN" sz="2800" dirty="0" err="1"/>
              <a:t>aRb</a:t>
            </a:r>
            <a:r>
              <a:rPr lang="en-IN" sz="2800" dirty="0"/>
              <a:t> if and only if a and b are distinct and have a common divisor other than 1. Which one of the following statements about R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(A) R </a:t>
            </a:r>
            <a:r>
              <a:rPr lang="en-IN" dirty="0"/>
              <a:t>is symmetric and reflexive but not transitive</a:t>
            </a:r>
          </a:p>
          <a:p>
            <a:pPr marL="0" indent="0">
              <a:buNone/>
            </a:pPr>
            <a:r>
              <a:rPr lang="en-IN" dirty="0" smtClean="0"/>
              <a:t>(B) R </a:t>
            </a:r>
            <a:r>
              <a:rPr lang="en-IN" dirty="0"/>
              <a:t>is reflexive but not symmetric and not transitive</a:t>
            </a:r>
          </a:p>
          <a:p>
            <a:pPr marL="0" indent="0">
              <a:buNone/>
            </a:pPr>
            <a:r>
              <a:rPr lang="en-IN" dirty="0" smtClean="0"/>
              <a:t>(C) R </a:t>
            </a:r>
            <a:r>
              <a:rPr lang="en-IN" dirty="0"/>
              <a:t>is transitive but not reflexive and not symmetric</a:t>
            </a:r>
          </a:p>
          <a:p>
            <a:pPr marL="0" indent="0">
              <a:buNone/>
            </a:pPr>
            <a:r>
              <a:rPr lang="en-IN" dirty="0" smtClean="0"/>
              <a:t>(D) R </a:t>
            </a:r>
            <a:r>
              <a:rPr lang="en-IN" dirty="0"/>
              <a:t>is symmetric but not reflexive and not </a:t>
            </a:r>
            <a:r>
              <a:rPr lang="en-IN" dirty="0" smtClean="0"/>
              <a:t>transitive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(3,6) (6,2) </a:t>
            </a:r>
            <a:r>
              <a:rPr lang="en-IN" dirty="0" smtClean="0">
                <a:sym typeface="Wingdings" panose="05000000000000000000" pitchFamily="2" charset="2"/>
              </a:rPr>
              <a:t> (3,2)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6. Let </a:t>
            </a:r>
            <a:r>
              <a:rPr lang="en-IN" sz="2800" dirty="0"/>
              <a:t>R be a relation on the set of ordered pairs of positive integers such that ((</a:t>
            </a:r>
            <a:r>
              <a:rPr lang="en-IN" sz="2800" dirty="0" err="1"/>
              <a:t>p,q</a:t>
            </a:r>
            <a:r>
              <a:rPr lang="en-IN" sz="2800" dirty="0"/>
              <a:t>),(</a:t>
            </a:r>
            <a:r>
              <a:rPr lang="en-IN" sz="2800" dirty="0" err="1"/>
              <a:t>r,s</a:t>
            </a:r>
            <a:r>
              <a:rPr lang="en-IN" sz="2800" dirty="0"/>
              <a:t>)) ∈ R if and only if p - s = q - r. Which one of the following is true about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A) Both reflexive and symmetric</a:t>
            </a:r>
          </a:p>
          <a:p>
            <a:pPr marL="0" indent="0">
              <a:buNone/>
            </a:pPr>
            <a:r>
              <a:rPr lang="en-IN" dirty="0"/>
              <a:t>(B) Reflexive but not symmetric</a:t>
            </a:r>
          </a:p>
          <a:p>
            <a:pPr marL="0" indent="0">
              <a:buNone/>
            </a:pPr>
            <a:r>
              <a:rPr lang="en-IN" dirty="0"/>
              <a:t>(c) Not reflexive but symmetric</a:t>
            </a:r>
          </a:p>
          <a:p>
            <a:pPr marL="0" indent="0">
              <a:buNone/>
            </a:pPr>
            <a:r>
              <a:rPr lang="en-IN" dirty="0"/>
              <a:t>(D) </a:t>
            </a:r>
            <a:r>
              <a:rPr lang="en-IN" dirty="0" smtClean="0"/>
              <a:t>Neither </a:t>
            </a:r>
            <a:r>
              <a:rPr lang="en-IN" dirty="0"/>
              <a:t>reflexive nor </a:t>
            </a:r>
            <a:r>
              <a:rPr lang="en-IN" dirty="0" smtClean="0"/>
              <a:t>symmetric</a:t>
            </a:r>
          </a:p>
          <a:p>
            <a:pPr marL="0" indent="0">
              <a:buNone/>
            </a:pPr>
            <a:r>
              <a:rPr lang="en-IN" dirty="0"/>
              <a:t>((</a:t>
            </a:r>
            <a:r>
              <a:rPr lang="en-IN" dirty="0" err="1"/>
              <a:t>p,q</a:t>
            </a:r>
            <a:r>
              <a:rPr lang="en-IN" dirty="0"/>
              <a:t>),(</a:t>
            </a:r>
            <a:r>
              <a:rPr lang="en-IN" dirty="0" err="1"/>
              <a:t>r,s</a:t>
            </a:r>
            <a:r>
              <a:rPr lang="en-IN" dirty="0" smtClean="0"/>
              <a:t>)) </a:t>
            </a:r>
            <a:r>
              <a:rPr lang="en-IN" dirty="0" smtClean="0">
                <a:sym typeface="Wingdings" panose="05000000000000000000" pitchFamily="2" charset="2"/>
              </a:rPr>
              <a:t>((</a:t>
            </a:r>
            <a:r>
              <a:rPr lang="en-IN" dirty="0" err="1" smtClean="0">
                <a:sym typeface="Wingdings" panose="05000000000000000000" pitchFamily="2" charset="2"/>
              </a:rPr>
              <a:t>r,s</a:t>
            </a:r>
            <a:r>
              <a:rPr lang="en-IN" dirty="0" smtClean="0">
                <a:sym typeface="Wingdings" panose="05000000000000000000" pitchFamily="2" charset="2"/>
              </a:rPr>
              <a:t>),(</a:t>
            </a:r>
            <a:r>
              <a:rPr lang="en-IN" dirty="0" err="1" smtClean="0">
                <a:sym typeface="Wingdings" panose="05000000000000000000" pitchFamily="2" charset="2"/>
              </a:rPr>
              <a:t>p,q</a:t>
            </a:r>
            <a:r>
              <a:rPr lang="en-IN" dirty="0" smtClean="0">
                <a:sym typeface="Wingdings" panose="05000000000000000000" pitchFamily="2" charset="2"/>
              </a:rPr>
              <a:t>))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((1,2),(1,2))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 </a:t>
            </a:r>
            <a:r>
              <a:rPr lang="en-IN" dirty="0" smtClean="0"/>
              <a:t>– s </a:t>
            </a:r>
            <a:r>
              <a:rPr lang="en-IN" dirty="0"/>
              <a:t>= q - r</a:t>
            </a:r>
            <a:r>
              <a:rPr lang="en-IN" dirty="0" smtClean="0"/>
              <a:t>.    </a:t>
            </a:r>
            <a:r>
              <a:rPr lang="en-IN" dirty="0" smtClean="0">
                <a:sym typeface="Wingdings" panose="05000000000000000000" pitchFamily="2" charset="2"/>
              </a:rPr>
              <a:t></a:t>
            </a:r>
            <a:r>
              <a:rPr lang="en-IN" dirty="0" smtClean="0"/>
              <a:t>     r-q=s-p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390"/>
            <a:ext cx="10515600" cy="59415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37570" y="537252"/>
              <a:ext cx="6475320" cy="682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850" y="521412"/>
                <a:ext cx="64998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952970" y="1198932"/>
              <a:ext cx="2579760" cy="29959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650" y="1187772"/>
                <a:ext cx="2608200" cy="3016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30"/>
            <a:ext cx="10515600" cy="59687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Ink 128"/>
              <p14:cNvContentPartPr/>
              <p14:nvPr/>
            </p14:nvContentPartPr>
            <p14:xfrm>
              <a:off x="943610" y="515292"/>
              <a:ext cx="9438120" cy="12312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010" y="504492"/>
                <a:ext cx="9463681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7" name="Ink 196"/>
              <p14:cNvContentPartPr/>
              <p14:nvPr/>
            </p14:nvContentPartPr>
            <p14:xfrm>
              <a:off x="667490" y="1003092"/>
              <a:ext cx="6664680" cy="317124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609" y="992292"/>
                <a:ext cx="6690241" cy="3190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95"/>
            <a:ext cx="10515600" cy="60592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Answer these questions for the </a:t>
            </a:r>
            <a:r>
              <a:rPr lang="en-US" dirty="0" err="1" smtClean="0"/>
              <a:t>poset</a:t>
            </a:r>
            <a:r>
              <a:rPr lang="en-US" dirty="0" smtClean="0"/>
              <a:t> ( {{1}, {2}, {4},     {1, 2}, {1, 4}, {2, 4}, {3, 4}, {1, 3, 4}, {2, 3, 4}}, ⊆).     </a:t>
            </a:r>
          </a:p>
          <a:p>
            <a:pPr marL="0" indent="0">
              <a:buNone/>
            </a:pPr>
            <a:r>
              <a:rPr lang="en-US" dirty="0" smtClean="0"/>
              <a:t>(v)    Find all upper bounds of {{2}, {4}}.     </a:t>
            </a:r>
          </a:p>
          <a:p>
            <a:pPr marL="0" indent="0">
              <a:buNone/>
            </a:pPr>
            <a:r>
              <a:rPr lang="en-US" dirty="0" smtClean="0"/>
              <a:t>(vi)   Find the least upper bound of {{2}, {4}}, if it exists.     </a:t>
            </a:r>
          </a:p>
          <a:p>
            <a:pPr marL="0" indent="0">
              <a:buNone/>
            </a:pPr>
            <a:r>
              <a:rPr lang="en-US" dirty="0" smtClean="0"/>
              <a:t>(vii)  Find all lower bounds of {{1, 3, 4}, {2, 3, 4}}.     </a:t>
            </a:r>
          </a:p>
          <a:p>
            <a:pPr marL="0" indent="0">
              <a:buNone/>
            </a:pPr>
            <a:r>
              <a:rPr lang="en-US" dirty="0" smtClean="0"/>
              <a:t>(viii) Find the greatest lower bound of {{1, 3, 4}, {2, 3, 4}}, if it exists.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550"/>
            <a:ext cx="10515600" cy="5914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Let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m</a:t>
            </a:r>
            <a:r>
              <a:rPr lang="en-US" dirty="0" smtClean="0"/>
              <a:t> denote the positive divisors of </a:t>
            </a:r>
            <a:r>
              <a:rPr lang="en-US" i="1" dirty="0" smtClean="0"/>
              <a:t>m</a:t>
            </a:r>
            <a:r>
              <a:rPr lang="en-US" dirty="0" smtClean="0"/>
              <a:t> ordered by divisibility. Draw the </a:t>
            </a:r>
            <a:r>
              <a:rPr lang="en-US" dirty="0" err="1" smtClean="0"/>
              <a:t>Hasse</a:t>
            </a:r>
            <a:r>
              <a:rPr lang="en-US" dirty="0" smtClean="0"/>
              <a:t> diagrams of:    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D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35"/>
            <a:ext cx="10515600" cy="60864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Let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m</a:t>
            </a:r>
            <a:r>
              <a:rPr lang="en-US" dirty="0" smtClean="0"/>
              <a:t> denote the positive divisors of </a:t>
            </a:r>
            <a:r>
              <a:rPr lang="en-US" i="1" dirty="0" smtClean="0"/>
              <a:t>m</a:t>
            </a:r>
            <a:r>
              <a:rPr lang="en-US" dirty="0" smtClean="0"/>
              <a:t> ordered by divisibility. Draw the </a:t>
            </a:r>
            <a:r>
              <a:rPr lang="en-US" dirty="0" err="1" smtClean="0"/>
              <a:t>Hasse</a:t>
            </a:r>
            <a:r>
              <a:rPr lang="en-US" dirty="0" smtClean="0"/>
              <a:t> diagrams of:     </a:t>
            </a:r>
          </a:p>
          <a:p>
            <a:pPr marL="0" indent="0">
              <a:buNone/>
            </a:pPr>
            <a:r>
              <a:rPr lang="en-US" dirty="0" smtClean="0"/>
              <a:t>(b) D</a:t>
            </a:r>
            <a:r>
              <a:rPr lang="en-US" baseline="-25000" dirty="0" smtClean="0"/>
              <a:t>15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35"/>
            <a:ext cx="10515600" cy="60864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Let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m</a:t>
            </a:r>
            <a:r>
              <a:rPr lang="en-US" dirty="0" smtClean="0"/>
              <a:t> denote the positive divisors of </a:t>
            </a:r>
            <a:r>
              <a:rPr lang="en-US" i="1" dirty="0" smtClean="0"/>
              <a:t>m</a:t>
            </a:r>
            <a:r>
              <a:rPr lang="en-US" dirty="0" smtClean="0"/>
              <a:t> ordered by divisibility. Draw the </a:t>
            </a:r>
            <a:r>
              <a:rPr lang="en-US" dirty="0" err="1" smtClean="0"/>
              <a:t>Hasse</a:t>
            </a:r>
            <a:r>
              <a:rPr lang="en-US" dirty="0" smtClean="0"/>
              <a:t> diagrams of:     </a:t>
            </a:r>
          </a:p>
          <a:p>
            <a:pPr marL="0" indent="0">
              <a:buNone/>
            </a:pPr>
            <a:r>
              <a:rPr lang="en-US" dirty="0" smtClean="0"/>
              <a:t>(c) D</a:t>
            </a:r>
            <a:r>
              <a:rPr lang="en-US" baseline="-25000" dirty="0" smtClean="0"/>
              <a:t>16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2"/>
            <a:ext cx="10515600" cy="6014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24320" y="454096"/>
              <a:ext cx="10143360" cy="4739695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40" y="449056"/>
                <a:ext cx="10152360" cy="475157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35"/>
            <a:ext cx="10515600" cy="60864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Let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m</a:t>
            </a:r>
            <a:r>
              <a:rPr lang="en-US" dirty="0" smtClean="0"/>
              <a:t> denote the positive divisors of </a:t>
            </a:r>
            <a:r>
              <a:rPr lang="en-US" i="1" dirty="0" smtClean="0"/>
              <a:t>m</a:t>
            </a:r>
            <a:r>
              <a:rPr lang="en-US" dirty="0" smtClean="0"/>
              <a:t> ordered by divisibility. Draw the </a:t>
            </a:r>
            <a:r>
              <a:rPr lang="en-US" dirty="0" err="1" smtClean="0"/>
              <a:t>Hasse</a:t>
            </a:r>
            <a:r>
              <a:rPr lang="en-US" dirty="0" smtClean="0"/>
              <a:t> diagrams of:     </a:t>
            </a:r>
          </a:p>
          <a:p>
            <a:pPr marL="0" indent="0">
              <a:buNone/>
            </a:pPr>
            <a:r>
              <a:rPr lang="en-US" dirty="0" smtClean="0"/>
              <a:t>(d) D</a:t>
            </a:r>
            <a:r>
              <a:rPr lang="en-US" baseline="-25000" dirty="0" smtClean="0"/>
              <a:t>17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35"/>
            <a:ext cx="10515600" cy="60864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Let A={2,3,6,12,24,36} and the relation ≤ be such that a ≤ b if a divides b. Draw </a:t>
            </a:r>
            <a:r>
              <a:rPr lang="en-US" dirty="0" err="1" smtClean="0"/>
              <a:t>Hasse</a:t>
            </a:r>
            <a:r>
              <a:rPr lang="en-US" dirty="0" smtClean="0"/>
              <a:t> diagram of (A, ≤)</a:t>
            </a: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3. Let R be an reflexive relation on a set A. Show that R is an equivalence relation if and only if (</a:t>
            </a:r>
            <a:r>
              <a:rPr lang="en-US" dirty="0" err="1" smtClean="0"/>
              <a:t>a,b</a:t>
            </a:r>
            <a:r>
              <a:rPr lang="en-US" dirty="0" smtClean="0"/>
              <a:t>) and (</a:t>
            </a:r>
            <a:r>
              <a:rPr lang="en-US" dirty="0" err="1" smtClean="0"/>
              <a:t>a,c</a:t>
            </a:r>
            <a:r>
              <a:rPr lang="en-US" dirty="0" smtClean="0"/>
              <a:t>) are in R implies that (</a:t>
            </a:r>
            <a:r>
              <a:rPr lang="en-US" dirty="0" err="1" smtClean="0"/>
              <a:t>b,c</a:t>
            </a:r>
            <a:r>
              <a:rPr lang="en-US" dirty="0" smtClean="0"/>
              <a:t>) is in 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14" y="177893"/>
            <a:ext cx="10515600" cy="6231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85650" y="521052"/>
              <a:ext cx="10270080" cy="5124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50" y="510612"/>
                <a:ext cx="10297800" cy="5150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14" y="177893"/>
            <a:ext cx="10515600" cy="6231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85650" y="521052"/>
              <a:ext cx="10270080" cy="5124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50" y="510612"/>
                <a:ext cx="10297800" cy="5150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14" y="177893"/>
            <a:ext cx="10515600" cy="6231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85650" y="521052"/>
              <a:ext cx="10270080" cy="5124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50" y="510612"/>
                <a:ext cx="10297800" cy="5150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14" y="177893"/>
            <a:ext cx="10515600" cy="6231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85650" y="521052"/>
              <a:ext cx="10270080" cy="5124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50" y="510612"/>
                <a:ext cx="10297800" cy="5150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3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. Let R be the set of all binary relations on the set {1,2,3}. Suppose a relation is chosen from R at random. The probability that the chosen relation is reflexive (round off to 3 decimal places) is </a:t>
            </a:r>
            <a:endParaRPr lang="en-IN" dirty="0" smtClean="0"/>
          </a:p>
          <a:p>
            <a:r>
              <a:rPr lang="en-IN" dirty="0" smtClean="0"/>
              <a:t>A={1,2,3}  |A|=n  |</a:t>
            </a:r>
            <a:r>
              <a:rPr lang="en-IN" dirty="0" err="1" smtClean="0"/>
              <a:t>AxA</a:t>
            </a:r>
            <a:r>
              <a:rPr lang="en-IN" dirty="0" smtClean="0"/>
              <a:t>|= </a:t>
            </a:r>
            <a:r>
              <a:rPr lang="en-IN" dirty="0" err="1" smtClean="0"/>
              <a:t>nxn</a:t>
            </a:r>
            <a:endParaRPr lang="en-IN" dirty="0" smtClean="0"/>
          </a:p>
          <a:p>
            <a:r>
              <a:rPr lang="en-IN" dirty="0" smtClean="0"/>
              <a:t>R is subset of </a:t>
            </a:r>
            <a:r>
              <a:rPr lang="en-IN" dirty="0" err="1" smtClean="0"/>
              <a:t>AxA</a:t>
            </a:r>
            <a:endParaRPr lang="en-IN" dirty="0" smtClean="0"/>
          </a:p>
          <a:p>
            <a:r>
              <a:rPr lang="en-IN" dirty="0" smtClean="0"/>
              <a:t>Total number of subsets possible  2^ (n*n)</a:t>
            </a:r>
            <a:endParaRPr lang="en-IN" dirty="0"/>
          </a:p>
          <a:p>
            <a:r>
              <a:rPr lang="en-IN" dirty="0" smtClean="0"/>
              <a:t>Total number </a:t>
            </a:r>
            <a:r>
              <a:rPr lang="en-IN" dirty="0"/>
              <a:t>of relation:2^ (n*n)</a:t>
            </a:r>
          </a:p>
          <a:p>
            <a:r>
              <a:rPr lang="en-IN" dirty="0" smtClean="0"/>
              <a:t>Total number of reflexive: 2^(n^2- n)</a:t>
            </a:r>
          </a:p>
          <a:p>
            <a:r>
              <a:rPr lang="en-IN" dirty="0" err="1" smtClean="0"/>
              <a:t>AxA</a:t>
            </a:r>
            <a:r>
              <a:rPr lang="en-IN" dirty="0" smtClean="0"/>
              <a:t>={(1,1),(2,2),(3,3),-----}  n*n-n</a:t>
            </a:r>
          </a:p>
          <a:p>
            <a:r>
              <a:rPr lang="en-IN" dirty="0" smtClean="0"/>
              <a:t>R={(</a:t>
            </a:r>
            <a:r>
              <a:rPr lang="en-IN" dirty="0"/>
              <a:t>1,1),(2,2),(</a:t>
            </a:r>
            <a:r>
              <a:rPr lang="en-IN" dirty="0" smtClean="0"/>
              <a:t>3,3),(3,2)</a:t>
            </a:r>
          </a:p>
          <a:p>
            <a:r>
              <a:rPr lang="en-IN" dirty="0" err="1" smtClean="0"/>
              <a:t>Answe</a:t>
            </a:r>
            <a:r>
              <a:rPr lang="en-IN" dirty="0" smtClean="0"/>
              <a:t> is =.125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A binary relation </a:t>
            </a:r>
            <a:r>
              <a:rPr lang="en-IN" i="1" dirty="0"/>
              <a:t>R</a:t>
            </a:r>
            <a:r>
              <a:rPr lang="en-IN" dirty="0"/>
              <a:t> on ℕ × ℕ is deﬁned as follows: (</a:t>
            </a:r>
            <a:r>
              <a:rPr lang="en-IN" dirty="0" err="1"/>
              <a:t>a,b</a:t>
            </a:r>
            <a:r>
              <a:rPr lang="en-IN" dirty="0"/>
              <a:t>)R(</a:t>
            </a:r>
            <a:r>
              <a:rPr lang="en-IN" dirty="0" err="1"/>
              <a:t>c,d</a:t>
            </a:r>
            <a:r>
              <a:rPr lang="en-IN" dirty="0"/>
              <a:t>) if </a:t>
            </a:r>
            <a:r>
              <a:rPr lang="en-IN" dirty="0" err="1"/>
              <a:t>a≤c</a:t>
            </a:r>
            <a:r>
              <a:rPr lang="en-IN" dirty="0"/>
              <a:t> or </a:t>
            </a:r>
            <a:r>
              <a:rPr lang="en-IN" dirty="0" err="1"/>
              <a:t>b≤d</a:t>
            </a:r>
            <a:r>
              <a:rPr lang="en-IN" dirty="0"/>
              <a:t>. Consider the following propositions:</a:t>
            </a:r>
            <a:br>
              <a:rPr lang="en-IN" dirty="0"/>
            </a:br>
            <a:r>
              <a:rPr lang="en-IN" dirty="0"/>
              <a:t>P: </a:t>
            </a:r>
            <a:r>
              <a:rPr lang="en-IN" i="1" dirty="0"/>
              <a:t>R</a:t>
            </a:r>
            <a:r>
              <a:rPr lang="en-IN" dirty="0"/>
              <a:t> is reﬂexive</a:t>
            </a:r>
            <a:br>
              <a:rPr lang="en-IN" dirty="0"/>
            </a:br>
            <a:r>
              <a:rPr lang="en-IN" dirty="0"/>
              <a:t>Q: </a:t>
            </a:r>
            <a:r>
              <a:rPr lang="en-IN" i="1" dirty="0"/>
              <a:t>R </a:t>
            </a:r>
            <a:r>
              <a:rPr lang="en-IN" dirty="0"/>
              <a:t>is transitive</a:t>
            </a:r>
            <a:br>
              <a:rPr lang="en-IN" dirty="0"/>
            </a:br>
            <a:r>
              <a:rPr lang="en-IN" dirty="0"/>
              <a:t>Check whether the statements are </a:t>
            </a:r>
            <a:r>
              <a:rPr lang="en-IN" b="1" dirty="0"/>
              <a:t>TRUE or FALSE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R on N R is </a:t>
            </a:r>
            <a:r>
              <a:rPr lang="en-IN" dirty="0" err="1" smtClean="0"/>
              <a:t>NxN</a:t>
            </a:r>
            <a:r>
              <a:rPr lang="en-IN" dirty="0" smtClean="0"/>
              <a:t> ((1,2),(2,3)……)  R= (((1,2),(1,2))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(1,2)R(1,2): Reflexive</a:t>
            </a:r>
          </a:p>
          <a:p>
            <a:pPr marL="0" indent="0">
              <a:buNone/>
            </a:pPr>
            <a:r>
              <a:rPr lang="en-IN" dirty="0" smtClean="0"/>
              <a:t>(2,2) R(1,2) , (1,2)R(1,1)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(2,2) R(1,1)  Not transitive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095-90F5-47D1-9D93-0DBBFFEBA9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634</Words>
  <Application>Microsoft Office PowerPoint</Application>
  <PresentationFormat>Widescreen</PresentationFormat>
  <Paragraphs>74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Discrete Mathematics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</vt:lpstr>
      <vt:lpstr> </vt:lpstr>
      <vt:lpstr>PowerPoint Presentation</vt:lpstr>
      <vt:lpstr>5. Let R be the relation on the set of positive integers such that aRb if and only if a and b are distinct and have a common divisor other than 1. Which one of the following statements about R is true?</vt:lpstr>
      <vt:lpstr>6. Let R be a relation on the set of ordered pairs of positive integers such that ((p,q),(r,s)) ∈ R if and only if p - s = q - r. Which one of the following is true about 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Tutorial</dc:title>
  <dc:creator>Ram Kishan Dewangan</dc:creator>
  <cp:lastModifiedBy>Swati Jain</cp:lastModifiedBy>
  <cp:revision>17</cp:revision>
  <dcterms:created xsi:type="dcterms:W3CDTF">2020-08-01T06:39:09Z</dcterms:created>
  <dcterms:modified xsi:type="dcterms:W3CDTF">2020-08-11T18:52:18Z</dcterms:modified>
</cp:coreProperties>
</file>