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0107" y="400050"/>
            <a:ext cx="6900586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2933292" y="330200"/>
            <a:ext cx="135971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87C11"/>
                </a:solidFill>
              </a:defRPr>
            </a:lvl1pPr>
          </a:lstStyle>
          <a:p>
            <a:pPr/>
            <a:r>
              <a:t>Que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307" y="6350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1357" y="7239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ubTitle" sz="quarter" idx="1"/>
          </p:nvPr>
        </p:nvSpPr>
        <p:spPr>
          <a:xfrm>
            <a:off x="1270000" y="5842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Que 4: xy+x’z+yz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6807" y="-6858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4107" y="-2032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10.png"/>
          <p:cNvPicPr>
            <a:picLocks noChangeAspect="1"/>
          </p:cNvPicPr>
          <p:nvPr/>
        </p:nvPicPr>
        <p:blipFill>
          <a:blip r:embed="rId2">
            <a:extLst/>
          </a:blip>
          <a:srcRect l="0" t="0" r="1656" b="9765"/>
          <a:stretch>
            <a:fillRect/>
          </a:stretch>
        </p:blipFill>
        <p:spPr>
          <a:xfrm>
            <a:off x="3744257" y="222249"/>
            <a:ext cx="6786286" cy="880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ubTitle" sz="quarter" idx="1"/>
          </p:nvPr>
        </p:nvSpPr>
        <p:spPr>
          <a:xfrm>
            <a:off x="901700" y="1041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Que 5: xy+xy’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505"/>
          <a:stretch>
            <a:fillRect/>
          </a:stretch>
        </p:blipFill>
        <p:spPr>
          <a:xfrm>
            <a:off x="3629957" y="196850"/>
            <a:ext cx="6900586" cy="882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4557" y="106045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7350" y="2192389"/>
            <a:ext cx="5989870" cy="7277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ubTitle" sz="quarter" idx="1"/>
          </p:nvPr>
        </p:nvSpPr>
        <p:spPr>
          <a:xfrm>
            <a:off x="1270000" y="6223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Que 6  (A+B)’(A’+B’)’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13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816"/>
          <a:stretch>
            <a:fillRect/>
          </a:stretch>
        </p:blipFill>
        <p:spPr>
          <a:xfrm>
            <a:off x="3629957" y="-260350"/>
            <a:ext cx="6900586" cy="928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ubTitle" sz="quarter" idx="1"/>
          </p:nvPr>
        </p:nvSpPr>
        <p:spPr>
          <a:xfrm>
            <a:off x="1270000" y="10541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Que 7 xyz’+x’yz+xyz+x’yz’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14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196"/>
          <a:stretch>
            <a:fillRect/>
          </a:stretch>
        </p:blipFill>
        <p:spPr>
          <a:xfrm>
            <a:off x="3629957" y="361950"/>
            <a:ext cx="6900586" cy="866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5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717"/>
          <a:stretch>
            <a:fillRect/>
          </a:stretch>
        </p:blipFill>
        <p:spPr>
          <a:xfrm>
            <a:off x="3629957" y="412750"/>
            <a:ext cx="6900586" cy="861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16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3410"/>
          <a:stretch>
            <a:fillRect/>
          </a:stretch>
        </p:blipFill>
        <p:spPr>
          <a:xfrm>
            <a:off x="3629957" y="577850"/>
            <a:ext cx="6900586" cy="844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ubTitle" sz="quarter" idx="1"/>
          </p:nvPr>
        </p:nvSpPr>
        <p:spPr>
          <a:xfrm>
            <a:off x="812800" y="8636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Que 8  (x+y+z’)(x’+y’+z)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9957" y="-73025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9957" y="-73025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1607" y="-9525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9117" y="2947242"/>
            <a:ext cx="10729365" cy="678095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2171445" y="2451100"/>
            <a:ext cx="1435609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Notes_200813_114043_5d7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157" y="4445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Notes_200813_114042_cc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3357" y="8382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Notes_200813_114042_d9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9857" y="-7874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Notes_200813_114042_ba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848"/>
          <a:stretch>
            <a:fillRect/>
          </a:stretch>
        </p:blipFill>
        <p:spPr>
          <a:xfrm>
            <a:off x="2867957" y="368300"/>
            <a:ext cx="6900586" cy="859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Notes_200813_114042_ba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957" y="-7874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Notes_200813_114041_10b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536"/>
          <a:stretch>
            <a:fillRect/>
          </a:stretch>
        </p:blipFill>
        <p:spPr>
          <a:xfrm>
            <a:off x="2867957" y="825500"/>
            <a:ext cx="6900586" cy="814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Notes_200813_114041_aa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957" y="-7874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Notes_200813_114832_23f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2500"/>
          <a:stretch>
            <a:fillRect/>
          </a:stretch>
        </p:blipFill>
        <p:spPr>
          <a:xfrm>
            <a:off x="3039407" y="431800"/>
            <a:ext cx="6900586" cy="853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Notes_200813_114832_88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9407" y="-78740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8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2857500"/>
            <a:ext cx="12700000" cy="834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539745" y="2133600"/>
            <a:ext cx="1435609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ubTitle" sz="quarter" idx="1"/>
          </p:nvPr>
        </p:nvSpPr>
        <p:spPr>
          <a:xfrm>
            <a:off x="1270000" y="32385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Q2. x+x’y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6007" y="73025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4257" y="102235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5857" y="1200150"/>
            <a:ext cx="690058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ubTitle" sz="quarter" idx="1"/>
          </p:nvPr>
        </p:nvSpPr>
        <p:spPr>
          <a:xfrm>
            <a:off x="939800" y="33020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Q3. (x+y)(x+y’)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