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81" r:id="rId10"/>
    <p:sldId id="28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8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6C231E-7076-47A4-9C48-5265D61D59E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26C9D9E-93EB-40D4-A208-BE331742E2D5}">
      <dgm:prSet phldrT="[Text]"/>
      <dgm:spPr/>
      <dgm:t>
        <a:bodyPr/>
        <a:lstStyle/>
        <a:p>
          <a:r>
            <a:rPr lang="en-IN" dirty="0"/>
            <a:t>Upstream </a:t>
          </a:r>
          <a:r>
            <a:rPr lang="en-IN" dirty="0" err="1"/>
            <a:t>Industrie</a:t>
          </a:r>
          <a:endParaRPr lang="en-IN" dirty="0"/>
        </a:p>
      </dgm:t>
    </dgm:pt>
    <dgm:pt modelId="{79D545C4-AF8D-404D-A5AA-2B2425227B0D}" type="parTrans" cxnId="{56299502-8D41-402F-A3FE-46B2295A4E2D}">
      <dgm:prSet/>
      <dgm:spPr/>
      <dgm:t>
        <a:bodyPr/>
        <a:lstStyle/>
        <a:p>
          <a:endParaRPr lang="en-IN"/>
        </a:p>
      </dgm:t>
    </dgm:pt>
    <dgm:pt modelId="{9F284132-6CD4-4CD1-8667-E0B9E431C195}" type="sibTrans" cxnId="{56299502-8D41-402F-A3FE-46B2295A4E2D}">
      <dgm:prSet/>
      <dgm:spPr/>
      <dgm:t>
        <a:bodyPr/>
        <a:lstStyle/>
        <a:p>
          <a:endParaRPr lang="en-IN"/>
        </a:p>
      </dgm:t>
    </dgm:pt>
    <dgm:pt modelId="{971A4429-A9C4-4D86-BA6B-63131637BB41}">
      <dgm:prSet phldrT="[Text]"/>
      <dgm:spPr/>
      <dgm:t>
        <a:bodyPr/>
        <a:lstStyle/>
        <a:p>
          <a:r>
            <a:rPr lang="en-IN" dirty="0"/>
            <a:t>Oil, </a:t>
          </a:r>
          <a:r>
            <a:rPr lang="en-IN" dirty="0" err="1"/>
            <a:t>Petrolium</a:t>
          </a:r>
          <a:endParaRPr lang="en-IN" dirty="0"/>
        </a:p>
      </dgm:t>
    </dgm:pt>
    <dgm:pt modelId="{97305ACB-0848-4E00-A87B-CB4BDA6464EF}" type="parTrans" cxnId="{F85D0AE9-1EAC-4932-B65E-1C5D1655942D}">
      <dgm:prSet/>
      <dgm:spPr/>
      <dgm:t>
        <a:bodyPr/>
        <a:lstStyle/>
        <a:p>
          <a:endParaRPr lang="en-IN"/>
        </a:p>
      </dgm:t>
    </dgm:pt>
    <dgm:pt modelId="{B762C27D-AFC4-4096-8DC7-476494D2A537}" type="sibTrans" cxnId="{F85D0AE9-1EAC-4932-B65E-1C5D1655942D}">
      <dgm:prSet/>
      <dgm:spPr/>
      <dgm:t>
        <a:bodyPr/>
        <a:lstStyle/>
        <a:p>
          <a:endParaRPr lang="en-IN"/>
        </a:p>
      </dgm:t>
    </dgm:pt>
    <dgm:pt modelId="{25085458-BC77-4AD3-B625-BD23C9F10614}">
      <dgm:prSet phldrT="[Text]"/>
      <dgm:spPr/>
      <dgm:t>
        <a:bodyPr/>
        <a:lstStyle/>
        <a:p>
          <a:r>
            <a:rPr lang="en-IN" dirty="0"/>
            <a:t>Power Generation</a:t>
          </a:r>
        </a:p>
      </dgm:t>
    </dgm:pt>
    <dgm:pt modelId="{511E77DF-E9B3-4E8D-B622-EDBC6AD5FE8E}" type="parTrans" cxnId="{25D7DC51-AAFA-4D94-B328-134E8551947C}">
      <dgm:prSet/>
      <dgm:spPr/>
      <dgm:t>
        <a:bodyPr/>
        <a:lstStyle/>
        <a:p>
          <a:endParaRPr lang="en-IN"/>
        </a:p>
      </dgm:t>
    </dgm:pt>
    <dgm:pt modelId="{30B5E8E8-EF04-4ED8-9BCC-313785B8C22C}" type="sibTrans" cxnId="{25D7DC51-AAFA-4D94-B328-134E8551947C}">
      <dgm:prSet/>
      <dgm:spPr/>
      <dgm:t>
        <a:bodyPr/>
        <a:lstStyle/>
        <a:p>
          <a:endParaRPr lang="en-IN"/>
        </a:p>
      </dgm:t>
    </dgm:pt>
    <dgm:pt modelId="{01F2FC77-2F9E-41CE-866D-15C975BDD53A}">
      <dgm:prSet phldrT="[Text]"/>
      <dgm:spPr/>
      <dgm:t>
        <a:bodyPr/>
        <a:lstStyle/>
        <a:p>
          <a:r>
            <a:rPr lang="en-IN" dirty="0"/>
            <a:t>Midstream Industries</a:t>
          </a:r>
        </a:p>
      </dgm:t>
    </dgm:pt>
    <dgm:pt modelId="{8E405614-7DCC-4BD9-BDED-F2FBBA9D4DAF}" type="parTrans" cxnId="{D9C27341-4AF2-4A64-95E2-61F6EBC46AA6}">
      <dgm:prSet/>
      <dgm:spPr/>
      <dgm:t>
        <a:bodyPr/>
        <a:lstStyle/>
        <a:p>
          <a:endParaRPr lang="en-IN"/>
        </a:p>
      </dgm:t>
    </dgm:pt>
    <dgm:pt modelId="{B1F1BCC9-4637-4320-A2E9-DE3050F9BF93}" type="sibTrans" cxnId="{D9C27341-4AF2-4A64-95E2-61F6EBC46AA6}">
      <dgm:prSet/>
      <dgm:spPr/>
      <dgm:t>
        <a:bodyPr/>
        <a:lstStyle/>
        <a:p>
          <a:endParaRPr lang="en-IN"/>
        </a:p>
      </dgm:t>
    </dgm:pt>
    <dgm:pt modelId="{C8027DD6-701F-4758-A025-32B03CBD617E}">
      <dgm:prSet phldrT="[Text]"/>
      <dgm:spPr/>
      <dgm:t>
        <a:bodyPr/>
        <a:lstStyle/>
        <a:p>
          <a:r>
            <a:rPr lang="en-IN" dirty="0"/>
            <a:t>Processing</a:t>
          </a:r>
        </a:p>
      </dgm:t>
    </dgm:pt>
    <dgm:pt modelId="{5DA1FD1C-507B-4322-ACE2-F484B3DC4537}" type="parTrans" cxnId="{62B4F22B-D612-432D-BF63-97586773314E}">
      <dgm:prSet/>
      <dgm:spPr/>
      <dgm:t>
        <a:bodyPr/>
        <a:lstStyle/>
        <a:p>
          <a:endParaRPr lang="en-IN"/>
        </a:p>
      </dgm:t>
    </dgm:pt>
    <dgm:pt modelId="{35AC879E-379D-4D04-A01C-D5540B0074F7}" type="sibTrans" cxnId="{62B4F22B-D612-432D-BF63-97586773314E}">
      <dgm:prSet/>
      <dgm:spPr/>
      <dgm:t>
        <a:bodyPr/>
        <a:lstStyle/>
        <a:p>
          <a:endParaRPr lang="en-IN"/>
        </a:p>
      </dgm:t>
    </dgm:pt>
    <dgm:pt modelId="{2870251A-1825-41FF-9895-E2EDBD2386E0}">
      <dgm:prSet phldrT="[Text]"/>
      <dgm:spPr/>
      <dgm:t>
        <a:bodyPr/>
        <a:lstStyle/>
        <a:p>
          <a:r>
            <a:rPr lang="en-IN" dirty="0"/>
            <a:t>Refining</a:t>
          </a:r>
        </a:p>
      </dgm:t>
    </dgm:pt>
    <dgm:pt modelId="{24DE93B8-A487-4D27-8888-9F4F2C7D1B80}" type="parTrans" cxnId="{D1B3835F-1922-4C04-8336-371B7770D52A}">
      <dgm:prSet/>
      <dgm:spPr/>
      <dgm:t>
        <a:bodyPr/>
        <a:lstStyle/>
        <a:p>
          <a:endParaRPr lang="en-IN"/>
        </a:p>
      </dgm:t>
    </dgm:pt>
    <dgm:pt modelId="{565C07F7-9C94-410A-8F9D-1A3707325007}" type="sibTrans" cxnId="{D1B3835F-1922-4C04-8336-371B7770D52A}">
      <dgm:prSet/>
      <dgm:spPr/>
      <dgm:t>
        <a:bodyPr/>
        <a:lstStyle/>
        <a:p>
          <a:endParaRPr lang="en-IN"/>
        </a:p>
      </dgm:t>
    </dgm:pt>
    <dgm:pt modelId="{D1C5033A-B681-4630-9D5C-CDA87BED3591}">
      <dgm:prSet phldrT="[Text]"/>
      <dgm:spPr/>
      <dgm:t>
        <a:bodyPr/>
        <a:lstStyle/>
        <a:p>
          <a:r>
            <a:rPr lang="en-IN" dirty="0"/>
            <a:t>Downstream Industries</a:t>
          </a:r>
        </a:p>
      </dgm:t>
    </dgm:pt>
    <dgm:pt modelId="{512D1018-0C75-42F7-A892-CB7A82BAFAC2}" type="parTrans" cxnId="{9262E580-0DE7-42F5-B9CB-A50CA391CDFF}">
      <dgm:prSet/>
      <dgm:spPr/>
      <dgm:t>
        <a:bodyPr/>
        <a:lstStyle/>
        <a:p>
          <a:endParaRPr lang="en-IN"/>
        </a:p>
      </dgm:t>
    </dgm:pt>
    <dgm:pt modelId="{3D567803-8574-477F-8158-927E817A87A9}" type="sibTrans" cxnId="{9262E580-0DE7-42F5-B9CB-A50CA391CDFF}">
      <dgm:prSet/>
      <dgm:spPr/>
      <dgm:t>
        <a:bodyPr/>
        <a:lstStyle/>
        <a:p>
          <a:endParaRPr lang="en-IN"/>
        </a:p>
      </dgm:t>
    </dgm:pt>
    <dgm:pt modelId="{BB42F4AF-F540-4774-8072-E562476883BB}">
      <dgm:prSet phldrT="[Text]"/>
      <dgm:spPr/>
      <dgm:t>
        <a:bodyPr/>
        <a:lstStyle/>
        <a:p>
          <a:r>
            <a:rPr lang="en-IN" dirty="0"/>
            <a:t> Transportation</a:t>
          </a:r>
        </a:p>
      </dgm:t>
    </dgm:pt>
    <dgm:pt modelId="{462A77B4-6315-4B2C-A993-E1B7AE03C5CB}" type="parTrans" cxnId="{C47A8F4A-C396-4615-93EA-01A94FEC623F}">
      <dgm:prSet/>
      <dgm:spPr/>
      <dgm:t>
        <a:bodyPr/>
        <a:lstStyle/>
        <a:p>
          <a:endParaRPr lang="en-IN"/>
        </a:p>
      </dgm:t>
    </dgm:pt>
    <dgm:pt modelId="{695F71B7-987B-4253-8AAD-020CFF464444}" type="sibTrans" cxnId="{C47A8F4A-C396-4615-93EA-01A94FEC623F}">
      <dgm:prSet/>
      <dgm:spPr/>
      <dgm:t>
        <a:bodyPr/>
        <a:lstStyle/>
        <a:p>
          <a:endParaRPr lang="en-IN"/>
        </a:p>
      </dgm:t>
    </dgm:pt>
    <dgm:pt modelId="{1B2FA41B-2533-4CC8-9A1E-E1FCCBF38C2A}">
      <dgm:prSet phldrT="[Text]"/>
      <dgm:spPr/>
      <dgm:t>
        <a:bodyPr/>
        <a:lstStyle/>
        <a:p>
          <a:r>
            <a:rPr lang="en-IN" dirty="0"/>
            <a:t> Banking</a:t>
          </a:r>
        </a:p>
      </dgm:t>
    </dgm:pt>
    <dgm:pt modelId="{143133BF-EFB8-45E3-BC00-A26AEC068F25}" type="parTrans" cxnId="{92280600-046C-459B-8C11-91B3D0D8AF27}">
      <dgm:prSet/>
      <dgm:spPr/>
    </dgm:pt>
    <dgm:pt modelId="{4DA3293E-9D07-42DA-8AE3-9E526E7AC1CF}" type="sibTrans" cxnId="{92280600-046C-459B-8C11-91B3D0D8AF27}">
      <dgm:prSet/>
      <dgm:spPr/>
    </dgm:pt>
    <dgm:pt modelId="{F6D9F97E-FF56-4183-858D-F6C242998FD7}">
      <dgm:prSet phldrT="[Text]"/>
      <dgm:spPr/>
      <dgm:t>
        <a:bodyPr/>
        <a:lstStyle/>
        <a:p>
          <a:r>
            <a:rPr lang="en-IN" dirty="0"/>
            <a:t> Insurance</a:t>
          </a:r>
        </a:p>
      </dgm:t>
    </dgm:pt>
    <dgm:pt modelId="{E0C5A8E1-2EAF-4854-AA70-1A460FB67229}" type="parTrans" cxnId="{308AF6EE-85C9-482A-9F8F-1B0BC5F24B9C}">
      <dgm:prSet/>
      <dgm:spPr/>
    </dgm:pt>
    <dgm:pt modelId="{5E1165AF-3A1E-4F1A-A867-BEC0B46D28CD}" type="sibTrans" cxnId="{308AF6EE-85C9-482A-9F8F-1B0BC5F24B9C}">
      <dgm:prSet/>
      <dgm:spPr/>
    </dgm:pt>
    <dgm:pt modelId="{C4E3CFC3-D3A7-4221-9885-19628A494A2A}" type="pres">
      <dgm:prSet presAssocID="{E26C231E-7076-47A4-9C48-5265D61D59E2}" presName="Name0" presStyleCnt="0">
        <dgm:presLayoutVars>
          <dgm:dir/>
          <dgm:animLvl val="lvl"/>
          <dgm:resizeHandles val="exact"/>
        </dgm:presLayoutVars>
      </dgm:prSet>
      <dgm:spPr/>
    </dgm:pt>
    <dgm:pt modelId="{5ACE8FC1-048A-4137-AB9B-E71DEEE05173}" type="pres">
      <dgm:prSet presAssocID="{226C9D9E-93EB-40D4-A208-BE331742E2D5}" presName="composite" presStyleCnt="0"/>
      <dgm:spPr/>
    </dgm:pt>
    <dgm:pt modelId="{A9335239-2781-49BA-ADEE-3DDB741E1D7A}" type="pres">
      <dgm:prSet presAssocID="{226C9D9E-93EB-40D4-A208-BE331742E2D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D7A2894-758A-470C-B8EC-80B23489FD68}" type="pres">
      <dgm:prSet presAssocID="{226C9D9E-93EB-40D4-A208-BE331742E2D5}" presName="desTx" presStyleLbl="alignAccFollowNode1" presStyleIdx="0" presStyleCnt="3">
        <dgm:presLayoutVars>
          <dgm:bulletEnabled val="1"/>
        </dgm:presLayoutVars>
      </dgm:prSet>
      <dgm:spPr/>
    </dgm:pt>
    <dgm:pt modelId="{918610B2-1B28-4505-953F-B0F1FBC47AA1}" type="pres">
      <dgm:prSet presAssocID="{9F284132-6CD4-4CD1-8667-E0B9E431C195}" presName="space" presStyleCnt="0"/>
      <dgm:spPr/>
    </dgm:pt>
    <dgm:pt modelId="{94974580-5F91-4E8B-A19E-3BF9B6DA8458}" type="pres">
      <dgm:prSet presAssocID="{01F2FC77-2F9E-41CE-866D-15C975BDD53A}" presName="composite" presStyleCnt="0"/>
      <dgm:spPr/>
    </dgm:pt>
    <dgm:pt modelId="{9B602262-0B33-402F-8BE0-0986079E0B9A}" type="pres">
      <dgm:prSet presAssocID="{01F2FC77-2F9E-41CE-866D-15C975BDD53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295FD125-8871-4C50-BA46-FAB19725422C}" type="pres">
      <dgm:prSet presAssocID="{01F2FC77-2F9E-41CE-866D-15C975BDD53A}" presName="desTx" presStyleLbl="alignAccFollowNode1" presStyleIdx="1" presStyleCnt="3">
        <dgm:presLayoutVars>
          <dgm:bulletEnabled val="1"/>
        </dgm:presLayoutVars>
      </dgm:prSet>
      <dgm:spPr/>
    </dgm:pt>
    <dgm:pt modelId="{23AAADF9-7CD7-4353-8688-68AB66E71BC8}" type="pres">
      <dgm:prSet presAssocID="{B1F1BCC9-4637-4320-A2E9-DE3050F9BF93}" presName="space" presStyleCnt="0"/>
      <dgm:spPr/>
    </dgm:pt>
    <dgm:pt modelId="{E5321B4E-E0FD-42CD-B83B-54F2F3B2E137}" type="pres">
      <dgm:prSet presAssocID="{D1C5033A-B681-4630-9D5C-CDA87BED3591}" presName="composite" presStyleCnt="0"/>
      <dgm:spPr/>
    </dgm:pt>
    <dgm:pt modelId="{804444C0-919F-402E-9125-EADD9569E02A}" type="pres">
      <dgm:prSet presAssocID="{D1C5033A-B681-4630-9D5C-CDA87BED359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244B3D3-ABEC-42C3-9A92-9E6225BCC58B}" type="pres">
      <dgm:prSet presAssocID="{D1C5033A-B681-4630-9D5C-CDA87BED359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2280600-046C-459B-8C11-91B3D0D8AF27}" srcId="{D1C5033A-B681-4630-9D5C-CDA87BED3591}" destId="{1B2FA41B-2533-4CC8-9A1E-E1FCCBF38C2A}" srcOrd="1" destOrd="0" parTransId="{143133BF-EFB8-45E3-BC00-A26AEC068F25}" sibTransId="{4DA3293E-9D07-42DA-8AE3-9E526E7AC1CF}"/>
    <dgm:cxn modelId="{56299502-8D41-402F-A3FE-46B2295A4E2D}" srcId="{E26C231E-7076-47A4-9C48-5265D61D59E2}" destId="{226C9D9E-93EB-40D4-A208-BE331742E2D5}" srcOrd="0" destOrd="0" parTransId="{79D545C4-AF8D-404D-A5AA-2B2425227B0D}" sibTransId="{9F284132-6CD4-4CD1-8667-E0B9E431C195}"/>
    <dgm:cxn modelId="{62B4F22B-D612-432D-BF63-97586773314E}" srcId="{01F2FC77-2F9E-41CE-866D-15C975BDD53A}" destId="{C8027DD6-701F-4758-A025-32B03CBD617E}" srcOrd="0" destOrd="0" parTransId="{5DA1FD1C-507B-4322-ACE2-F484B3DC4537}" sibTransId="{35AC879E-379D-4D04-A01C-D5540B0074F7}"/>
    <dgm:cxn modelId="{69E5405B-DF86-4B5D-9694-A003A3E55905}" type="presOf" srcId="{25085458-BC77-4AD3-B625-BD23C9F10614}" destId="{3D7A2894-758A-470C-B8EC-80B23489FD68}" srcOrd="0" destOrd="1" presId="urn:microsoft.com/office/officeart/2005/8/layout/hList1"/>
    <dgm:cxn modelId="{D1B3835F-1922-4C04-8336-371B7770D52A}" srcId="{01F2FC77-2F9E-41CE-866D-15C975BDD53A}" destId="{2870251A-1825-41FF-9895-E2EDBD2386E0}" srcOrd="1" destOrd="0" parTransId="{24DE93B8-A487-4D27-8888-9F4F2C7D1B80}" sibTransId="{565C07F7-9C94-410A-8F9D-1A3707325007}"/>
    <dgm:cxn modelId="{D9C27341-4AF2-4A64-95E2-61F6EBC46AA6}" srcId="{E26C231E-7076-47A4-9C48-5265D61D59E2}" destId="{01F2FC77-2F9E-41CE-866D-15C975BDD53A}" srcOrd="1" destOrd="0" parTransId="{8E405614-7DCC-4BD9-BDED-F2FBBA9D4DAF}" sibTransId="{B1F1BCC9-4637-4320-A2E9-DE3050F9BF93}"/>
    <dgm:cxn modelId="{E322B745-05E3-4C73-A9C9-9E9BA8B20954}" type="presOf" srcId="{F6D9F97E-FF56-4183-858D-F6C242998FD7}" destId="{B244B3D3-ABEC-42C3-9A92-9E6225BCC58B}" srcOrd="0" destOrd="2" presId="urn:microsoft.com/office/officeart/2005/8/layout/hList1"/>
    <dgm:cxn modelId="{BCEEB067-F9E4-41DC-80A7-DF3C293E6C56}" type="presOf" srcId="{D1C5033A-B681-4630-9D5C-CDA87BED3591}" destId="{804444C0-919F-402E-9125-EADD9569E02A}" srcOrd="0" destOrd="0" presId="urn:microsoft.com/office/officeart/2005/8/layout/hList1"/>
    <dgm:cxn modelId="{C47A8F4A-C396-4615-93EA-01A94FEC623F}" srcId="{D1C5033A-B681-4630-9D5C-CDA87BED3591}" destId="{BB42F4AF-F540-4774-8072-E562476883BB}" srcOrd="0" destOrd="0" parTransId="{462A77B4-6315-4B2C-A993-E1B7AE03C5CB}" sibTransId="{695F71B7-987B-4253-8AAD-020CFF464444}"/>
    <dgm:cxn modelId="{3701AA4E-BAD7-4185-82E5-1332434896F0}" type="presOf" srcId="{1B2FA41B-2533-4CC8-9A1E-E1FCCBF38C2A}" destId="{B244B3D3-ABEC-42C3-9A92-9E6225BCC58B}" srcOrd="0" destOrd="1" presId="urn:microsoft.com/office/officeart/2005/8/layout/hList1"/>
    <dgm:cxn modelId="{25D7DC51-AAFA-4D94-B328-134E8551947C}" srcId="{226C9D9E-93EB-40D4-A208-BE331742E2D5}" destId="{25085458-BC77-4AD3-B625-BD23C9F10614}" srcOrd="1" destOrd="0" parTransId="{511E77DF-E9B3-4E8D-B622-EDBC6AD5FE8E}" sibTransId="{30B5E8E8-EF04-4ED8-9BCC-313785B8C22C}"/>
    <dgm:cxn modelId="{7481CA78-D812-4260-8EC9-5D6941902143}" type="presOf" srcId="{C8027DD6-701F-4758-A025-32B03CBD617E}" destId="{295FD125-8871-4C50-BA46-FAB19725422C}" srcOrd="0" destOrd="0" presId="urn:microsoft.com/office/officeart/2005/8/layout/hList1"/>
    <dgm:cxn modelId="{340D657B-CB60-4F8B-8C43-FCFA1B495180}" type="presOf" srcId="{E26C231E-7076-47A4-9C48-5265D61D59E2}" destId="{C4E3CFC3-D3A7-4221-9885-19628A494A2A}" srcOrd="0" destOrd="0" presId="urn:microsoft.com/office/officeart/2005/8/layout/hList1"/>
    <dgm:cxn modelId="{9262E580-0DE7-42F5-B9CB-A50CA391CDFF}" srcId="{E26C231E-7076-47A4-9C48-5265D61D59E2}" destId="{D1C5033A-B681-4630-9D5C-CDA87BED3591}" srcOrd="2" destOrd="0" parTransId="{512D1018-0C75-42F7-A892-CB7A82BAFAC2}" sibTransId="{3D567803-8574-477F-8158-927E817A87A9}"/>
    <dgm:cxn modelId="{709E0B86-9B86-4376-87EF-2303610113B2}" type="presOf" srcId="{2870251A-1825-41FF-9895-E2EDBD2386E0}" destId="{295FD125-8871-4C50-BA46-FAB19725422C}" srcOrd="0" destOrd="1" presId="urn:microsoft.com/office/officeart/2005/8/layout/hList1"/>
    <dgm:cxn modelId="{A7CF29AB-9EDB-4A8A-AFBB-9B8DB39FF052}" type="presOf" srcId="{01F2FC77-2F9E-41CE-866D-15C975BDD53A}" destId="{9B602262-0B33-402F-8BE0-0986079E0B9A}" srcOrd="0" destOrd="0" presId="urn:microsoft.com/office/officeart/2005/8/layout/hList1"/>
    <dgm:cxn modelId="{F7EB02AC-F25C-4087-A786-AB5F23F9B9D8}" type="presOf" srcId="{226C9D9E-93EB-40D4-A208-BE331742E2D5}" destId="{A9335239-2781-49BA-ADEE-3DDB741E1D7A}" srcOrd="0" destOrd="0" presId="urn:microsoft.com/office/officeart/2005/8/layout/hList1"/>
    <dgm:cxn modelId="{2B465CB5-42F8-4700-A705-81DFF474CD1D}" type="presOf" srcId="{971A4429-A9C4-4D86-BA6B-63131637BB41}" destId="{3D7A2894-758A-470C-B8EC-80B23489FD68}" srcOrd="0" destOrd="0" presId="urn:microsoft.com/office/officeart/2005/8/layout/hList1"/>
    <dgm:cxn modelId="{F85D0AE9-1EAC-4932-B65E-1C5D1655942D}" srcId="{226C9D9E-93EB-40D4-A208-BE331742E2D5}" destId="{971A4429-A9C4-4D86-BA6B-63131637BB41}" srcOrd="0" destOrd="0" parTransId="{97305ACB-0848-4E00-A87B-CB4BDA6464EF}" sibTransId="{B762C27D-AFC4-4096-8DC7-476494D2A537}"/>
    <dgm:cxn modelId="{308AF6EE-85C9-482A-9F8F-1B0BC5F24B9C}" srcId="{D1C5033A-B681-4630-9D5C-CDA87BED3591}" destId="{F6D9F97E-FF56-4183-858D-F6C242998FD7}" srcOrd="2" destOrd="0" parTransId="{E0C5A8E1-2EAF-4854-AA70-1A460FB67229}" sibTransId="{5E1165AF-3A1E-4F1A-A867-BEC0B46D28CD}"/>
    <dgm:cxn modelId="{307D43F6-12FC-4368-9DEF-790A7D4F044F}" type="presOf" srcId="{BB42F4AF-F540-4774-8072-E562476883BB}" destId="{B244B3D3-ABEC-42C3-9A92-9E6225BCC58B}" srcOrd="0" destOrd="0" presId="urn:microsoft.com/office/officeart/2005/8/layout/hList1"/>
    <dgm:cxn modelId="{A291A262-0678-497C-862D-3185BF04432C}" type="presParOf" srcId="{C4E3CFC3-D3A7-4221-9885-19628A494A2A}" destId="{5ACE8FC1-048A-4137-AB9B-E71DEEE05173}" srcOrd="0" destOrd="0" presId="urn:microsoft.com/office/officeart/2005/8/layout/hList1"/>
    <dgm:cxn modelId="{178395FE-8E19-498F-98D5-53531F2291E1}" type="presParOf" srcId="{5ACE8FC1-048A-4137-AB9B-E71DEEE05173}" destId="{A9335239-2781-49BA-ADEE-3DDB741E1D7A}" srcOrd="0" destOrd="0" presId="urn:microsoft.com/office/officeart/2005/8/layout/hList1"/>
    <dgm:cxn modelId="{5049BFED-1145-4BD0-B168-7249613F6B5A}" type="presParOf" srcId="{5ACE8FC1-048A-4137-AB9B-E71DEEE05173}" destId="{3D7A2894-758A-470C-B8EC-80B23489FD68}" srcOrd="1" destOrd="0" presId="urn:microsoft.com/office/officeart/2005/8/layout/hList1"/>
    <dgm:cxn modelId="{EECE75D9-1F6B-4D1E-B80C-F622D06EE13F}" type="presParOf" srcId="{C4E3CFC3-D3A7-4221-9885-19628A494A2A}" destId="{918610B2-1B28-4505-953F-B0F1FBC47AA1}" srcOrd="1" destOrd="0" presId="urn:microsoft.com/office/officeart/2005/8/layout/hList1"/>
    <dgm:cxn modelId="{E50BBAC6-1D64-4609-ACD8-B10968C81A16}" type="presParOf" srcId="{C4E3CFC3-D3A7-4221-9885-19628A494A2A}" destId="{94974580-5F91-4E8B-A19E-3BF9B6DA8458}" srcOrd="2" destOrd="0" presId="urn:microsoft.com/office/officeart/2005/8/layout/hList1"/>
    <dgm:cxn modelId="{37710172-1CE2-4EDE-998A-1D73BA0062AE}" type="presParOf" srcId="{94974580-5F91-4E8B-A19E-3BF9B6DA8458}" destId="{9B602262-0B33-402F-8BE0-0986079E0B9A}" srcOrd="0" destOrd="0" presId="urn:microsoft.com/office/officeart/2005/8/layout/hList1"/>
    <dgm:cxn modelId="{FC87AC64-ED1B-446B-9A4E-23C90CDFB92C}" type="presParOf" srcId="{94974580-5F91-4E8B-A19E-3BF9B6DA8458}" destId="{295FD125-8871-4C50-BA46-FAB19725422C}" srcOrd="1" destOrd="0" presId="urn:microsoft.com/office/officeart/2005/8/layout/hList1"/>
    <dgm:cxn modelId="{F24C1C90-0C7E-43E1-BA39-B525B6DED134}" type="presParOf" srcId="{C4E3CFC3-D3A7-4221-9885-19628A494A2A}" destId="{23AAADF9-7CD7-4353-8688-68AB66E71BC8}" srcOrd="3" destOrd="0" presId="urn:microsoft.com/office/officeart/2005/8/layout/hList1"/>
    <dgm:cxn modelId="{3136772B-BA45-4B88-9F43-4397B130AB48}" type="presParOf" srcId="{C4E3CFC3-D3A7-4221-9885-19628A494A2A}" destId="{E5321B4E-E0FD-42CD-B83B-54F2F3B2E137}" srcOrd="4" destOrd="0" presId="urn:microsoft.com/office/officeart/2005/8/layout/hList1"/>
    <dgm:cxn modelId="{C44DC50D-B40E-409E-826F-CEFCFAECF0E8}" type="presParOf" srcId="{E5321B4E-E0FD-42CD-B83B-54F2F3B2E137}" destId="{804444C0-919F-402E-9125-EADD9569E02A}" srcOrd="0" destOrd="0" presId="urn:microsoft.com/office/officeart/2005/8/layout/hList1"/>
    <dgm:cxn modelId="{47BAC136-B28D-4672-8EF6-6517D7B83FAE}" type="presParOf" srcId="{E5321B4E-E0FD-42CD-B83B-54F2F3B2E137}" destId="{B244B3D3-ABEC-42C3-9A92-9E6225BCC58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E9A771-E57C-49E1-B31D-4B6E8BC9EE4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430FED1-73EB-4DDA-A6D8-2B1A36EBEFAE}">
      <dgm:prSet phldrT="[Text]"/>
      <dgm:spPr/>
      <dgm:t>
        <a:bodyPr/>
        <a:lstStyle/>
        <a:p>
          <a:r>
            <a:rPr lang="en-IN" dirty="0"/>
            <a:t>Capitalism</a:t>
          </a:r>
        </a:p>
      </dgm:t>
    </dgm:pt>
    <dgm:pt modelId="{AB6FBC9C-5E4E-434D-B031-84E14675417F}" type="parTrans" cxnId="{AF772960-9AF0-4525-9AAB-3EE6BBD91564}">
      <dgm:prSet/>
      <dgm:spPr/>
      <dgm:t>
        <a:bodyPr/>
        <a:lstStyle/>
        <a:p>
          <a:endParaRPr lang="en-IN"/>
        </a:p>
      </dgm:t>
    </dgm:pt>
    <dgm:pt modelId="{D55B8CC5-8AE7-41ED-9021-65EBE90C039C}" type="sibTrans" cxnId="{AF772960-9AF0-4525-9AAB-3EE6BBD91564}">
      <dgm:prSet/>
      <dgm:spPr/>
      <dgm:t>
        <a:bodyPr/>
        <a:lstStyle/>
        <a:p>
          <a:endParaRPr lang="en-IN"/>
        </a:p>
      </dgm:t>
    </dgm:pt>
    <dgm:pt modelId="{8AA4BC32-DB84-4E2A-8998-DCF6B3BF8D20}">
      <dgm:prSet phldrT="[Text]"/>
      <dgm:spPr/>
      <dgm:t>
        <a:bodyPr/>
        <a:lstStyle/>
        <a:p>
          <a:r>
            <a:rPr lang="en-IN" dirty="0"/>
            <a:t>All Factors of Production are owned by private individuals - USA</a:t>
          </a:r>
        </a:p>
      </dgm:t>
    </dgm:pt>
    <dgm:pt modelId="{1DEA0175-F423-42DE-B578-E0C7A0C85F38}" type="parTrans" cxnId="{99467628-65B4-4949-8E5C-C0546F921296}">
      <dgm:prSet/>
      <dgm:spPr/>
      <dgm:t>
        <a:bodyPr/>
        <a:lstStyle/>
        <a:p>
          <a:endParaRPr lang="en-IN"/>
        </a:p>
      </dgm:t>
    </dgm:pt>
    <dgm:pt modelId="{8FEFD4B4-15E0-4935-A90A-CFAB94CF75AB}" type="sibTrans" cxnId="{99467628-65B4-4949-8E5C-C0546F921296}">
      <dgm:prSet/>
      <dgm:spPr/>
      <dgm:t>
        <a:bodyPr/>
        <a:lstStyle/>
        <a:p>
          <a:endParaRPr lang="en-IN"/>
        </a:p>
      </dgm:t>
    </dgm:pt>
    <dgm:pt modelId="{FC95C6A7-9F3F-429E-AB60-1BAF7770C1BF}">
      <dgm:prSet phldrT="[Text]"/>
      <dgm:spPr/>
      <dgm:t>
        <a:bodyPr/>
        <a:lstStyle/>
        <a:p>
          <a:r>
            <a:rPr lang="en-IN" dirty="0">
              <a:solidFill>
                <a:srgbClr val="FF0000"/>
              </a:solidFill>
            </a:rPr>
            <a:t>P</a:t>
          </a:r>
          <a:r>
            <a:rPr lang="en-IN" b="1" dirty="0">
              <a:solidFill>
                <a:srgbClr val="FF0000"/>
              </a:solidFill>
            </a:rPr>
            <a:t>rice Determination is done by market forces-demand/supply</a:t>
          </a:r>
        </a:p>
      </dgm:t>
    </dgm:pt>
    <dgm:pt modelId="{6CAED0E5-3B2D-439E-9A5E-D278725B478C}" type="parTrans" cxnId="{02A3DA2B-2A6B-427E-9BE0-BE9DBD540858}">
      <dgm:prSet/>
      <dgm:spPr/>
      <dgm:t>
        <a:bodyPr/>
        <a:lstStyle/>
        <a:p>
          <a:endParaRPr lang="en-IN"/>
        </a:p>
      </dgm:t>
    </dgm:pt>
    <dgm:pt modelId="{46F3B7C1-8CB0-4BAF-AC93-C00F9C841B48}" type="sibTrans" cxnId="{02A3DA2B-2A6B-427E-9BE0-BE9DBD540858}">
      <dgm:prSet/>
      <dgm:spPr/>
      <dgm:t>
        <a:bodyPr/>
        <a:lstStyle/>
        <a:p>
          <a:endParaRPr lang="en-IN"/>
        </a:p>
      </dgm:t>
    </dgm:pt>
    <dgm:pt modelId="{A470523F-DB57-4839-A668-D91A078625E8}">
      <dgm:prSet phldrT="[Text]"/>
      <dgm:spPr/>
      <dgm:t>
        <a:bodyPr/>
        <a:lstStyle/>
        <a:p>
          <a:r>
            <a:rPr lang="en-IN" dirty="0"/>
            <a:t>Command/Socialism</a:t>
          </a:r>
        </a:p>
      </dgm:t>
    </dgm:pt>
    <dgm:pt modelId="{FA0ED005-47C7-4AAE-9DCE-1995C03BE730}" type="parTrans" cxnId="{9F91BE4C-9EC6-4092-9369-064F1C2793DF}">
      <dgm:prSet/>
      <dgm:spPr/>
      <dgm:t>
        <a:bodyPr/>
        <a:lstStyle/>
        <a:p>
          <a:endParaRPr lang="en-IN"/>
        </a:p>
      </dgm:t>
    </dgm:pt>
    <dgm:pt modelId="{CCF2F7D5-9F2B-4906-8D3F-C170EB720A60}" type="sibTrans" cxnId="{9F91BE4C-9EC6-4092-9369-064F1C2793DF}">
      <dgm:prSet/>
      <dgm:spPr/>
      <dgm:t>
        <a:bodyPr/>
        <a:lstStyle/>
        <a:p>
          <a:endParaRPr lang="en-IN"/>
        </a:p>
      </dgm:t>
    </dgm:pt>
    <dgm:pt modelId="{0865273C-7442-4413-83F7-8FB74D242D43}">
      <dgm:prSet phldrT="[Text]"/>
      <dgm:spPr/>
      <dgm:t>
        <a:bodyPr/>
        <a:lstStyle/>
        <a:p>
          <a:r>
            <a:rPr lang="en-IN" dirty="0"/>
            <a:t>All Factors of Production are owned by Government/State – CHINA/RUSSIA</a:t>
          </a:r>
        </a:p>
      </dgm:t>
    </dgm:pt>
    <dgm:pt modelId="{05A7AD1B-BD47-4F14-AFEB-AE5DD3DC46E1}" type="parTrans" cxnId="{50FAF1F0-41A2-494D-9AC0-0ECD3D1AEE56}">
      <dgm:prSet/>
      <dgm:spPr/>
      <dgm:t>
        <a:bodyPr/>
        <a:lstStyle/>
        <a:p>
          <a:endParaRPr lang="en-IN"/>
        </a:p>
      </dgm:t>
    </dgm:pt>
    <dgm:pt modelId="{2F6E6BE3-7165-4BD9-A54A-5676FA6151D7}" type="sibTrans" cxnId="{50FAF1F0-41A2-494D-9AC0-0ECD3D1AEE56}">
      <dgm:prSet/>
      <dgm:spPr/>
      <dgm:t>
        <a:bodyPr/>
        <a:lstStyle/>
        <a:p>
          <a:endParaRPr lang="en-IN"/>
        </a:p>
      </dgm:t>
    </dgm:pt>
    <dgm:pt modelId="{C8725CAA-8743-4F1C-8A74-7E267E8E837C}">
      <dgm:prSet phldrT="[Text]"/>
      <dgm:spPr/>
      <dgm:t>
        <a:bodyPr/>
        <a:lstStyle/>
        <a:p>
          <a:r>
            <a:rPr lang="en-IN" b="1" dirty="0">
              <a:solidFill>
                <a:srgbClr val="FF0000"/>
              </a:solidFill>
            </a:rPr>
            <a:t>Price Determination is done by Government owned Public Sectors</a:t>
          </a:r>
          <a:r>
            <a:rPr lang="en-IN" b="1" dirty="0"/>
            <a:t> </a:t>
          </a:r>
        </a:p>
      </dgm:t>
    </dgm:pt>
    <dgm:pt modelId="{F1E59E3D-309B-446A-9114-1E5092BDAE35}" type="parTrans" cxnId="{FD9EF601-12D9-45A6-85ED-C775F005F7E6}">
      <dgm:prSet/>
      <dgm:spPr/>
      <dgm:t>
        <a:bodyPr/>
        <a:lstStyle/>
        <a:p>
          <a:endParaRPr lang="en-IN"/>
        </a:p>
      </dgm:t>
    </dgm:pt>
    <dgm:pt modelId="{B3C4A9F2-5D6D-45C3-B267-970F9F3DC0BC}" type="sibTrans" cxnId="{FD9EF601-12D9-45A6-85ED-C775F005F7E6}">
      <dgm:prSet/>
      <dgm:spPr/>
      <dgm:t>
        <a:bodyPr/>
        <a:lstStyle/>
        <a:p>
          <a:endParaRPr lang="en-IN"/>
        </a:p>
      </dgm:t>
    </dgm:pt>
    <dgm:pt modelId="{F204BAFA-C7A3-40FA-8867-83BCA5B156AA}">
      <dgm:prSet phldrT="[Text]"/>
      <dgm:spPr/>
      <dgm:t>
        <a:bodyPr/>
        <a:lstStyle/>
        <a:p>
          <a:r>
            <a:rPr lang="en-IN" dirty="0"/>
            <a:t>Mixed Economy</a:t>
          </a:r>
        </a:p>
      </dgm:t>
    </dgm:pt>
    <dgm:pt modelId="{45A37838-D33D-40F1-BECD-1ECE68430C53}" type="parTrans" cxnId="{182C95EF-9A34-45FC-B420-1C9828824D2C}">
      <dgm:prSet/>
      <dgm:spPr/>
      <dgm:t>
        <a:bodyPr/>
        <a:lstStyle/>
        <a:p>
          <a:endParaRPr lang="en-IN"/>
        </a:p>
      </dgm:t>
    </dgm:pt>
    <dgm:pt modelId="{47702734-A6E4-49F3-A5F7-19C2F701C4B4}" type="sibTrans" cxnId="{182C95EF-9A34-45FC-B420-1C9828824D2C}">
      <dgm:prSet/>
      <dgm:spPr/>
      <dgm:t>
        <a:bodyPr/>
        <a:lstStyle/>
        <a:p>
          <a:endParaRPr lang="en-IN"/>
        </a:p>
      </dgm:t>
    </dgm:pt>
    <dgm:pt modelId="{2EA8B146-2E9C-4F3F-A0CF-DA24E554647B}">
      <dgm:prSet phldrT="[Text]"/>
      <dgm:spPr/>
      <dgm:t>
        <a:bodyPr/>
        <a:lstStyle/>
        <a:p>
          <a:r>
            <a:rPr lang="en-IN" dirty="0"/>
            <a:t>It combines the best features of Capitalism and Socialism – with both Public Sector and Private Sector co-exist  - INDIA</a:t>
          </a:r>
        </a:p>
      </dgm:t>
    </dgm:pt>
    <dgm:pt modelId="{DB6534E6-D142-4876-BC39-D459CD0DE592}" type="parTrans" cxnId="{E87EFBC4-899D-4E29-B01F-A3ED0F5C099D}">
      <dgm:prSet/>
      <dgm:spPr/>
      <dgm:t>
        <a:bodyPr/>
        <a:lstStyle/>
        <a:p>
          <a:endParaRPr lang="en-IN"/>
        </a:p>
      </dgm:t>
    </dgm:pt>
    <dgm:pt modelId="{49D9C109-6EEF-4279-A26F-8C368F43036E}" type="sibTrans" cxnId="{E87EFBC4-899D-4E29-B01F-A3ED0F5C099D}">
      <dgm:prSet/>
      <dgm:spPr/>
      <dgm:t>
        <a:bodyPr/>
        <a:lstStyle/>
        <a:p>
          <a:endParaRPr lang="en-IN"/>
        </a:p>
      </dgm:t>
    </dgm:pt>
    <dgm:pt modelId="{56786333-4293-4B46-9F5E-E89A81170328}">
      <dgm:prSet phldrT="[Text]"/>
      <dgm:spPr/>
      <dgm:t>
        <a:bodyPr/>
        <a:lstStyle/>
        <a:p>
          <a:r>
            <a:rPr lang="en-IN" b="1" dirty="0">
              <a:solidFill>
                <a:srgbClr val="FF0000"/>
              </a:solidFill>
            </a:rPr>
            <a:t>Price Determination in Public Sectors determined by Government/Regulatory Agencies and in Private Sectors are determined by MARKET FORCES  - Demand and Supply</a:t>
          </a:r>
        </a:p>
      </dgm:t>
    </dgm:pt>
    <dgm:pt modelId="{BEE690B5-D1BD-441C-B38A-5217DC4BAC3D}" type="parTrans" cxnId="{2466BA85-40BF-4721-8181-BFE50D6191AE}">
      <dgm:prSet/>
      <dgm:spPr/>
      <dgm:t>
        <a:bodyPr/>
        <a:lstStyle/>
        <a:p>
          <a:endParaRPr lang="en-IN"/>
        </a:p>
      </dgm:t>
    </dgm:pt>
    <dgm:pt modelId="{1CA73C1E-CCA4-4A8C-82B3-314816FC017B}" type="sibTrans" cxnId="{2466BA85-40BF-4721-8181-BFE50D6191AE}">
      <dgm:prSet/>
      <dgm:spPr/>
      <dgm:t>
        <a:bodyPr/>
        <a:lstStyle/>
        <a:p>
          <a:endParaRPr lang="en-IN"/>
        </a:p>
      </dgm:t>
    </dgm:pt>
    <dgm:pt modelId="{ADC44CCF-2A5C-4564-BC14-6FC1C2E89BCD}" type="pres">
      <dgm:prSet presAssocID="{07E9A771-E57C-49E1-B31D-4B6E8BC9EE49}" presName="Name0" presStyleCnt="0">
        <dgm:presLayoutVars>
          <dgm:dir/>
          <dgm:animLvl val="lvl"/>
          <dgm:resizeHandles val="exact"/>
        </dgm:presLayoutVars>
      </dgm:prSet>
      <dgm:spPr/>
    </dgm:pt>
    <dgm:pt modelId="{28A7491F-4647-4E33-B8EC-8DCA03138F81}" type="pres">
      <dgm:prSet presAssocID="{E430FED1-73EB-4DDA-A6D8-2B1A36EBEFAE}" presName="linNode" presStyleCnt="0"/>
      <dgm:spPr/>
    </dgm:pt>
    <dgm:pt modelId="{4C630889-19B2-40FC-AFF7-FB1DF78ADE95}" type="pres">
      <dgm:prSet presAssocID="{E430FED1-73EB-4DDA-A6D8-2B1A36EBEFA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52AA5BE1-2B6D-47A3-913E-D041E7BDC205}" type="pres">
      <dgm:prSet presAssocID="{E430FED1-73EB-4DDA-A6D8-2B1A36EBEFAE}" presName="descendantText" presStyleLbl="alignAccFollowNode1" presStyleIdx="0" presStyleCnt="3">
        <dgm:presLayoutVars>
          <dgm:bulletEnabled val="1"/>
        </dgm:presLayoutVars>
      </dgm:prSet>
      <dgm:spPr/>
    </dgm:pt>
    <dgm:pt modelId="{29FA7882-ECA5-4FCF-9D74-11FC3816AAF3}" type="pres">
      <dgm:prSet presAssocID="{D55B8CC5-8AE7-41ED-9021-65EBE90C039C}" presName="sp" presStyleCnt="0"/>
      <dgm:spPr/>
    </dgm:pt>
    <dgm:pt modelId="{C9B8C117-D5DE-46A7-9887-F7A0C541D986}" type="pres">
      <dgm:prSet presAssocID="{A470523F-DB57-4839-A668-D91A078625E8}" presName="linNode" presStyleCnt="0"/>
      <dgm:spPr/>
    </dgm:pt>
    <dgm:pt modelId="{3D474B50-34AE-4ED7-8F73-DB4AA18107BA}" type="pres">
      <dgm:prSet presAssocID="{A470523F-DB57-4839-A668-D91A078625E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A9735A3-BE18-4A56-95B0-CF37EE940E33}" type="pres">
      <dgm:prSet presAssocID="{A470523F-DB57-4839-A668-D91A078625E8}" presName="descendantText" presStyleLbl="alignAccFollowNode1" presStyleIdx="1" presStyleCnt="3">
        <dgm:presLayoutVars>
          <dgm:bulletEnabled val="1"/>
        </dgm:presLayoutVars>
      </dgm:prSet>
      <dgm:spPr/>
    </dgm:pt>
    <dgm:pt modelId="{362E699D-D880-4FAD-A1C1-8CCE4F91CFF6}" type="pres">
      <dgm:prSet presAssocID="{CCF2F7D5-9F2B-4906-8D3F-C170EB720A60}" presName="sp" presStyleCnt="0"/>
      <dgm:spPr/>
    </dgm:pt>
    <dgm:pt modelId="{9F83B4ED-9F5D-47DE-84A4-4438B1B7E88D}" type="pres">
      <dgm:prSet presAssocID="{F204BAFA-C7A3-40FA-8867-83BCA5B156AA}" presName="linNode" presStyleCnt="0"/>
      <dgm:spPr/>
    </dgm:pt>
    <dgm:pt modelId="{60BF0B61-E01C-4BDB-A79F-44C6FA10C9EA}" type="pres">
      <dgm:prSet presAssocID="{F204BAFA-C7A3-40FA-8867-83BCA5B156AA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913D10F-6F67-490B-9111-82A3AE687BCF}" type="pres">
      <dgm:prSet presAssocID="{F204BAFA-C7A3-40FA-8867-83BCA5B156AA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FD9EF601-12D9-45A6-85ED-C775F005F7E6}" srcId="{A470523F-DB57-4839-A668-D91A078625E8}" destId="{C8725CAA-8743-4F1C-8A74-7E267E8E837C}" srcOrd="1" destOrd="0" parTransId="{F1E59E3D-309B-446A-9114-1E5092BDAE35}" sibTransId="{B3C4A9F2-5D6D-45C3-B267-970F9F3DC0BC}"/>
    <dgm:cxn modelId="{99467628-65B4-4949-8E5C-C0546F921296}" srcId="{E430FED1-73EB-4DDA-A6D8-2B1A36EBEFAE}" destId="{8AA4BC32-DB84-4E2A-8998-DCF6B3BF8D20}" srcOrd="0" destOrd="0" parTransId="{1DEA0175-F423-42DE-B578-E0C7A0C85F38}" sibTransId="{8FEFD4B4-15E0-4935-A90A-CFAB94CF75AB}"/>
    <dgm:cxn modelId="{02A3DA2B-2A6B-427E-9BE0-BE9DBD540858}" srcId="{E430FED1-73EB-4DDA-A6D8-2B1A36EBEFAE}" destId="{FC95C6A7-9F3F-429E-AB60-1BAF7770C1BF}" srcOrd="1" destOrd="0" parTransId="{6CAED0E5-3B2D-439E-9A5E-D278725B478C}" sibTransId="{46F3B7C1-8CB0-4BAF-AC93-C00F9C841B48}"/>
    <dgm:cxn modelId="{183EDF2C-5C2B-4F0A-899D-ACA3D7477E3E}" type="presOf" srcId="{8AA4BC32-DB84-4E2A-8998-DCF6B3BF8D20}" destId="{52AA5BE1-2B6D-47A3-913E-D041E7BDC205}" srcOrd="0" destOrd="0" presId="urn:microsoft.com/office/officeart/2005/8/layout/vList5"/>
    <dgm:cxn modelId="{AF772960-9AF0-4525-9AAB-3EE6BBD91564}" srcId="{07E9A771-E57C-49E1-B31D-4B6E8BC9EE49}" destId="{E430FED1-73EB-4DDA-A6D8-2B1A36EBEFAE}" srcOrd="0" destOrd="0" parTransId="{AB6FBC9C-5E4E-434D-B031-84E14675417F}" sibTransId="{D55B8CC5-8AE7-41ED-9021-65EBE90C039C}"/>
    <dgm:cxn modelId="{AA619E43-AFC6-4C12-9237-4C49A1201FC0}" type="presOf" srcId="{FC95C6A7-9F3F-429E-AB60-1BAF7770C1BF}" destId="{52AA5BE1-2B6D-47A3-913E-D041E7BDC205}" srcOrd="0" destOrd="1" presId="urn:microsoft.com/office/officeart/2005/8/layout/vList5"/>
    <dgm:cxn modelId="{9F91BE4C-9EC6-4092-9369-064F1C2793DF}" srcId="{07E9A771-E57C-49E1-B31D-4B6E8BC9EE49}" destId="{A470523F-DB57-4839-A668-D91A078625E8}" srcOrd="1" destOrd="0" parTransId="{FA0ED005-47C7-4AAE-9DCE-1995C03BE730}" sibTransId="{CCF2F7D5-9F2B-4906-8D3F-C170EB720A60}"/>
    <dgm:cxn modelId="{58A04350-9ED4-4F99-A1F3-1245F59A1700}" type="presOf" srcId="{E430FED1-73EB-4DDA-A6D8-2B1A36EBEFAE}" destId="{4C630889-19B2-40FC-AFF7-FB1DF78ADE95}" srcOrd="0" destOrd="0" presId="urn:microsoft.com/office/officeart/2005/8/layout/vList5"/>
    <dgm:cxn modelId="{7A9B3671-D1DF-4E85-BA78-8C233C3E6CB4}" type="presOf" srcId="{56786333-4293-4B46-9F5E-E89A81170328}" destId="{0913D10F-6F67-490B-9111-82A3AE687BCF}" srcOrd="0" destOrd="1" presId="urn:microsoft.com/office/officeart/2005/8/layout/vList5"/>
    <dgm:cxn modelId="{1B610774-1FA2-4D86-B5D5-333B5F2F4F68}" type="presOf" srcId="{2EA8B146-2E9C-4F3F-A0CF-DA24E554647B}" destId="{0913D10F-6F67-490B-9111-82A3AE687BCF}" srcOrd="0" destOrd="0" presId="urn:microsoft.com/office/officeart/2005/8/layout/vList5"/>
    <dgm:cxn modelId="{2466BA85-40BF-4721-8181-BFE50D6191AE}" srcId="{F204BAFA-C7A3-40FA-8867-83BCA5B156AA}" destId="{56786333-4293-4B46-9F5E-E89A81170328}" srcOrd="1" destOrd="0" parTransId="{BEE690B5-D1BD-441C-B38A-5217DC4BAC3D}" sibTransId="{1CA73C1E-CCA4-4A8C-82B3-314816FC017B}"/>
    <dgm:cxn modelId="{0B0CD19D-54FA-44DF-BADF-2BA7BFB2A7B3}" type="presOf" srcId="{0865273C-7442-4413-83F7-8FB74D242D43}" destId="{BA9735A3-BE18-4A56-95B0-CF37EE940E33}" srcOrd="0" destOrd="0" presId="urn:microsoft.com/office/officeart/2005/8/layout/vList5"/>
    <dgm:cxn modelId="{E87EFBC4-899D-4E29-B01F-A3ED0F5C099D}" srcId="{F204BAFA-C7A3-40FA-8867-83BCA5B156AA}" destId="{2EA8B146-2E9C-4F3F-A0CF-DA24E554647B}" srcOrd="0" destOrd="0" parTransId="{DB6534E6-D142-4876-BC39-D459CD0DE592}" sibTransId="{49D9C109-6EEF-4279-A26F-8C368F43036E}"/>
    <dgm:cxn modelId="{A23D13CB-A109-4506-BB8E-8A200D3A671C}" type="presOf" srcId="{F204BAFA-C7A3-40FA-8867-83BCA5B156AA}" destId="{60BF0B61-E01C-4BDB-A79F-44C6FA10C9EA}" srcOrd="0" destOrd="0" presId="urn:microsoft.com/office/officeart/2005/8/layout/vList5"/>
    <dgm:cxn modelId="{FFD50CCC-F49E-4D2D-B060-CAAEE2554B87}" type="presOf" srcId="{A470523F-DB57-4839-A668-D91A078625E8}" destId="{3D474B50-34AE-4ED7-8F73-DB4AA18107BA}" srcOrd="0" destOrd="0" presId="urn:microsoft.com/office/officeart/2005/8/layout/vList5"/>
    <dgm:cxn modelId="{4F9038CE-BB6F-4B87-9742-3B742FF94223}" type="presOf" srcId="{07E9A771-E57C-49E1-B31D-4B6E8BC9EE49}" destId="{ADC44CCF-2A5C-4564-BC14-6FC1C2E89BCD}" srcOrd="0" destOrd="0" presId="urn:microsoft.com/office/officeart/2005/8/layout/vList5"/>
    <dgm:cxn modelId="{182C95EF-9A34-45FC-B420-1C9828824D2C}" srcId="{07E9A771-E57C-49E1-B31D-4B6E8BC9EE49}" destId="{F204BAFA-C7A3-40FA-8867-83BCA5B156AA}" srcOrd="2" destOrd="0" parTransId="{45A37838-D33D-40F1-BECD-1ECE68430C53}" sibTransId="{47702734-A6E4-49F3-A5F7-19C2F701C4B4}"/>
    <dgm:cxn modelId="{50FAF1F0-41A2-494D-9AC0-0ECD3D1AEE56}" srcId="{A470523F-DB57-4839-A668-D91A078625E8}" destId="{0865273C-7442-4413-83F7-8FB74D242D43}" srcOrd="0" destOrd="0" parTransId="{05A7AD1B-BD47-4F14-AFEB-AE5DD3DC46E1}" sibTransId="{2F6E6BE3-7165-4BD9-A54A-5676FA6151D7}"/>
    <dgm:cxn modelId="{1AC56CFE-3F97-4B19-9217-7B661C0C70A2}" type="presOf" srcId="{C8725CAA-8743-4F1C-8A74-7E267E8E837C}" destId="{BA9735A3-BE18-4A56-95B0-CF37EE940E33}" srcOrd="0" destOrd="1" presId="urn:microsoft.com/office/officeart/2005/8/layout/vList5"/>
    <dgm:cxn modelId="{0C8EAB1D-9600-4F6E-87DA-9F859DF69662}" type="presParOf" srcId="{ADC44CCF-2A5C-4564-BC14-6FC1C2E89BCD}" destId="{28A7491F-4647-4E33-B8EC-8DCA03138F81}" srcOrd="0" destOrd="0" presId="urn:microsoft.com/office/officeart/2005/8/layout/vList5"/>
    <dgm:cxn modelId="{D3D01BD2-C9CA-450C-BC5C-096CA2EA1C0A}" type="presParOf" srcId="{28A7491F-4647-4E33-B8EC-8DCA03138F81}" destId="{4C630889-19B2-40FC-AFF7-FB1DF78ADE95}" srcOrd="0" destOrd="0" presId="urn:microsoft.com/office/officeart/2005/8/layout/vList5"/>
    <dgm:cxn modelId="{C8C2F3E9-E7C2-4803-A4D6-0CC9F654C639}" type="presParOf" srcId="{28A7491F-4647-4E33-B8EC-8DCA03138F81}" destId="{52AA5BE1-2B6D-47A3-913E-D041E7BDC205}" srcOrd="1" destOrd="0" presId="urn:microsoft.com/office/officeart/2005/8/layout/vList5"/>
    <dgm:cxn modelId="{654A9FDA-1BF5-45B2-824D-6EF537D6CDED}" type="presParOf" srcId="{ADC44CCF-2A5C-4564-BC14-6FC1C2E89BCD}" destId="{29FA7882-ECA5-4FCF-9D74-11FC3816AAF3}" srcOrd="1" destOrd="0" presId="urn:microsoft.com/office/officeart/2005/8/layout/vList5"/>
    <dgm:cxn modelId="{3675FF77-C44A-42B3-BAD3-3BDFFA27CF83}" type="presParOf" srcId="{ADC44CCF-2A5C-4564-BC14-6FC1C2E89BCD}" destId="{C9B8C117-D5DE-46A7-9887-F7A0C541D986}" srcOrd="2" destOrd="0" presId="urn:microsoft.com/office/officeart/2005/8/layout/vList5"/>
    <dgm:cxn modelId="{87EB9279-BE8B-4900-A11E-B2E2C3EF8B7E}" type="presParOf" srcId="{C9B8C117-D5DE-46A7-9887-F7A0C541D986}" destId="{3D474B50-34AE-4ED7-8F73-DB4AA18107BA}" srcOrd="0" destOrd="0" presId="urn:microsoft.com/office/officeart/2005/8/layout/vList5"/>
    <dgm:cxn modelId="{B4D33B40-055C-4B91-B280-9737D065742E}" type="presParOf" srcId="{C9B8C117-D5DE-46A7-9887-F7A0C541D986}" destId="{BA9735A3-BE18-4A56-95B0-CF37EE940E33}" srcOrd="1" destOrd="0" presId="urn:microsoft.com/office/officeart/2005/8/layout/vList5"/>
    <dgm:cxn modelId="{2E250E61-8B7D-4CB4-A55D-12933FBDBD88}" type="presParOf" srcId="{ADC44CCF-2A5C-4564-BC14-6FC1C2E89BCD}" destId="{362E699D-D880-4FAD-A1C1-8CCE4F91CFF6}" srcOrd="3" destOrd="0" presId="urn:microsoft.com/office/officeart/2005/8/layout/vList5"/>
    <dgm:cxn modelId="{4C3E93D1-1255-4C3D-9D7B-11935581D737}" type="presParOf" srcId="{ADC44CCF-2A5C-4564-BC14-6FC1C2E89BCD}" destId="{9F83B4ED-9F5D-47DE-84A4-4438B1B7E88D}" srcOrd="4" destOrd="0" presId="urn:microsoft.com/office/officeart/2005/8/layout/vList5"/>
    <dgm:cxn modelId="{41A2D376-1965-4041-9BFC-D1075FE59361}" type="presParOf" srcId="{9F83B4ED-9F5D-47DE-84A4-4438B1B7E88D}" destId="{60BF0B61-E01C-4BDB-A79F-44C6FA10C9EA}" srcOrd="0" destOrd="0" presId="urn:microsoft.com/office/officeart/2005/8/layout/vList5"/>
    <dgm:cxn modelId="{D9F2841F-CC7A-4EFF-9DBD-3998A5E4E8A9}" type="presParOf" srcId="{9F83B4ED-9F5D-47DE-84A4-4438B1B7E88D}" destId="{0913D10F-6F67-490B-9111-82A3AE687BC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EC5766-8C32-4794-81D9-5D7D99B671A9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AD73321-3C00-4F46-8286-EE8BE1E76D03}">
      <dgm:prSet phldrT="[Text]"/>
      <dgm:spPr/>
      <dgm:t>
        <a:bodyPr/>
        <a:lstStyle/>
        <a:p>
          <a:r>
            <a:rPr lang="en-IN" dirty="0"/>
            <a:t>Factor Pricing</a:t>
          </a:r>
        </a:p>
      </dgm:t>
    </dgm:pt>
    <dgm:pt modelId="{60032FCE-525C-4798-B7F6-17BA8BF2F961}" type="parTrans" cxnId="{27C070E6-8976-40E6-BB5C-CD775DE28219}">
      <dgm:prSet/>
      <dgm:spPr/>
      <dgm:t>
        <a:bodyPr/>
        <a:lstStyle/>
        <a:p>
          <a:endParaRPr lang="en-IN"/>
        </a:p>
      </dgm:t>
    </dgm:pt>
    <dgm:pt modelId="{6C0B0293-42F6-4902-A8FB-7747E2526712}" type="sibTrans" cxnId="{27C070E6-8976-40E6-BB5C-CD775DE28219}">
      <dgm:prSet/>
      <dgm:spPr/>
      <dgm:t>
        <a:bodyPr/>
        <a:lstStyle/>
        <a:p>
          <a:endParaRPr lang="en-IN"/>
        </a:p>
      </dgm:t>
    </dgm:pt>
    <dgm:pt modelId="{8688EFE6-62C3-44B8-9113-D15CF4C3A5E8}">
      <dgm:prSet phldrT="[Text]"/>
      <dgm:spPr/>
      <dgm:t>
        <a:bodyPr/>
        <a:lstStyle/>
        <a:p>
          <a:r>
            <a:rPr lang="en-IN" dirty="0"/>
            <a:t>Land-Rent</a:t>
          </a:r>
        </a:p>
      </dgm:t>
    </dgm:pt>
    <dgm:pt modelId="{84ABDB2B-D9C4-4B7F-BDBE-8FA044CA7D68}" type="parTrans" cxnId="{E05C570E-81E3-4001-8A43-7F8E074351AC}">
      <dgm:prSet/>
      <dgm:spPr/>
      <dgm:t>
        <a:bodyPr/>
        <a:lstStyle/>
        <a:p>
          <a:endParaRPr lang="en-IN"/>
        </a:p>
      </dgm:t>
    </dgm:pt>
    <dgm:pt modelId="{94071106-8A5D-4EE1-B8DA-B9D37B11436B}" type="sibTrans" cxnId="{E05C570E-81E3-4001-8A43-7F8E074351AC}">
      <dgm:prSet/>
      <dgm:spPr/>
      <dgm:t>
        <a:bodyPr/>
        <a:lstStyle/>
        <a:p>
          <a:endParaRPr lang="en-IN"/>
        </a:p>
      </dgm:t>
    </dgm:pt>
    <dgm:pt modelId="{707A026A-F4A3-4BF8-BA04-59C615B977A9}">
      <dgm:prSet phldrT="[Text]"/>
      <dgm:spPr/>
      <dgm:t>
        <a:bodyPr/>
        <a:lstStyle/>
        <a:p>
          <a:r>
            <a:rPr lang="en-IN" dirty="0"/>
            <a:t>Labour-Wages</a:t>
          </a:r>
        </a:p>
      </dgm:t>
    </dgm:pt>
    <dgm:pt modelId="{C1458B8B-DC2C-4668-845D-BB0D2755DFFD}" type="parTrans" cxnId="{3F6F2E5A-CAC7-4558-BF24-65D1A46CE632}">
      <dgm:prSet/>
      <dgm:spPr/>
      <dgm:t>
        <a:bodyPr/>
        <a:lstStyle/>
        <a:p>
          <a:endParaRPr lang="en-IN"/>
        </a:p>
      </dgm:t>
    </dgm:pt>
    <dgm:pt modelId="{CE353FDA-6BAA-48EF-9F46-480652516834}" type="sibTrans" cxnId="{3F6F2E5A-CAC7-4558-BF24-65D1A46CE632}">
      <dgm:prSet/>
      <dgm:spPr/>
      <dgm:t>
        <a:bodyPr/>
        <a:lstStyle/>
        <a:p>
          <a:endParaRPr lang="en-IN"/>
        </a:p>
      </dgm:t>
    </dgm:pt>
    <dgm:pt modelId="{5E20BBCD-EB87-44BC-B59D-004957ACCD44}">
      <dgm:prSet phldrT="[Text]"/>
      <dgm:spPr/>
      <dgm:t>
        <a:bodyPr/>
        <a:lstStyle/>
        <a:p>
          <a:r>
            <a:rPr lang="en-IN" dirty="0"/>
            <a:t>Capital - Interest</a:t>
          </a:r>
        </a:p>
      </dgm:t>
    </dgm:pt>
    <dgm:pt modelId="{88136589-2A8D-4CE8-880E-8B50C5064BA0}" type="parTrans" cxnId="{2F8DB687-C17E-4520-867E-A715E48D4DEA}">
      <dgm:prSet/>
      <dgm:spPr/>
      <dgm:t>
        <a:bodyPr/>
        <a:lstStyle/>
        <a:p>
          <a:endParaRPr lang="en-IN"/>
        </a:p>
      </dgm:t>
    </dgm:pt>
    <dgm:pt modelId="{2BC605F1-D44C-4C75-A33C-0BEF476117F8}" type="sibTrans" cxnId="{2F8DB687-C17E-4520-867E-A715E48D4DEA}">
      <dgm:prSet/>
      <dgm:spPr/>
      <dgm:t>
        <a:bodyPr/>
        <a:lstStyle/>
        <a:p>
          <a:endParaRPr lang="en-IN"/>
        </a:p>
      </dgm:t>
    </dgm:pt>
    <dgm:pt modelId="{7ADFD7D6-2185-45D0-8AB6-5C4A3D58623C}">
      <dgm:prSet phldrT="[Text]"/>
      <dgm:spPr/>
      <dgm:t>
        <a:bodyPr/>
        <a:lstStyle/>
        <a:p>
          <a:r>
            <a:rPr lang="en-IN" dirty="0" err="1"/>
            <a:t>Entreprnuer</a:t>
          </a:r>
          <a:endParaRPr lang="en-IN" dirty="0"/>
        </a:p>
        <a:p>
          <a:r>
            <a:rPr lang="en-IN" dirty="0"/>
            <a:t>PROFIT</a:t>
          </a:r>
        </a:p>
      </dgm:t>
    </dgm:pt>
    <dgm:pt modelId="{86029E55-32C7-4482-8480-2D66A09FE96C}" type="parTrans" cxnId="{6E9FD577-285D-476B-B01C-6CDD60F92B64}">
      <dgm:prSet/>
      <dgm:spPr/>
      <dgm:t>
        <a:bodyPr/>
        <a:lstStyle/>
        <a:p>
          <a:endParaRPr lang="en-IN"/>
        </a:p>
      </dgm:t>
    </dgm:pt>
    <dgm:pt modelId="{B5908E94-1DC8-4436-B5F9-AF3FF7C2C8EE}" type="sibTrans" cxnId="{6E9FD577-285D-476B-B01C-6CDD60F92B64}">
      <dgm:prSet/>
      <dgm:spPr/>
      <dgm:t>
        <a:bodyPr/>
        <a:lstStyle/>
        <a:p>
          <a:endParaRPr lang="en-IN"/>
        </a:p>
      </dgm:t>
    </dgm:pt>
    <dgm:pt modelId="{1F65569F-8FA4-4EC4-8203-2A2CD99FC54E}" type="pres">
      <dgm:prSet presAssocID="{2CEC5766-8C32-4794-81D9-5D7D99B671A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F4C0C07-FBAA-499B-AE23-8505C188794C}" type="pres">
      <dgm:prSet presAssocID="{DAD73321-3C00-4F46-8286-EE8BE1E76D03}" presName="centerShape" presStyleLbl="node0" presStyleIdx="0" presStyleCnt="1"/>
      <dgm:spPr/>
    </dgm:pt>
    <dgm:pt modelId="{A8DC117D-5B72-4AFA-8244-84696977CC5E}" type="pres">
      <dgm:prSet presAssocID="{84ABDB2B-D9C4-4B7F-BDBE-8FA044CA7D68}" presName="Name9" presStyleLbl="parChTrans1D2" presStyleIdx="0" presStyleCnt="4"/>
      <dgm:spPr/>
    </dgm:pt>
    <dgm:pt modelId="{388207ED-2894-448C-8D8B-D7300F0B8FA7}" type="pres">
      <dgm:prSet presAssocID="{84ABDB2B-D9C4-4B7F-BDBE-8FA044CA7D68}" presName="connTx" presStyleLbl="parChTrans1D2" presStyleIdx="0" presStyleCnt="4"/>
      <dgm:spPr/>
    </dgm:pt>
    <dgm:pt modelId="{F0DB54B7-26B1-411C-9712-8F07CC44BA3B}" type="pres">
      <dgm:prSet presAssocID="{8688EFE6-62C3-44B8-9113-D15CF4C3A5E8}" presName="node" presStyleLbl="node1" presStyleIdx="0" presStyleCnt="4">
        <dgm:presLayoutVars>
          <dgm:bulletEnabled val="1"/>
        </dgm:presLayoutVars>
      </dgm:prSet>
      <dgm:spPr/>
    </dgm:pt>
    <dgm:pt modelId="{7C178E9E-6BDC-4527-8DB3-4169249A9B2E}" type="pres">
      <dgm:prSet presAssocID="{C1458B8B-DC2C-4668-845D-BB0D2755DFFD}" presName="Name9" presStyleLbl="parChTrans1D2" presStyleIdx="1" presStyleCnt="4"/>
      <dgm:spPr/>
    </dgm:pt>
    <dgm:pt modelId="{7CFF6EF2-DD80-45EA-9A21-8A9064E501C5}" type="pres">
      <dgm:prSet presAssocID="{C1458B8B-DC2C-4668-845D-BB0D2755DFFD}" presName="connTx" presStyleLbl="parChTrans1D2" presStyleIdx="1" presStyleCnt="4"/>
      <dgm:spPr/>
    </dgm:pt>
    <dgm:pt modelId="{5C799185-260D-4C5E-8115-9838FED6E781}" type="pres">
      <dgm:prSet presAssocID="{707A026A-F4A3-4BF8-BA04-59C615B977A9}" presName="node" presStyleLbl="node1" presStyleIdx="1" presStyleCnt="4">
        <dgm:presLayoutVars>
          <dgm:bulletEnabled val="1"/>
        </dgm:presLayoutVars>
      </dgm:prSet>
      <dgm:spPr/>
    </dgm:pt>
    <dgm:pt modelId="{6B247E39-DCE3-416D-86E0-D28A33AA288B}" type="pres">
      <dgm:prSet presAssocID="{88136589-2A8D-4CE8-880E-8B50C5064BA0}" presName="Name9" presStyleLbl="parChTrans1D2" presStyleIdx="2" presStyleCnt="4"/>
      <dgm:spPr/>
    </dgm:pt>
    <dgm:pt modelId="{2E37D407-8C77-4D21-B6DE-F2A74C7CA3E8}" type="pres">
      <dgm:prSet presAssocID="{88136589-2A8D-4CE8-880E-8B50C5064BA0}" presName="connTx" presStyleLbl="parChTrans1D2" presStyleIdx="2" presStyleCnt="4"/>
      <dgm:spPr/>
    </dgm:pt>
    <dgm:pt modelId="{931116CA-C24A-4CAF-AB2B-9B728814D503}" type="pres">
      <dgm:prSet presAssocID="{5E20BBCD-EB87-44BC-B59D-004957ACCD44}" presName="node" presStyleLbl="node1" presStyleIdx="2" presStyleCnt="4">
        <dgm:presLayoutVars>
          <dgm:bulletEnabled val="1"/>
        </dgm:presLayoutVars>
      </dgm:prSet>
      <dgm:spPr/>
    </dgm:pt>
    <dgm:pt modelId="{5B52270F-C5B2-489B-825E-C0C3F8D18230}" type="pres">
      <dgm:prSet presAssocID="{86029E55-32C7-4482-8480-2D66A09FE96C}" presName="Name9" presStyleLbl="parChTrans1D2" presStyleIdx="3" presStyleCnt="4"/>
      <dgm:spPr/>
    </dgm:pt>
    <dgm:pt modelId="{0860CA51-9AAC-4D53-B939-24D8C9C91BD9}" type="pres">
      <dgm:prSet presAssocID="{86029E55-32C7-4482-8480-2D66A09FE96C}" presName="connTx" presStyleLbl="parChTrans1D2" presStyleIdx="3" presStyleCnt="4"/>
      <dgm:spPr/>
    </dgm:pt>
    <dgm:pt modelId="{CCDFF6CD-86C8-43D7-AB47-519D4A20D2E4}" type="pres">
      <dgm:prSet presAssocID="{7ADFD7D6-2185-45D0-8AB6-5C4A3D58623C}" presName="node" presStyleLbl="node1" presStyleIdx="3" presStyleCnt="4">
        <dgm:presLayoutVars>
          <dgm:bulletEnabled val="1"/>
        </dgm:presLayoutVars>
      </dgm:prSet>
      <dgm:spPr/>
    </dgm:pt>
  </dgm:ptLst>
  <dgm:cxnLst>
    <dgm:cxn modelId="{E05C570E-81E3-4001-8A43-7F8E074351AC}" srcId="{DAD73321-3C00-4F46-8286-EE8BE1E76D03}" destId="{8688EFE6-62C3-44B8-9113-D15CF4C3A5E8}" srcOrd="0" destOrd="0" parTransId="{84ABDB2B-D9C4-4B7F-BDBE-8FA044CA7D68}" sibTransId="{94071106-8A5D-4EE1-B8DA-B9D37B11436B}"/>
    <dgm:cxn modelId="{9956D010-DFA1-4D19-936B-9F8FB00272DA}" type="presOf" srcId="{2CEC5766-8C32-4794-81D9-5D7D99B671A9}" destId="{1F65569F-8FA4-4EC4-8203-2A2CD99FC54E}" srcOrd="0" destOrd="0" presId="urn:microsoft.com/office/officeart/2005/8/layout/radial1"/>
    <dgm:cxn modelId="{C6B82452-A16E-486D-ABDC-7A524D8C87FB}" type="presOf" srcId="{DAD73321-3C00-4F46-8286-EE8BE1E76D03}" destId="{3F4C0C07-FBAA-499B-AE23-8505C188794C}" srcOrd="0" destOrd="0" presId="urn:microsoft.com/office/officeart/2005/8/layout/radial1"/>
    <dgm:cxn modelId="{3B03F352-992C-41AE-9BE2-603A80C2F8E2}" type="presOf" srcId="{88136589-2A8D-4CE8-880E-8B50C5064BA0}" destId="{6B247E39-DCE3-416D-86E0-D28A33AA288B}" srcOrd="0" destOrd="0" presId="urn:microsoft.com/office/officeart/2005/8/layout/radial1"/>
    <dgm:cxn modelId="{49D32577-CA18-445C-9CB4-23BF0B97C86E}" type="presOf" srcId="{88136589-2A8D-4CE8-880E-8B50C5064BA0}" destId="{2E37D407-8C77-4D21-B6DE-F2A74C7CA3E8}" srcOrd="1" destOrd="0" presId="urn:microsoft.com/office/officeart/2005/8/layout/radial1"/>
    <dgm:cxn modelId="{6E9FD577-285D-476B-B01C-6CDD60F92B64}" srcId="{DAD73321-3C00-4F46-8286-EE8BE1E76D03}" destId="{7ADFD7D6-2185-45D0-8AB6-5C4A3D58623C}" srcOrd="3" destOrd="0" parTransId="{86029E55-32C7-4482-8480-2D66A09FE96C}" sibTransId="{B5908E94-1DC8-4436-B5F9-AF3FF7C2C8EE}"/>
    <dgm:cxn modelId="{64F20A58-5652-490A-9B65-BB0D65DFD4B5}" type="presOf" srcId="{707A026A-F4A3-4BF8-BA04-59C615B977A9}" destId="{5C799185-260D-4C5E-8115-9838FED6E781}" srcOrd="0" destOrd="0" presId="urn:microsoft.com/office/officeart/2005/8/layout/radial1"/>
    <dgm:cxn modelId="{3F6F2E5A-CAC7-4558-BF24-65D1A46CE632}" srcId="{DAD73321-3C00-4F46-8286-EE8BE1E76D03}" destId="{707A026A-F4A3-4BF8-BA04-59C615B977A9}" srcOrd="1" destOrd="0" parTransId="{C1458B8B-DC2C-4668-845D-BB0D2755DFFD}" sibTransId="{CE353FDA-6BAA-48EF-9F46-480652516834}"/>
    <dgm:cxn modelId="{2F8DB687-C17E-4520-867E-A715E48D4DEA}" srcId="{DAD73321-3C00-4F46-8286-EE8BE1E76D03}" destId="{5E20BBCD-EB87-44BC-B59D-004957ACCD44}" srcOrd="2" destOrd="0" parTransId="{88136589-2A8D-4CE8-880E-8B50C5064BA0}" sibTransId="{2BC605F1-D44C-4C75-A33C-0BEF476117F8}"/>
    <dgm:cxn modelId="{1634DB8C-C23A-4446-A6E0-9687AB726061}" type="presOf" srcId="{5E20BBCD-EB87-44BC-B59D-004957ACCD44}" destId="{931116CA-C24A-4CAF-AB2B-9B728814D503}" srcOrd="0" destOrd="0" presId="urn:microsoft.com/office/officeart/2005/8/layout/radial1"/>
    <dgm:cxn modelId="{3A30A18D-D910-4AB6-9CE6-FE96DC388CEC}" type="presOf" srcId="{86029E55-32C7-4482-8480-2D66A09FE96C}" destId="{5B52270F-C5B2-489B-825E-C0C3F8D18230}" srcOrd="0" destOrd="0" presId="urn:microsoft.com/office/officeart/2005/8/layout/radial1"/>
    <dgm:cxn modelId="{2E309F8E-AE9E-4CD1-9E08-6E7B5A4AFD1F}" type="presOf" srcId="{C1458B8B-DC2C-4668-845D-BB0D2755DFFD}" destId="{7C178E9E-6BDC-4527-8DB3-4169249A9B2E}" srcOrd="0" destOrd="0" presId="urn:microsoft.com/office/officeart/2005/8/layout/radial1"/>
    <dgm:cxn modelId="{44CA9EB7-A5D4-4106-B7C5-77094DE4E34D}" type="presOf" srcId="{8688EFE6-62C3-44B8-9113-D15CF4C3A5E8}" destId="{F0DB54B7-26B1-411C-9712-8F07CC44BA3B}" srcOrd="0" destOrd="0" presId="urn:microsoft.com/office/officeart/2005/8/layout/radial1"/>
    <dgm:cxn modelId="{25491FBD-6CB1-425D-A083-AB8FA8C76CD0}" type="presOf" srcId="{C1458B8B-DC2C-4668-845D-BB0D2755DFFD}" destId="{7CFF6EF2-DD80-45EA-9A21-8A9064E501C5}" srcOrd="1" destOrd="0" presId="urn:microsoft.com/office/officeart/2005/8/layout/radial1"/>
    <dgm:cxn modelId="{E6CAB4BE-2FC5-4DF5-A7C5-163BAD57DB66}" type="presOf" srcId="{84ABDB2B-D9C4-4B7F-BDBE-8FA044CA7D68}" destId="{388207ED-2894-448C-8D8B-D7300F0B8FA7}" srcOrd="1" destOrd="0" presId="urn:microsoft.com/office/officeart/2005/8/layout/radial1"/>
    <dgm:cxn modelId="{CB8FFABE-7AFC-448B-B063-B48A2F701CBB}" type="presOf" srcId="{7ADFD7D6-2185-45D0-8AB6-5C4A3D58623C}" destId="{CCDFF6CD-86C8-43D7-AB47-519D4A20D2E4}" srcOrd="0" destOrd="0" presId="urn:microsoft.com/office/officeart/2005/8/layout/radial1"/>
    <dgm:cxn modelId="{3D2C0DD8-067E-40B9-B5B8-48C9DB93A79D}" type="presOf" srcId="{86029E55-32C7-4482-8480-2D66A09FE96C}" destId="{0860CA51-9AAC-4D53-B939-24D8C9C91BD9}" srcOrd="1" destOrd="0" presId="urn:microsoft.com/office/officeart/2005/8/layout/radial1"/>
    <dgm:cxn modelId="{27C070E6-8976-40E6-BB5C-CD775DE28219}" srcId="{2CEC5766-8C32-4794-81D9-5D7D99B671A9}" destId="{DAD73321-3C00-4F46-8286-EE8BE1E76D03}" srcOrd="0" destOrd="0" parTransId="{60032FCE-525C-4798-B7F6-17BA8BF2F961}" sibTransId="{6C0B0293-42F6-4902-A8FB-7747E2526712}"/>
    <dgm:cxn modelId="{6DB5A2FF-8AC5-4D0C-B6FB-765ABC27526E}" type="presOf" srcId="{84ABDB2B-D9C4-4B7F-BDBE-8FA044CA7D68}" destId="{A8DC117D-5B72-4AFA-8244-84696977CC5E}" srcOrd="0" destOrd="0" presId="urn:microsoft.com/office/officeart/2005/8/layout/radial1"/>
    <dgm:cxn modelId="{6B4477EC-86E6-45B8-B6F9-18CBA8C0D4AF}" type="presParOf" srcId="{1F65569F-8FA4-4EC4-8203-2A2CD99FC54E}" destId="{3F4C0C07-FBAA-499B-AE23-8505C188794C}" srcOrd="0" destOrd="0" presId="urn:microsoft.com/office/officeart/2005/8/layout/radial1"/>
    <dgm:cxn modelId="{43E3016E-0436-49A7-8B12-BD76BB19C942}" type="presParOf" srcId="{1F65569F-8FA4-4EC4-8203-2A2CD99FC54E}" destId="{A8DC117D-5B72-4AFA-8244-84696977CC5E}" srcOrd="1" destOrd="0" presId="urn:microsoft.com/office/officeart/2005/8/layout/radial1"/>
    <dgm:cxn modelId="{8E37DC22-4C07-4173-8517-3B5FD97DFDEB}" type="presParOf" srcId="{A8DC117D-5B72-4AFA-8244-84696977CC5E}" destId="{388207ED-2894-448C-8D8B-D7300F0B8FA7}" srcOrd="0" destOrd="0" presId="urn:microsoft.com/office/officeart/2005/8/layout/radial1"/>
    <dgm:cxn modelId="{7BA9F37C-ED05-415F-93CB-2DB332D01437}" type="presParOf" srcId="{1F65569F-8FA4-4EC4-8203-2A2CD99FC54E}" destId="{F0DB54B7-26B1-411C-9712-8F07CC44BA3B}" srcOrd="2" destOrd="0" presId="urn:microsoft.com/office/officeart/2005/8/layout/radial1"/>
    <dgm:cxn modelId="{C8CA878D-935E-4062-9B0C-A29252A31169}" type="presParOf" srcId="{1F65569F-8FA4-4EC4-8203-2A2CD99FC54E}" destId="{7C178E9E-6BDC-4527-8DB3-4169249A9B2E}" srcOrd="3" destOrd="0" presId="urn:microsoft.com/office/officeart/2005/8/layout/radial1"/>
    <dgm:cxn modelId="{1FD36E96-7ACB-40AA-AC74-B848BA17239C}" type="presParOf" srcId="{7C178E9E-6BDC-4527-8DB3-4169249A9B2E}" destId="{7CFF6EF2-DD80-45EA-9A21-8A9064E501C5}" srcOrd="0" destOrd="0" presId="urn:microsoft.com/office/officeart/2005/8/layout/radial1"/>
    <dgm:cxn modelId="{B28B4FF3-7ED6-4E3B-A63B-68EA3AC4A2F5}" type="presParOf" srcId="{1F65569F-8FA4-4EC4-8203-2A2CD99FC54E}" destId="{5C799185-260D-4C5E-8115-9838FED6E781}" srcOrd="4" destOrd="0" presId="urn:microsoft.com/office/officeart/2005/8/layout/radial1"/>
    <dgm:cxn modelId="{276738FD-8076-4F83-A782-38484DC05B43}" type="presParOf" srcId="{1F65569F-8FA4-4EC4-8203-2A2CD99FC54E}" destId="{6B247E39-DCE3-416D-86E0-D28A33AA288B}" srcOrd="5" destOrd="0" presId="urn:microsoft.com/office/officeart/2005/8/layout/radial1"/>
    <dgm:cxn modelId="{E07A282D-8750-4D26-84F0-AB12C958ECE0}" type="presParOf" srcId="{6B247E39-DCE3-416D-86E0-D28A33AA288B}" destId="{2E37D407-8C77-4D21-B6DE-F2A74C7CA3E8}" srcOrd="0" destOrd="0" presId="urn:microsoft.com/office/officeart/2005/8/layout/radial1"/>
    <dgm:cxn modelId="{04289454-B385-462B-A59F-94341DB20507}" type="presParOf" srcId="{1F65569F-8FA4-4EC4-8203-2A2CD99FC54E}" destId="{931116CA-C24A-4CAF-AB2B-9B728814D503}" srcOrd="6" destOrd="0" presId="urn:microsoft.com/office/officeart/2005/8/layout/radial1"/>
    <dgm:cxn modelId="{97644877-79AF-42A0-92EA-5957CBA0AF38}" type="presParOf" srcId="{1F65569F-8FA4-4EC4-8203-2A2CD99FC54E}" destId="{5B52270F-C5B2-489B-825E-C0C3F8D18230}" srcOrd="7" destOrd="0" presId="urn:microsoft.com/office/officeart/2005/8/layout/radial1"/>
    <dgm:cxn modelId="{E57DEE7A-C7EF-4E24-9C5D-5468E66E8396}" type="presParOf" srcId="{5B52270F-C5B2-489B-825E-C0C3F8D18230}" destId="{0860CA51-9AAC-4D53-B939-24D8C9C91BD9}" srcOrd="0" destOrd="0" presId="urn:microsoft.com/office/officeart/2005/8/layout/radial1"/>
    <dgm:cxn modelId="{0BAEC087-BC42-45B5-9C63-3CA8C3516603}" type="presParOf" srcId="{1F65569F-8FA4-4EC4-8203-2A2CD99FC54E}" destId="{CCDFF6CD-86C8-43D7-AB47-519D4A20D2E4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828CFE-B589-4E29-8EBF-A6D0F9EFF941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76FA990-047D-4D26-AA1F-12D30C7C5623}">
      <dgm:prSet phldrT="[Text]"/>
      <dgm:spPr/>
      <dgm:t>
        <a:bodyPr/>
        <a:lstStyle/>
        <a:p>
          <a:r>
            <a:rPr lang="en-IN" dirty="0"/>
            <a:t>Factor Distribution</a:t>
          </a:r>
        </a:p>
      </dgm:t>
    </dgm:pt>
    <dgm:pt modelId="{D8A1C1C2-2085-4143-931F-9FF57026399D}" type="parTrans" cxnId="{5A590691-E33B-4766-8F6A-599C8C9587C2}">
      <dgm:prSet/>
      <dgm:spPr/>
      <dgm:t>
        <a:bodyPr/>
        <a:lstStyle/>
        <a:p>
          <a:endParaRPr lang="en-IN"/>
        </a:p>
      </dgm:t>
    </dgm:pt>
    <dgm:pt modelId="{18C804C0-11AC-4A70-BFB2-3C51F9F24852}" type="sibTrans" cxnId="{5A590691-E33B-4766-8F6A-599C8C9587C2}">
      <dgm:prSet/>
      <dgm:spPr/>
      <dgm:t>
        <a:bodyPr/>
        <a:lstStyle/>
        <a:p>
          <a:endParaRPr lang="en-IN"/>
        </a:p>
      </dgm:t>
    </dgm:pt>
    <dgm:pt modelId="{C9E60021-A4BE-47B1-BA7C-DBE759B5EC95}">
      <dgm:prSet phldrT="[Text]"/>
      <dgm:spPr/>
      <dgm:t>
        <a:bodyPr/>
        <a:lstStyle/>
        <a:p>
          <a:r>
            <a:rPr lang="en-IN" dirty="0"/>
            <a:t>Factors of Production-Land Labour Capital and Entrepreneur</a:t>
          </a:r>
        </a:p>
      </dgm:t>
    </dgm:pt>
    <dgm:pt modelId="{21C61562-D484-482E-8BF2-E18D5BD458A5}" type="parTrans" cxnId="{1CA5496A-9EE6-430A-A26B-2367D19BCEB9}">
      <dgm:prSet/>
      <dgm:spPr/>
      <dgm:t>
        <a:bodyPr/>
        <a:lstStyle/>
        <a:p>
          <a:endParaRPr lang="en-IN"/>
        </a:p>
      </dgm:t>
    </dgm:pt>
    <dgm:pt modelId="{9845953A-31B8-4F1F-AF20-328A2E8C9333}" type="sibTrans" cxnId="{1CA5496A-9EE6-430A-A26B-2367D19BCEB9}">
      <dgm:prSet/>
      <dgm:spPr/>
      <dgm:t>
        <a:bodyPr/>
        <a:lstStyle/>
        <a:p>
          <a:endParaRPr lang="en-IN"/>
        </a:p>
      </dgm:t>
    </dgm:pt>
    <dgm:pt modelId="{21220316-4CA7-49ED-907F-5F1C1AFB092D}">
      <dgm:prSet phldrT="[Text]"/>
      <dgm:spPr/>
      <dgm:t>
        <a:bodyPr/>
        <a:lstStyle/>
        <a:p>
          <a:r>
            <a:rPr lang="en-IN" u="sng" dirty="0">
              <a:solidFill>
                <a:srgbClr val="C00000"/>
              </a:solidFill>
            </a:rPr>
            <a:t>Factor pricing – Land-Rent/Labour-Wages/Capital-Interest/Entrepreneur - PROFIT</a:t>
          </a:r>
        </a:p>
      </dgm:t>
    </dgm:pt>
    <dgm:pt modelId="{33F63A44-0BBD-43A3-B9FA-C4707B7378ED}" type="parTrans" cxnId="{33018BBA-1ECB-4849-9B00-BB0DC5D0A8D1}">
      <dgm:prSet/>
      <dgm:spPr/>
      <dgm:t>
        <a:bodyPr/>
        <a:lstStyle/>
        <a:p>
          <a:endParaRPr lang="en-IN"/>
        </a:p>
      </dgm:t>
    </dgm:pt>
    <dgm:pt modelId="{832AAD7E-BBC3-4E88-9799-F8825AC71515}" type="sibTrans" cxnId="{33018BBA-1ECB-4849-9B00-BB0DC5D0A8D1}">
      <dgm:prSet/>
      <dgm:spPr/>
      <dgm:t>
        <a:bodyPr/>
        <a:lstStyle/>
        <a:p>
          <a:endParaRPr lang="en-IN"/>
        </a:p>
      </dgm:t>
    </dgm:pt>
    <dgm:pt modelId="{FDDEE2D9-97CE-4413-AE24-0D0EF8A5A75D}">
      <dgm:prSet phldrT="[Text]"/>
      <dgm:spPr/>
      <dgm:t>
        <a:bodyPr/>
        <a:lstStyle/>
        <a:p>
          <a:r>
            <a:rPr lang="en-IN" dirty="0"/>
            <a:t>Commodity Distribution</a:t>
          </a:r>
        </a:p>
      </dgm:t>
    </dgm:pt>
    <dgm:pt modelId="{BAA7FA23-8988-44BC-8083-03FA8A74E2E0}" type="parTrans" cxnId="{3BABFB18-86F4-4CB2-B7C9-CD1005A994FA}">
      <dgm:prSet/>
      <dgm:spPr/>
      <dgm:t>
        <a:bodyPr/>
        <a:lstStyle/>
        <a:p>
          <a:endParaRPr lang="en-IN"/>
        </a:p>
      </dgm:t>
    </dgm:pt>
    <dgm:pt modelId="{B31F7091-A83F-45EF-99EE-783848FCCF38}" type="sibTrans" cxnId="{3BABFB18-86F4-4CB2-B7C9-CD1005A994FA}">
      <dgm:prSet/>
      <dgm:spPr/>
      <dgm:t>
        <a:bodyPr/>
        <a:lstStyle/>
        <a:p>
          <a:endParaRPr lang="en-IN"/>
        </a:p>
      </dgm:t>
    </dgm:pt>
    <dgm:pt modelId="{99F492E4-37BA-44C7-99B4-7956F582D6DA}">
      <dgm:prSet phldrT="[Text]"/>
      <dgm:spPr/>
      <dgm:t>
        <a:bodyPr/>
        <a:lstStyle/>
        <a:p>
          <a:r>
            <a:rPr lang="en-IN" dirty="0"/>
            <a:t>Physical Flow of Goods and Services</a:t>
          </a:r>
        </a:p>
      </dgm:t>
    </dgm:pt>
    <dgm:pt modelId="{C0E85CE9-FCB7-424F-9B51-BD37E3F50928}" type="parTrans" cxnId="{A64BB884-E03D-4982-B353-084EA7CC52F6}">
      <dgm:prSet/>
      <dgm:spPr/>
      <dgm:t>
        <a:bodyPr/>
        <a:lstStyle/>
        <a:p>
          <a:endParaRPr lang="en-IN"/>
        </a:p>
      </dgm:t>
    </dgm:pt>
    <dgm:pt modelId="{0B1BFFB2-9D3D-43F5-8A26-8142C26BDFEF}" type="sibTrans" cxnId="{A64BB884-E03D-4982-B353-084EA7CC52F6}">
      <dgm:prSet/>
      <dgm:spPr/>
      <dgm:t>
        <a:bodyPr/>
        <a:lstStyle/>
        <a:p>
          <a:endParaRPr lang="en-IN"/>
        </a:p>
      </dgm:t>
    </dgm:pt>
    <dgm:pt modelId="{6CD57C18-C504-427B-A5FF-8348E7C43A9C}">
      <dgm:prSet phldrT="[Text]"/>
      <dgm:spPr/>
      <dgm:t>
        <a:bodyPr/>
        <a:lstStyle/>
        <a:p>
          <a:r>
            <a:rPr lang="en-IN" dirty="0"/>
            <a:t>Wholesalers-Retailers – Intermediaries</a:t>
          </a:r>
        </a:p>
      </dgm:t>
    </dgm:pt>
    <dgm:pt modelId="{4F4C1A71-D603-46D0-9466-260076C9D7A7}" type="parTrans" cxnId="{2E8B04C1-C6A5-4E54-88C1-61B2486705CA}">
      <dgm:prSet/>
      <dgm:spPr/>
      <dgm:t>
        <a:bodyPr/>
        <a:lstStyle/>
        <a:p>
          <a:endParaRPr lang="en-IN"/>
        </a:p>
      </dgm:t>
    </dgm:pt>
    <dgm:pt modelId="{44DD61AE-7F04-44DD-8823-6CF10D9D20C8}" type="sibTrans" cxnId="{2E8B04C1-C6A5-4E54-88C1-61B2486705CA}">
      <dgm:prSet/>
      <dgm:spPr/>
      <dgm:t>
        <a:bodyPr/>
        <a:lstStyle/>
        <a:p>
          <a:endParaRPr lang="en-IN"/>
        </a:p>
      </dgm:t>
    </dgm:pt>
    <dgm:pt modelId="{F3EBCD48-1E8C-4C83-BB45-E670B7FA2FDB}">
      <dgm:prSet phldrT="[Text]"/>
      <dgm:spPr/>
      <dgm:t>
        <a:bodyPr/>
        <a:lstStyle/>
        <a:p>
          <a:r>
            <a:rPr lang="en-IN" dirty="0">
              <a:solidFill>
                <a:srgbClr val="FF0000"/>
              </a:solidFill>
            </a:rPr>
            <a:t>Supply Chain Management (SCM) and Marketing Logistics</a:t>
          </a:r>
        </a:p>
      </dgm:t>
    </dgm:pt>
    <dgm:pt modelId="{D1CA05B4-35A3-42A0-9A9E-0A1FB85B11B1}" type="parTrans" cxnId="{8866CD31-E552-444D-BB0E-211317734DE7}">
      <dgm:prSet/>
      <dgm:spPr/>
    </dgm:pt>
    <dgm:pt modelId="{68BE77DE-85B2-44D5-A675-4BF7B1DED2A3}" type="sibTrans" cxnId="{8866CD31-E552-444D-BB0E-211317734DE7}">
      <dgm:prSet/>
      <dgm:spPr/>
    </dgm:pt>
    <dgm:pt modelId="{2A046328-E68B-4F97-9F9B-09D12D4F3D01}" type="pres">
      <dgm:prSet presAssocID="{6D828CFE-B589-4E29-8EBF-A6D0F9EFF941}" presName="Name0" presStyleCnt="0">
        <dgm:presLayoutVars>
          <dgm:dir/>
          <dgm:animLvl val="lvl"/>
          <dgm:resizeHandles/>
        </dgm:presLayoutVars>
      </dgm:prSet>
      <dgm:spPr/>
    </dgm:pt>
    <dgm:pt modelId="{59C25C3E-3D80-4BFC-B678-19B7BF4421B0}" type="pres">
      <dgm:prSet presAssocID="{176FA990-047D-4D26-AA1F-12D30C7C5623}" presName="linNode" presStyleCnt="0"/>
      <dgm:spPr/>
    </dgm:pt>
    <dgm:pt modelId="{58103D38-18CF-42AA-B0FB-4EA4A69F1B79}" type="pres">
      <dgm:prSet presAssocID="{176FA990-047D-4D26-AA1F-12D30C7C5623}" presName="parentShp" presStyleLbl="node1" presStyleIdx="0" presStyleCnt="2">
        <dgm:presLayoutVars>
          <dgm:bulletEnabled val="1"/>
        </dgm:presLayoutVars>
      </dgm:prSet>
      <dgm:spPr/>
    </dgm:pt>
    <dgm:pt modelId="{12351D42-0F5F-4088-8025-6302CF8759E4}" type="pres">
      <dgm:prSet presAssocID="{176FA990-047D-4D26-AA1F-12D30C7C5623}" presName="childShp" presStyleLbl="bgAccFollowNode1" presStyleIdx="0" presStyleCnt="2">
        <dgm:presLayoutVars>
          <dgm:bulletEnabled val="1"/>
        </dgm:presLayoutVars>
      </dgm:prSet>
      <dgm:spPr/>
    </dgm:pt>
    <dgm:pt modelId="{A89FC1F5-5B8E-40DD-B1AF-2692F2A1B3DE}" type="pres">
      <dgm:prSet presAssocID="{18C804C0-11AC-4A70-BFB2-3C51F9F24852}" presName="spacing" presStyleCnt="0"/>
      <dgm:spPr/>
    </dgm:pt>
    <dgm:pt modelId="{A796DAC1-C85F-4291-8342-568A1BCA3A3E}" type="pres">
      <dgm:prSet presAssocID="{FDDEE2D9-97CE-4413-AE24-0D0EF8A5A75D}" presName="linNode" presStyleCnt="0"/>
      <dgm:spPr/>
    </dgm:pt>
    <dgm:pt modelId="{82DE75E8-E2F6-44FA-8E71-05D0CFAD9F59}" type="pres">
      <dgm:prSet presAssocID="{FDDEE2D9-97CE-4413-AE24-0D0EF8A5A75D}" presName="parentShp" presStyleLbl="node1" presStyleIdx="1" presStyleCnt="2">
        <dgm:presLayoutVars>
          <dgm:bulletEnabled val="1"/>
        </dgm:presLayoutVars>
      </dgm:prSet>
      <dgm:spPr/>
    </dgm:pt>
    <dgm:pt modelId="{73FA6D75-4B19-45F9-A1B8-9B06A56AD0AA}" type="pres">
      <dgm:prSet presAssocID="{FDDEE2D9-97CE-4413-AE24-0D0EF8A5A75D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3BABFB18-86F4-4CB2-B7C9-CD1005A994FA}" srcId="{6D828CFE-B589-4E29-8EBF-A6D0F9EFF941}" destId="{FDDEE2D9-97CE-4413-AE24-0D0EF8A5A75D}" srcOrd="1" destOrd="0" parTransId="{BAA7FA23-8988-44BC-8083-03FA8A74E2E0}" sibTransId="{B31F7091-A83F-45EF-99EE-783848FCCF38}"/>
    <dgm:cxn modelId="{8866CD31-E552-444D-BB0E-211317734DE7}" srcId="{FDDEE2D9-97CE-4413-AE24-0D0EF8A5A75D}" destId="{F3EBCD48-1E8C-4C83-BB45-E670B7FA2FDB}" srcOrd="2" destOrd="0" parTransId="{D1CA05B4-35A3-42A0-9A9E-0A1FB85B11B1}" sibTransId="{68BE77DE-85B2-44D5-A675-4BF7B1DED2A3}"/>
    <dgm:cxn modelId="{3FD74C38-D526-463E-B70C-915AA400B0E8}" type="presOf" srcId="{6CD57C18-C504-427B-A5FF-8348E7C43A9C}" destId="{73FA6D75-4B19-45F9-A1B8-9B06A56AD0AA}" srcOrd="0" destOrd="1" presId="urn:microsoft.com/office/officeart/2005/8/layout/vList6"/>
    <dgm:cxn modelId="{DA2E783D-1003-4A3E-A705-07B326F8BE66}" type="presOf" srcId="{176FA990-047D-4D26-AA1F-12D30C7C5623}" destId="{58103D38-18CF-42AA-B0FB-4EA4A69F1B79}" srcOrd="0" destOrd="0" presId="urn:microsoft.com/office/officeart/2005/8/layout/vList6"/>
    <dgm:cxn modelId="{1CA5496A-9EE6-430A-A26B-2367D19BCEB9}" srcId="{176FA990-047D-4D26-AA1F-12D30C7C5623}" destId="{C9E60021-A4BE-47B1-BA7C-DBE759B5EC95}" srcOrd="0" destOrd="0" parTransId="{21C61562-D484-482E-8BF2-E18D5BD458A5}" sibTransId="{9845953A-31B8-4F1F-AF20-328A2E8C9333}"/>
    <dgm:cxn modelId="{6C69D34D-8685-4006-9659-73CD301C46ED}" type="presOf" srcId="{FDDEE2D9-97CE-4413-AE24-0D0EF8A5A75D}" destId="{82DE75E8-E2F6-44FA-8E71-05D0CFAD9F59}" srcOrd="0" destOrd="0" presId="urn:microsoft.com/office/officeart/2005/8/layout/vList6"/>
    <dgm:cxn modelId="{A64BB884-E03D-4982-B353-084EA7CC52F6}" srcId="{FDDEE2D9-97CE-4413-AE24-0D0EF8A5A75D}" destId="{99F492E4-37BA-44C7-99B4-7956F582D6DA}" srcOrd="0" destOrd="0" parTransId="{C0E85CE9-FCB7-424F-9B51-BD37E3F50928}" sibTransId="{0B1BFFB2-9D3D-43F5-8A26-8142C26BDFEF}"/>
    <dgm:cxn modelId="{5A590691-E33B-4766-8F6A-599C8C9587C2}" srcId="{6D828CFE-B589-4E29-8EBF-A6D0F9EFF941}" destId="{176FA990-047D-4D26-AA1F-12D30C7C5623}" srcOrd="0" destOrd="0" parTransId="{D8A1C1C2-2085-4143-931F-9FF57026399D}" sibTransId="{18C804C0-11AC-4A70-BFB2-3C51F9F24852}"/>
    <dgm:cxn modelId="{1892989A-7920-4837-A62D-5518993719F2}" type="presOf" srcId="{F3EBCD48-1E8C-4C83-BB45-E670B7FA2FDB}" destId="{73FA6D75-4B19-45F9-A1B8-9B06A56AD0AA}" srcOrd="0" destOrd="2" presId="urn:microsoft.com/office/officeart/2005/8/layout/vList6"/>
    <dgm:cxn modelId="{4B3E0DA5-747D-41E0-9ED0-7216915AA109}" type="presOf" srcId="{6D828CFE-B589-4E29-8EBF-A6D0F9EFF941}" destId="{2A046328-E68B-4F97-9F9B-09D12D4F3D01}" srcOrd="0" destOrd="0" presId="urn:microsoft.com/office/officeart/2005/8/layout/vList6"/>
    <dgm:cxn modelId="{FC6592B6-0342-480A-8777-A2F3F665FE33}" type="presOf" srcId="{21220316-4CA7-49ED-907F-5F1C1AFB092D}" destId="{12351D42-0F5F-4088-8025-6302CF8759E4}" srcOrd="0" destOrd="1" presId="urn:microsoft.com/office/officeart/2005/8/layout/vList6"/>
    <dgm:cxn modelId="{33018BBA-1ECB-4849-9B00-BB0DC5D0A8D1}" srcId="{176FA990-047D-4D26-AA1F-12D30C7C5623}" destId="{21220316-4CA7-49ED-907F-5F1C1AFB092D}" srcOrd="1" destOrd="0" parTransId="{33F63A44-0BBD-43A3-B9FA-C4707B7378ED}" sibTransId="{832AAD7E-BBC3-4E88-9799-F8825AC71515}"/>
    <dgm:cxn modelId="{BC3AF6BF-002D-4DED-A41C-84E3BD2BC9B9}" type="presOf" srcId="{C9E60021-A4BE-47B1-BA7C-DBE759B5EC95}" destId="{12351D42-0F5F-4088-8025-6302CF8759E4}" srcOrd="0" destOrd="0" presId="urn:microsoft.com/office/officeart/2005/8/layout/vList6"/>
    <dgm:cxn modelId="{2E8B04C1-C6A5-4E54-88C1-61B2486705CA}" srcId="{FDDEE2D9-97CE-4413-AE24-0D0EF8A5A75D}" destId="{6CD57C18-C504-427B-A5FF-8348E7C43A9C}" srcOrd="1" destOrd="0" parTransId="{4F4C1A71-D603-46D0-9466-260076C9D7A7}" sibTransId="{44DD61AE-7F04-44DD-8823-6CF10D9D20C8}"/>
    <dgm:cxn modelId="{8FB038E1-E208-4EB6-9578-032494ABA7FD}" type="presOf" srcId="{99F492E4-37BA-44C7-99B4-7956F582D6DA}" destId="{73FA6D75-4B19-45F9-A1B8-9B06A56AD0AA}" srcOrd="0" destOrd="0" presId="urn:microsoft.com/office/officeart/2005/8/layout/vList6"/>
    <dgm:cxn modelId="{ED055CF4-07EC-4608-A78C-C35B5DF0A058}" type="presParOf" srcId="{2A046328-E68B-4F97-9F9B-09D12D4F3D01}" destId="{59C25C3E-3D80-4BFC-B678-19B7BF4421B0}" srcOrd="0" destOrd="0" presId="urn:microsoft.com/office/officeart/2005/8/layout/vList6"/>
    <dgm:cxn modelId="{FFDF734C-7813-45E6-942E-408C6FA5DFE5}" type="presParOf" srcId="{59C25C3E-3D80-4BFC-B678-19B7BF4421B0}" destId="{58103D38-18CF-42AA-B0FB-4EA4A69F1B79}" srcOrd="0" destOrd="0" presId="urn:microsoft.com/office/officeart/2005/8/layout/vList6"/>
    <dgm:cxn modelId="{E31EAE0A-1E6C-4E93-9539-E8A52E826976}" type="presParOf" srcId="{59C25C3E-3D80-4BFC-B678-19B7BF4421B0}" destId="{12351D42-0F5F-4088-8025-6302CF8759E4}" srcOrd="1" destOrd="0" presId="urn:microsoft.com/office/officeart/2005/8/layout/vList6"/>
    <dgm:cxn modelId="{3B946B21-0D37-48BB-9E70-75CBFD0D9AB0}" type="presParOf" srcId="{2A046328-E68B-4F97-9F9B-09D12D4F3D01}" destId="{A89FC1F5-5B8E-40DD-B1AF-2692F2A1B3DE}" srcOrd="1" destOrd="0" presId="urn:microsoft.com/office/officeart/2005/8/layout/vList6"/>
    <dgm:cxn modelId="{F8B746B1-337C-4A66-ADE5-24E6352F42A7}" type="presParOf" srcId="{2A046328-E68B-4F97-9F9B-09D12D4F3D01}" destId="{A796DAC1-C85F-4291-8342-568A1BCA3A3E}" srcOrd="2" destOrd="0" presId="urn:microsoft.com/office/officeart/2005/8/layout/vList6"/>
    <dgm:cxn modelId="{878DD88B-CA19-4B66-9BAC-7A0D45A3D607}" type="presParOf" srcId="{A796DAC1-C85F-4291-8342-568A1BCA3A3E}" destId="{82DE75E8-E2F6-44FA-8E71-05D0CFAD9F59}" srcOrd="0" destOrd="0" presId="urn:microsoft.com/office/officeart/2005/8/layout/vList6"/>
    <dgm:cxn modelId="{7462EF09-7F3A-4A35-AB28-DB07440DC122}" type="presParOf" srcId="{A796DAC1-C85F-4291-8342-568A1BCA3A3E}" destId="{73FA6D75-4B19-45F9-A1B8-9B06A56AD0A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16ABD3E-C258-4A9E-96D0-A643AF871AC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17284CD-D49D-43C8-AC31-2D0294ECAD45}">
      <dgm:prSet phldrT="[Text]"/>
      <dgm:spPr/>
      <dgm:t>
        <a:bodyPr/>
        <a:lstStyle/>
        <a:p>
          <a:r>
            <a:rPr lang="en-IN" dirty="0"/>
            <a:t>Public Expenditure</a:t>
          </a:r>
        </a:p>
      </dgm:t>
    </dgm:pt>
    <dgm:pt modelId="{C5244916-14F0-4F57-A529-783B652228A3}" type="parTrans" cxnId="{50A7055A-C062-48FE-A8A7-725DD2941E93}">
      <dgm:prSet/>
      <dgm:spPr/>
      <dgm:t>
        <a:bodyPr/>
        <a:lstStyle/>
        <a:p>
          <a:endParaRPr lang="en-IN"/>
        </a:p>
      </dgm:t>
    </dgm:pt>
    <dgm:pt modelId="{9892F3CE-348C-4744-ACA7-4714FF26D37E}" type="sibTrans" cxnId="{50A7055A-C062-48FE-A8A7-725DD2941E93}">
      <dgm:prSet/>
      <dgm:spPr/>
      <dgm:t>
        <a:bodyPr/>
        <a:lstStyle/>
        <a:p>
          <a:endParaRPr lang="en-IN"/>
        </a:p>
      </dgm:t>
    </dgm:pt>
    <dgm:pt modelId="{B8F10ED2-024E-4C66-9636-C7891E2B689E}">
      <dgm:prSet phldrT="[Text]"/>
      <dgm:spPr/>
      <dgm:t>
        <a:bodyPr/>
        <a:lstStyle/>
        <a:p>
          <a:r>
            <a:rPr lang="en-IN" dirty="0"/>
            <a:t>Public Utility – water/food/road/rail/port/airport</a:t>
          </a:r>
        </a:p>
      </dgm:t>
    </dgm:pt>
    <dgm:pt modelId="{3B242664-4DB0-48B4-9271-640C186AE2CE}" type="parTrans" cxnId="{A9C1E9CD-DDEA-47D4-B012-C2904255FA0D}">
      <dgm:prSet/>
      <dgm:spPr/>
      <dgm:t>
        <a:bodyPr/>
        <a:lstStyle/>
        <a:p>
          <a:endParaRPr lang="en-IN"/>
        </a:p>
      </dgm:t>
    </dgm:pt>
    <dgm:pt modelId="{F6E02FAF-6DF4-4AAE-9F3C-7CB3A60CEB10}" type="sibTrans" cxnId="{A9C1E9CD-DDEA-47D4-B012-C2904255FA0D}">
      <dgm:prSet/>
      <dgm:spPr/>
      <dgm:t>
        <a:bodyPr/>
        <a:lstStyle/>
        <a:p>
          <a:endParaRPr lang="en-IN"/>
        </a:p>
      </dgm:t>
    </dgm:pt>
    <dgm:pt modelId="{720182EF-9AAE-4F47-826B-8247482F3C08}">
      <dgm:prSet phldrT="[Text]"/>
      <dgm:spPr/>
      <dgm:t>
        <a:bodyPr/>
        <a:lstStyle/>
        <a:p>
          <a:r>
            <a:rPr lang="en-IN" dirty="0"/>
            <a:t>Defence/Electricity/Telecommunication</a:t>
          </a:r>
        </a:p>
      </dgm:t>
    </dgm:pt>
    <dgm:pt modelId="{32B94953-A9E3-4992-A849-737827AD9BBD}" type="parTrans" cxnId="{8F435D65-E595-472D-BC86-AA8C2B28840B}">
      <dgm:prSet/>
      <dgm:spPr/>
      <dgm:t>
        <a:bodyPr/>
        <a:lstStyle/>
        <a:p>
          <a:endParaRPr lang="en-IN"/>
        </a:p>
      </dgm:t>
    </dgm:pt>
    <dgm:pt modelId="{3677BBED-5CC8-452B-B1BE-16388777DB46}" type="sibTrans" cxnId="{8F435D65-E595-472D-BC86-AA8C2B28840B}">
      <dgm:prSet/>
      <dgm:spPr/>
      <dgm:t>
        <a:bodyPr/>
        <a:lstStyle/>
        <a:p>
          <a:endParaRPr lang="en-IN"/>
        </a:p>
      </dgm:t>
    </dgm:pt>
    <dgm:pt modelId="{30CA44FE-FDC6-4D5B-B8A4-7908CB17E5C2}">
      <dgm:prSet phldrT="[Text]"/>
      <dgm:spPr/>
      <dgm:t>
        <a:bodyPr/>
        <a:lstStyle/>
        <a:p>
          <a:r>
            <a:rPr lang="en-IN" dirty="0"/>
            <a:t>Public Revenue</a:t>
          </a:r>
        </a:p>
      </dgm:t>
    </dgm:pt>
    <dgm:pt modelId="{AEE64F09-54B3-43E7-983A-638F3E389FAB}" type="parTrans" cxnId="{4DB38012-4E31-4226-805E-1D567EA7C9D0}">
      <dgm:prSet/>
      <dgm:spPr/>
      <dgm:t>
        <a:bodyPr/>
        <a:lstStyle/>
        <a:p>
          <a:endParaRPr lang="en-IN"/>
        </a:p>
      </dgm:t>
    </dgm:pt>
    <dgm:pt modelId="{FEC694F1-D039-4D58-85F4-C4B3EAF17941}" type="sibTrans" cxnId="{4DB38012-4E31-4226-805E-1D567EA7C9D0}">
      <dgm:prSet/>
      <dgm:spPr/>
      <dgm:t>
        <a:bodyPr/>
        <a:lstStyle/>
        <a:p>
          <a:endParaRPr lang="en-IN"/>
        </a:p>
      </dgm:t>
    </dgm:pt>
    <dgm:pt modelId="{CA70FDBE-8504-47B3-B453-E2A0C8F1FDB7}">
      <dgm:prSet phldrT="[Text]"/>
      <dgm:spPr/>
      <dgm:t>
        <a:bodyPr/>
        <a:lstStyle/>
        <a:p>
          <a:r>
            <a:rPr lang="en-IN" dirty="0"/>
            <a:t>Direct Tax – Income Tax/Gift Tax/Wealth Tax</a:t>
          </a:r>
        </a:p>
      </dgm:t>
    </dgm:pt>
    <dgm:pt modelId="{85EA947A-3EB6-40F3-8530-18983213AA30}" type="parTrans" cxnId="{617553FF-76A3-4B42-8C6E-3DBCFEB43E2A}">
      <dgm:prSet/>
      <dgm:spPr/>
      <dgm:t>
        <a:bodyPr/>
        <a:lstStyle/>
        <a:p>
          <a:endParaRPr lang="en-IN"/>
        </a:p>
      </dgm:t>
    </dgm:pt>
    <dgm:pt modelId="{6822073C-E551-4201-B51A-BD7E951EE4B7}" type="sibTrans" cxnId="{617553FF-76A3-4B42-8C6E-3DBCFEB43E2A}">
      <dgm:prSet/>
      <dgm:spPr/>
      <dgm:t>
        <a:bodyPr/>
        <a:lstStyle/>
        <a:p>
          <a:endParaRPr lang="en-IN"/>
        </a:p>
      </dgm:t>
    </dgm:pt>
    <dgm:pt modelId="{FD803D53-BAAA-40FD-8E38-85B83EFF6C35}">
      <dgm:prSet phldrT="[Text]"/>
      <dgm:spPr/>
      <dgm:t>
        <a:bodyPr/>
        <a:lstStyle/>
        <a:p>
          <a:r>
            <a:rPr lang="en-IN" dirty="0"/>
            <a:t>Indirect Tax - GST</a:t>
          </a:r>
        </a:p>
      </dgm:t>
    </dgm:pt>
    <dgm:pt modelId="{42C4C418-BD2D-49F7-A191-28205E585426}" type="parTrans" cxnId="{A1A653BC-8983-4182-989E-C854F6ABA4C1}">
      <dgm:prSet/>
      <dgm:spPr/>
      <dgm:t>
        <a:bodyPr/>
        <a:lstStyle/>
        <a:p>
          <a:endParaRPr lang="en-IN"/>
        </a:p>
      </dgm:t>
    </dgm:pt>
    <dgm:pt modelId="{3D69217C-F43F-4AA2-A89A-7DFF7C4DE33F}" type="sibTrans" cxnId="{A1A653BC-8983-4182-989E-C854F6ABA4C1}">
      <dgm:prSet/>
      <dgm:spPr/>
      <dgm:t>
        <a:bodyPr/>
        <a:lstStyle/>
        <a:p>
          <a:endParaRPr lang="en-IN"/>
        </a:p>
      </dgm:t>
    </dgm:pt>
    <dgm:pt modelId="{775B11F3-3C84-486C-AB60-5869677655AB}">
      <dgm:prSet phldrT="[Text]"/>
      <dgm:spPr/>
      <dgm:t>
        <a:bodyPr/>
        <a:lstStyle/>
        <a:p>
          <a:r>
            <a:rPr lang="en-IN" dirty="0"/>
            <a:t>Public Debt</a:t>
          </a:r>
        </a:p>
      </dgm:t>
    </dgm:pt>
    <dgm:pt modelId="{5FC89353-C448-4E1A-B239-A0C46E33A183}" type="parTrans" cxnId="{C84A3E50-88D3-47BE-8906-BDDA789299E6}">
      <dgm:prSet/>
      <dgm:spPr/>
      <dgm:t>
        <a:bodyPr/>
        <a:lstStyle/>
        <a:p>
          <a:endParaRPr lang="en-IN"/>
        </a:p>
      </dgm:t>
    </dgm:pt>
    <dgm:pt modelId="{64E20E0E-85F7-43EE-A7F0-A77CEA1BBCE6}" type="sibTrans" cxnId="{C84A3E50-88D3-47BE-8906-BDDA789299E6}">
      <dgm:prSet/>
      <dgm:spPr/>
      <dgm:t>
        <a:bodyPr/>
        <a:lstStyle/>
        <a:p>
          <a:endParaRPr lang="en-IN"/>
        </a:p>
      </dgm:t>
    </dgm:pt>
    <dgm:pt modelId="{36F379DC-2FD4-4D9A-A327-73556AD1B75E}">
      <dgm:prSet phldrT="[Text]"/>
      <dgm:spPr/>
      <dgm:t>
        <a:bodyPr/>
        <a:lstStyle/>
        <a:p>
          <a:r>
            <a:rPr lang="en-IN" dirty="0"/>
            <a:t>Internal Debt</a:t>
          </a:r>
        </a:p>
      </dgm:t>
    </dgm:pt>
    <dgm:pt modelId="{839B3104-DCEE-4330-8D64-D338E6DF0A18}" type="parTrans" cxnId="{9BC8631C-71CF-4BF2-9D64-A435BF5E0809}">
      <dgm:prSet/>
      <dgm:spPr/>
      <dgm:t>
        <a:bodyPr/>
        <a:lstStyle/>
        <a:p>
          <a:endParaRPr lang="en-IN"/>
        </a:p>
      </dgm:t>
    </dgm:pt>
    <dgm:pt modelId="{0683C4BA-BBF8-4C16-A09F-D1B3200285D3}" type="sibTrans" cxnId="{9BC8631C-71CF-4BF2-9D64-A435BF5E0809}">
      <dgm:prSet/>
      <dgm:spPr/>
      <dgm:t>
        <a:bodyPr/>
        <a:lstStyle/>
        <a:p>
          <a:endParaRPr lang="en-IN"/>
        </a:p>
      </dgm:t>
    </dgm:pt>
    <dgm:pt modelId="{47B72E82-1671-4F9A-8A4B-3D76AD080038}">
      <dgm:prSet phldrT="[Text]"/>
      <dgm:spPr/>
      <dgm:t>
        <a:bodyPr/>
        <a:lstStyle/>
        <a:p>
          <a:r>
            <a:rPr lang="en-IN" dirty="0"/>
            <a:t>External Debt</a:t>
          </a:r>
        </a:p>
      </dgm:t>
    </dgm:pt>
    <dgm:pt modelId="{2E2C6E1D-E477-4059-885B-F19C1D6CD716}" type="parTrans" cxnId="{66537816-20F4-42E3-BD6A-BBE45411FF5E}">
      <dgm:prSet/>
      <dgm:spPr/>
      <dgm:t>
        <a:bodyPr/>
        <a:lstStyle/>
        <a:p>
          <a:endParaRPr lang="en-IN"/>
        </a:p>
      </dgm:t>
    </dgm:pt>
    <dgm:pt modelId="{8E775C38-C0C2-4EA2-B923-F3071573A8B1}" type="sibTrans" cxnId="{66537816-20F4-42E3-BD6A-BBE45411FF5E}">
      <dgm:prSet/>
      <dgm:spPr/>
      <dgm:t>
        <a:bodyPr/>
        <a:lstStyle/>
        <a:p>
          <a:endParaRPr lang="en-IN"/>
        </a:p>
      </dgm:t>
    </dgm:pt>
    <dgm:pt modelId="{562C5BCE-5A31-4F89-A9BD-C4C03A1BCD7E}" type="pres">
      <dgm:prSet presAssocID="{C16ABD3E-C258-4A9E-96D0-A643AF871AC3}" presName="Name0" presStyleCnt="0">
        <dgm:presLayoutVars>
          <dgm:dir/>
          <dgm:animLvl val="lvl"/>
          <dgm:resizeHandles val="exact"/>
        </dgm:presLayoutVars>
      </dgm:prSet>
      <dgm:spPr/>
    </dgm:pt>
    <dgm:pt modelId="{EB1ECA9C-3422-488A-AA67-0C289686411D}" type="pres">
      <dgm:prSet presAssocID="{717284CD-D49D-43C8-AC31-2D0294ECAD45}" presName="linNode" presStyleCnt="0"/>
      <dgm:spPr/>
    </dgm:pt>
    <dgm:pt modelId="{45E025BE-FCD1-40D8-B01F-7E80944567A0}" type="pres">
      <dgm:prSet presAssocID="{717284CD-D49D-43C8-AC31-2D0294ECAD45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CC6E1DDA-071F-40C6-9144-67A8401B9C70}" type="pres">
      <dgm:prSet presAssocID="{717284CD-D49D-43C8-AC31-2D0294ECAD45}" presName="descendantText" presStyleLbl="alignAccFollowNode1" presStyleIdx="0" presStyleCnt="3">
        <dgm:presLayoutVars>
          <dgm:bulletEnabled val="1"/>
        </dgm:presLayoutVars>
      </dgm:prSet>
      <dgm:spPr/>
    </dgm:pt>
    <dgm:pt modelId="{A3FFF0E9-7179-43AF-95B0-C24138CDB655}" type="pres">
      <dgm:prSet presAssocID="{9892F3CE-348C-4744-ACA7-4714FF26D37E}" presName="sp" presStyleCnt="0"/>
      <dgm:spPr/>
    </dgm:pt>
    <dgm:pt modelId="{22447A72-3654-4602-B7D0-E6AE4DF3671B}" type="pres">
      <dgm:prSet presAssocID="{30CA44FE-FDC6-4D5B-B8A4-7908CB17E5C2}" presName="linNode" presStyleCnt="0"/>
      <dgm:spPr/>
    </dgm:pt>
    <dgm:pt modelId="{24783EDE-77A3-466F-95B0-253EE4843B66}" type="pres">
      <dgm:prSet presAssocID="{30CA44FE-FDC6-4D5B-B8A4-7908CB17E5C2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9C2A20A-BF63-44AE-814E-654DD5992EA4}" type="pres">
      <dgm:prSet presAssocID="{30CA44FE-FDC6-4D5B-B8A4-7908CB17E5C2}" presName="descendantText" presStyleLbl="alignAccFollowNode1" presStyleIdx="1" presStyleCnt="3">
        <dgm:presLayoutVars>
          <dgm:bulletEnabled val="1"/>
        </dgm:presLayoutVars>
      </dgm:prSet>
      <dgm:spPr/>
    </dgm:pt>
    <dgm:pt modelId="{78CBD153-2483-4353-8494-11B2E5066ADA}" type="pres">
      <dgm:prSet presAssocID="{FEC694F1-D039-4D58-85F4-C4B3EAF17941}" presName="sp" presStyleCnt="0"/>
      <dgm:spPr/>
    </dgm:pt>
    <dgm:pt modelId="{815A3A78-D0D1-47BB-A632-15010118B13A}" type="pres">
      <dgm:prSet presAssocID="{775B11F3-3C84-486C-AB60-5869677655AB}" presName="linNode" presStyleCnt="0"/>
      <dgm:spPr/>
    </dgm:pt>
    <dgm:pt modelId="{17AA6D5D-AD41-44FB-864C-C8441DC64B5D}" type="pres">
      <dgm:prSet presAssocID="{775B11F3-3C84-486C-AB60-5869677655AB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1BF6FB32-CF1E-4D01-A5BD-50354007ADEA}" type="pres">
      <dgm:prSet presAssocID="{775B11F3-3C84-486C-AB60-5869677655AB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06B0C705-201B-492C-ACC7-7FB8FF4D1ABA}" type="presOf" srcId="{CA70FDBE-8504-47B3-B453-E2A0C8F1FDB7}" destId="{99C2A20A-BF63-44AE-814E-654DD5992EA4}" srcOrd="0" destOrd="0" presId="urn:microsoft.com/office/officeart/2005/8/layout/vList5"/>
    <dgm:cxn modelId="{9F533B0B-BE8F-480A-BDDF-C27E289A6573}" type="presOf" srcId="{36F379DC-2FD4-4D9A-A327-73556AD1B75E}" destId="{1BF6FB32-CF1E-4D01-A5BD-50354007ADEA}" srcOrd="0" destOrd="0" presId="urn:microsoft.com/office/officeart/2005/8/layout/vList5"/>
    <dgm:cxn modelId="{4DB38012-4E31-4226-805E-1D567EA7C9D0}" srcId="{C16ABD3E-C258-4A9E-96D0-A643AF871AC3}" destId="{30CA44FE-FDC6-4D5B-B8A4-7908CB17E5C2}" srcOrd="1" destOrd="0" parTransId="{AEE64F09-54B3-43E7-983A-638F3E389FAB}" sibTransId="{FEC694F1-D039-4D58-85F4-C4B3EAF17941}"/>
    <dgm:cxn modelId="{66537816-20F4-42E3-BD6A-BBE45411FF5E}" srcId="{775B11F3-3C84-486C-AB60-5869677655AB}" destId="{47B72E82-1671-4F9A-8A4B-3D76AD080038}" srcOrd="1" destOrd="0" parTransId="{2E2C6E1D-E477-4059-885B-F19C1D6CD716}" sibTransId="{8E775C38-C0C2-4EA2-B923-F3071573A8B1}"/>
    <dgm:cxn modelId="{9BC8631C-71CF-4BF2-9D64-A435BF5E0809}" srcId="{775B11F3-3C84-486C-AB60-5869677655AB}" destId="{36F379DC-2FD4-4D9A-A327-73556AD1B75E}" srcOrd="0" destOrd="0" parTransId="{839B3104-DCEE-4330-8D64-D338E6DF0A18}" sibTransId="{0683C4BA-BBF8-4C16-A09F-D1B3200285D3}"/>
    <dgm:cxn modelId="{2DE0005E-119E-4549-B904-B3C170B3AE81}" type="presOf" srcId="{775B11F3-3C84-486C-AB60-5869677655AB}" destId="{17AA6D5D-AD41-44FB-864C-C8441DC64B5D}" srcOrd="0" destOrd="0" presId="urn:microsoft.com/office/officeart/2005/8/layout/vList5"/>
    <dgm:cxn modelId="{8F435D65-E595-472D-BC86-AA8C2B28840B}" srcId="{717284CD-D49D-43C8-AC31-2D0294ECAD45}" destId="{720182EF-9AAE-4F47-826B-8247482F3C08}" srcOrd="1" destOrd="0" parTransId="{32B94953-A9E3-4992-A849-737827AD9BBD}" sibTransId="{3677BBED-5CC8-452B-B1BE-16388777DB46}"/>
    <dgm:cxn modelId="{C84A3E50-88D3-47BE-8906-BDDA789299E6}" srcId="{C16ABD3E-C258-4A9E-96D0-A643AF871AC3}" destId="{775B11F3-3C84-486C-AB60-5869677655AB}" srcOrd="2" destOrd="0" parTransId="{5FC89353-C448-4E1A-B239-A0C46E33A183}" sibTransId="{64E20E0E-85F7-43EE-A7F0-A77CEA1BBCE6}"/>
    <dgm:cxn modelId="{A242F859-0C74-49BE-B5D8-703F6B05CC10}" type="presOf" srcId="{720182EF-9AAE-4F47-826B-8247482F3C08}" destId="{CC6E1DDA-071F-40C6-9144-67A8401B9C70}" srcOrd="0" destOrd="1" presId="urn:microsoft.com/office/officeart/2005/8/layout/vList5"/>
    <dgm:cxn modelId="{50A7055A-C062-48FE-A8A7-725DD2941E93}" srcId="{C16ABD3E-C258-4A9E-96D0-A643AF871AC3}" destId="{717284CD-D49D-43C8-AC31-2D0294ECAD45}" srcOrd="0" destOrd="0" parTransId="{C5244916-14F0-4F57-A529-783B652228A3}" sibTransId="{9892F3CE-348C-4744-ACA7-4714FF26D37E}"/>
    <dgm:cxn modelId="{D278987F-239F-4B55-B652-D3F3E12C531B}" type="presOf" srcId="{B8F10ED2-024E-4C66-9636-C7891E2B689E}" destId="{CC6E1DDA-071F-40C6-9144-67A8401B9C70}" srcOrd="0" destOrd="0" presId="urn:microsoft.com/office/officeart/2005/8/layout/vList5"/>
    <dgm:cxn modelId="{2452519C-451F-46F8-B2C3-151EBDB5C810}" type="presOf" srcId="{C16ABD3E-C258-4A9E-96D0-A643AF871AC3}" destId="{562C5BCE-5A31-4F89-A9BD-C4C03A1BCD7E}" srcOrd="0" destOrd="0" presId="urn:microsoft.com/office/officeart/2005/8/layout/vList5"/>
    <dgm:cxn modelId="{A1A653BC-8983-4182-989E-C854F6ABA4C1}" srcId="{30CA44FE-FDC6-4D5B-B8A4-7908CB17E5C2}" destId="{FD803D53-BAAA-40FD-8E38-85B83EFF6C35}" srcOrd="1" destOrd="0" parTransId="{42C4C418-BD2D-49F7-A191-28205E585426}" sibTransId="{3D69217C-F43F-4AA2-A89A-7DFF7C4DE33F}"/>
    <dgm:cxn modelId="{D19F70C9-B991-4AD4-B653-9D5DCC2E1C2A}" type="presOf" srcId="{FD803D53-BAAA-40FD-8E38-85B83EFF6C35}" destId="{99C2A20A-BF63-44AE-814E-654DD5992EA4}" srcOrd="0" destOrd="1" presId="urn:microsoft.com/office/officeart/2005/8/layout/vList5"/>
    <dgm:cxn modelId="{A9C1E9CD-DDEA-47D4-B012-C2904255FA0D}" srcId="{717284CD-D49D-43C8-AC31-2D0294ECAD45}" destId="{B8F10ED2-024E-4C66-9636-C7891E2B689E}" srcOrd="0" destOrd="0" parTransId="{3B242664-4DB0-48B4-9271-640C186AE2CE}" sibTransId="{F6E02FAF-6DF4-4AAE-9F3C-7CB3A60CEB10}"/>
    <dgm:cxn modelId="{A1EF0FD5-B73D-4F37-B48F-E897CAA05949}" type="presOf" srcId="{717284CD-D49D-43C8-AC31-2D0294ECAD45}" destId="{45E025BE-FCD1-40D8-B01F-7E80944567A0}" srcOrd="0" destOrd="0" presId="urn:microsoft.com/office/officeart/2005/8/layout/vList5"/>
    <dgm:cxn modelId="{EBB649D6-9053-48F1-9777-024363287BC7}" type="presOf" srcId="{30CA44FE-FDC6-4D5B-B8A4-7908CB17E5C2}" destId="{24783EDE-77A3-466F-95B0-253EE4843B66}" srcOrd="0" destOrd="0" presId="urn:microsoft.com/office/officeart/2005/8/layout/vList5"/>
    <dgm:cxn modelId="{F1BEC7FB-7ED1-43B9-9D9F-FDC7861B06F1}" type="presOf" srcId="{47B72E82-1671-4F9A-8A4B-3D76AD080038}" destId="{1BF6FB32-CF1E-4D01-A5BD-50354007ADEA}" srcOrd="0" destOrd="1" presId="urn:microsoft.com/office/officeart/2005/8/layout/vList5"/>
    <dgm:cxn modelId="{617553FF-76A3-4B42-8C6E-3DBCFEB43E2A}" srcId="{30CA44FE-FDC6-4D5B-B8A4-7908CB17E5C2}" destId="{CA70FDBE-8504-47B3-B453-E2A0C8F1FDB7}" srcOrd="0" destOrd="0" parTransId="{85EA947A-3EB6-40F3-8530-18983213AA30}" sibTransId="{6822073C-E551-4201-B51A-BD7E951EE4B7}"/>
    <dgm:cxn modelId="{9946609E-2522-47FB-932B-E05745415105}" type="presParOf" srcId="{562C5BCE-5A31-4F89-A9BD-C4C03A1BCD7E}" destId="{EB1ECA9C-3422-488A-AA67-0C289686411D}" srcOrd="0" destOrd="0" presId="urn:microsoft.com/office/officeart/2005/8/layout/vList5"/>
    <dgm:cxn modelId="{5BBDDFF3-65D7-4B45-8792-BC098E41D000}" type="presParOf" srcId="{EB1ECA9C-3422-488A-AA67-0C289686411D}" destId="{45E025BE-FCD1-40D8-B01F-7E80944567A0}" srcOrd="0" destOrd="0" presId="urn:microsoft.com/office/officeart/2005/8/layout/vList5"/>
    <dgm:cxn modelId="{CD16D58F-AF55-4C46-B281-905DABCACAC9}" type="presParOf" srcId="{EB1ECA9C-3422-488A-AA67-0C289686411D}" destId="{CC6E1DDA-071F-40C6-9144-67A8401B9C70}" srcOrd="1" destOrd="0" presId="urn:microsoft.com/office/officeart/2005/8/layout/vList5"/>
    <dgm:cxn modelId="{F9F9A36C-4584-4EB0-9344-4AF86C13A0FC}" type="presParOf" srcId="{562C5BCE-5A31-4F89-A9BD-C4C03A1BCD7E}" destId="{A3FFF0E9-7179-43AF-95B0-C24138CDB655}" srcOrd="1" destOrd="0" presId="urn:microsoft.com/office/officeart/2005/8/layout/vList5"/>
    <dgm:cxn modelId="{7C771879-51A7-49F1-B2F4-9752BCB637BA}" type="presParOf" srcId="{562C5BCE-5A31-4F89-A9BD-C4C03A1BCD7E}" destId="{22447A72-3654-4602-B7D0-E6AE4DF3671B}" srcOrd="2" destOrd="0" presId="urn:microsoft.com/office/officeart/2005/8/layout/vList5"/>
    <dgm:cxn modelId="{EB398863-CD4D-49C9-A91D-312E6BF0FC31}" type="presParOf" srcId="{22447A72-3654-4602-B7D0-E6AE4DF3671B}" destId="{24783EDE-77A3-466F-95B0-253EE4843B66}" srcOrd="0" destOrd="0" presId="urn:microsoft.com/office/officeart/2005/8/layout/vList5"/>
    <dgm:cxn modelId="{6556F4C3-02A3-4D58-8F14-10C0A505DC04}" type="presParOf" srcId="{22447A72-3654-4602-B7D0-E6AE4DF3671B}" destId="{99C2A20A-BF63-44AE-814E-654DD5992EA4}" srcOrd="1" destOrd="0" presId="urn:microsoft.com/office/officeart/2005/8/layout/vList5"/>
    <dgm:cxn modelId="{3DB19BDA-9BF1-4441-B357-F524177536E1}" type="presParOf" srcId="{562C5BCE-5A31-4F89-A9BD-C4C03A1BCD7E}" destId="{78CBD153-2483-4353-8494-11B2E5066ADA}" srcOrd="3" destOrd="0" presId="urn:microsoft.com/office/officeart/2005/8/layout/vList5"/>
    <dgm:cxn modelId="{B18F3F75-B2C6-4AAB-9CC4-CACF53383CB7}" type="presParOf" srcId="{562C5BCE-5A31-4F89-A9BD-C4C03A1BCD7E}" destId="{815A3A78-D0D1-47BB-A632-15010118B13A}" srcOrd="4" destOrd="0" presId="urn:microsoft.com/office/officeart/2005/8/layout/vList5"/>
    <dgm:cxn modelId="{CF041B6B-C625-4AE2-85A7-DAAD83AA1B7E}" type="presParOf" srcId="{815A3A78-D0D1-47BB-A632-15010118B13A}" destId="{17AA6D5D-AD41-44FB-864C-C8441DC64B5D}" srcOrd="0" destOrd="0" presId="urn:microsoft.com/office/officeart/2005/8/layout/vList5"/>
    <dgm:cxn modelId="{C5746DCE-4415-40EE-A5A0-DC20E9C90940}" type="presParOf" srcId="{815A3A78-D0D1-47BB-A632-15010118B13A}" destId="{1BF6FB32-CF1E-4D01-A5BD-50354007ADE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CEC5766-8C32-4794-81D9-5D7D99B671A9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AD73321-3C00-4F46-8286-EE8BE1E76D03}">
      <dgm:prSet phldrT="[Text]"/>
      <dgm:spPr/>
      <dgm:t>
        <a:bodyPr/>
        <a:lstStyle/>
        <a:p>
          <a:r>
            <a:rPr lang="en-IN" dirty="0"/>
            <a:t>Factor Pricing</a:t>
          </a:r>
        </a:p>
      </dgm:t>
    </dgm:pt>
    <dgm:pt modelId="{60032FCE-525C-4798-B7F6-17BA8BF2F961}" type="parTrans" cxnId="{27C070E6-8976-40E6-BB5C-CD775DE28219}">
      <dgm:prSet/>
      <dgm:spPr/>
      <dgm:t>
        <a:bodyPr/>
        <a:lstStyle/>
        <a:p>
          <a:endParaRPr lang="en-IN"/>
        </a:p>
      </dgm:t>
    </dgm:pt>
    <dgm:pt modelId="{6C0B0293-42F6-4902-A8FB-7747E2526712}" type="sibTrans" cxnId="{27C070E6-8976-40E6-BB5C-CD775DE28219}">
      <dgm:prSet/>
      <dgm:spPr/>
      <dgm:t>
        <a:bodyPr/>
        <a:lstStyle/>
        <a:p>
          <a:endParaRPr lang="en-IN"/>
        </a:p>
      </dgm:t>
    </dgm:pt>
    <dgm:pt modelId="{8688EFE6-62C3-44B8-9113-D15CF4C3A5E8}">
      <dgm:prSet phldrT="[Text]"/>
      <dgm:spPr/>
      <dgm:t>
        <a:bodyPr/>
        <a:lstStyle/>
        <a:p>
          <a:r>
            <a:rPr lang="en-IN" dirty="0"/>
            <a:t>Land-Rent</a:t>
          </a:r>
        </a:p>
      </dgm:t>
    </dgm:pt>
    <dgm:pt modelId="{84ABDB2B-D9C4-4B7F-BDBE-8FA044CA7D68}" type="parTrans" cxnId="{E05C570E-81E3-4001-8A43-7F8E074351AC}">
      <dgm:prSet/>
      <dgm:spPr/>
      <dgm:t>
        <a:bodyPr/>
        <a:lstStyle/>
        <a:p>
          <a:endParaRPr lang="en-IN"/>
        </a:p>
      </dgm:t>
    </dgm:pt>
    <dgm:pt modelId="{94071106-8A5D-4EE1-B8DA-B9D37B11436B}" type="sibTrans" cxnId="{E05C570E-81E3-4001-8A43-7F8E074351AC}">
      <dgm:prSet/>
      <dgm:spPr/>
      <dgm:t>
        <a:bodyPr/>
        <a:lstStyle/>
        <a:p>
          <a:endParaRPr lang="en-IN"/>
        </a:p>
      </dgm:t>
    </dgm:pt>
    <dgm:pt modelId="{707A026A-F4A3-4BF8-BA04-59C615B977A9}">
      <dgm:prSet phldrT="[Text]"/>
      <dgm:spPr/>
      <dgm:t>
        <a:bodyPr/>
        <a:lstStyle/>
        <a:p>
          <a:r>
            <a:rPr lang="en-IN" dirty="0"/>
            <a:t>Labour-Wages</a:t>
          </a:r>
        </a:p>
      </dgm:t>
    </dgm:pt>
    <dgm:pt modelId="{C1458B8B-DC2C-4668-845D-BB0D2755DFFD}" type="parTrans" cxnId="{3F6F2E5A-CAC7-4558-BF24-65D1A46CE632}">
      <dgm:prSet/>
      <dgm:spPr/>
      <dgm:t>
        <a:bodyPr/>
        <a:lstStyle/>
        <a:p>
          <a:endParaRPr lang="en-IN"/>
        </a:p>
      </dgm:t>
    </dgm:pt>
    <dgm:pt modelId="{CE353FDA-6BAA-48EF-9F46-480652516834}" type="sibTrans" cxnId="{3F6F2E5A-CAC7-4558-BF24-65D1A46CE632}">
      <dgm:prSet/>
      <dgm:spPr/>
      <dgm:t>
        <a:bodyPr/>
        <a:lstStyle/>
        <a:p>
          <a:endParaRPr lang="en-IN"/>
        </a:p>
      </dgm:t>
    </dgm:pt>
    <dgm:pt modelId="{5E20BBCD-EB87-44BC-B59D-004957ACCD44}">
      <dgm:prSet phldrT="[Text]"/>
      <dgm:spPr/>
      <dgm:t>
        <a:bodyPr/>
        <a:lstStyle/>
        <a:p>
          <a:r>
            <a:rPr lang="en-IN" dirty="0"/>
            <a:t>Capital - Interest</a:t>
          </a:r>
        </a:p>
      </dgm:t>
    </dgm:pt>
    <dgm:pt modelId="{88136589-2A8D-4CE8-880E-8B50C5064BA0}" type="parTrans" cxnId="{2F8DB687-C17E-4520-867E-A715E48D4DEA}">
      <dgm:prSet/>
      <dgm:spPr/>
      <dgm:t>
        <a:bodyPr/>
        <a:lstStyle/>
        <a:p>
          <a:endParaRPr lang="en-IN"/>
        </a:p>
      </dgm:t>
    </dgm:pt>
    <dgm:pt modelId="{2BC605F1-D44C-4C75-A33C-0BEF476117F8}" type="sibTrans" cxnId="{2F8DB687-C17E-4520-867E-A715E48D4DEA}">
      <dgm:prSet/>
      <dgm:spPr/>
      <dgm:t>
        <a:bodyPr/>
        <a:lstStyle/>
        <a:p>
          <a:endParaRPr lang="en-IN"/>
        </a:p>
      </dgm:t>
    </dgm:pt>
    <dgm:pt modelId="{7ADFD7D6-2185-45D0-8AB6-5C4A3D58623C}">
      <dgm:prSet phldrT="[Text]"/>
      <dgm:spPr/>
      <dgm:t>
        <a:bodyPr/>
        <a:lstStyle/>
        <a:p>
          <a:r>
            <a:rPr lang="en-IN" dirty="0" err="1"/>
            <a:t>Entreprnuer</a:t>
          </a:r>
          <a:endParaRPr lang="en-IN" dirty="0"/>
        </a:p>
        <a:p>
          <a:r>
            <a:rPr lang="en-IN" dirty="0"/>
            <a:t>PROFIT</a:t>
          </a:r>
        </a:p>
      </dgm:t>
    </dgm:pt>
    <dgm:pt modelId="{86029E55-32C7-4482-8480-2D66A09FE96C}" type="parTrans" cxnId="{6E9FD577-285D-476B-B01C-6CDD60F92B64}">
      <dgm:prSet/>
      <dgm:spPr/>
      <dgm:t>
        <a:bodyPr/>
        <a:lstStyle/>
        <a:p>
          <a:endParaRPr lang="en-IN"/>
        </a:p>
      </dgm:t>
    </dgm:pt>
    <dgm:pt modelId="{B5908E94-1DC8-4436-B5F9-AF3FF7C2C8EE}" type="sibTrans" cxnId="{6E9FD577-285D-476B-B01C-6CDD60F92B64}">
      <dgm:prSet/>
      <dgm:spPr/>
      <dgm:t>
        <a:bodyPr/>
        <a:lstStyle/>
        <a:p>
          <a:endParaRPr lang="en-IN"/>
        </a:p>
      </dgm:t>
    </dgm:pt>
    <dgm:pt modelId="{1F65569F-8FA4-4EC4-8203-2A2CD99FC54E}" type="pres">
      <dgm:prSet presAssocID="{2CEC5766-8C32-4794-81D9-5D7D99B671A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F4C0C07-FBAA-499B-AE23-8505C188794C}" type="pres">
      <dgm:prSet presAssocID="{DAD73321-3C00-4F46-8286-EE8BE1E76D03}" presName="centerShape" presStyleLbl="node0" presStyleIdx="0" presStyleCnt="1"/>
      <dgm:spPr/>
    </dgm:pt>
    <dgm:pt modelId="{A8DC117D-5B72-4AFA-8244-84696977CC5E}" type="pres">
      <dgm:prSet presAssocID="{84ABDB2B-D9C4-4B7F-BDBE-8FA044CA7D68}" presName="Name9" presStyleLbl="parChTrans1D2" presStyleIdx="0" presStyleCnt="4"/>
      <dgm:spPr/>
    </dgm:pt>
    <dgm:pt modelId="{388207ED-2894-448C-8D8B-D7300F0B8FA7}" type="pres">
      <dgm:prSet presAssocID="{84ABDB2B-D9C4-4B7F-BDBE-8FA044CA7D68}" presName="connTx" presStyleLbl="parChTrans1D2" presStyleIdx="0" presStyleCnt="4"/>
      <dgm:spPr/>
    </dgm:pt>
    <dgm:pt modelId="{F0DB54B7-26B1-411C-9712-8F07CC44BA3B}" type="pres">
      <dgm:prSet presAssocID="{8688EFE6-62C3-44B8-9113-D15CF4C3A5E8}" presName="node" presStyleLbl="node1" presStyleIdx="0" presStyleCnt="4">
        <dgm:presLayoutVars>
          <dgm:bulletEnabled val="1"/>
        </dgm:presLayoutVars>
      </dgm:prSet>
      <dgm:spPr/>
    </dgm:pt>
    <dgm:pt modelId="{7C178E9E-6BDC-4527-8DB3-4169249A9B2E}" type="pres">
      <dgm:prSet presAssocID="{C1458B8B-DC2C-4668-845D-BB0D2755DFFD}" presName="Name9" presStyleLbl="parChTrans1D2" presStyleIdx="1" presStyleCnt="4"/>
      <dgm:spPr/>
    </dgm:pt>
    <dgm:pt modelId="{7CFF6EF2-DD80-45EA-9A21-8A9064E501C5}" type="pres">
      <dgm:prSet presAssocID="{C1458B8B-DC2C-4668-845D-BB0D2755DFFD}" presName="connTx" presStyleLbl="parChTrans1D2" presStyleIdx="1" presStyleCnt="4"/>
      <dgm:spPr/>
    </dgm:pt>
    <dgm:pt modelId="{5C799185-260D-4C5E-8115-9838FED6E781}" type="pres">
      <dgm:prSet presAssocID="{707A026A-F4A3-4BF8-BA04-59C615B977A9}" presName="node" presStyleLbl="node1" presStyleIdx="1" presStyleCnt="4">
        <dgm:presLayoutVars>
          <dgm:bulletEnabled val="1"/>
        </dgm:presLayoutVars>
      </dgm:prSet>
      <dgm:spPr/>
    </dgm:pt>
    <dgm:pt modelId="{6B247E39-DCE3-416D-86E0-D28A33AA288B}" type="pres">
      <dgm:prSet presAssocID="{88136589-2A8D-4CE8-880E-8B50C5064BA0}" presName="Name9" presStyleLbl="parChTrans1D2" presStyleIdx="2" presStyleCnt="4"/>
      <dgm:spPr/>
    </dgm:pt>
    <dgm:pt modelId="{2E37D407-8C77-4D21-B6DE-F2A74C7CA3E8}" type="pres">
      <dgm:prSet presAssocID="{88136589-2A8D-4CE8-880E-8B50C5064BA0}" presName="connTx" presStyleLbl="parChTrans1D2" presStyleIdx="2" presStyleCnt="4"/>
      <dgm:spPr/>
    </dgm:pt>
    <dgm:pt modelId="{931116CA-C24A-4CAF-AB2B-9B728814D503}" type="pres">
      <dgm:prSet presAssocID="{5E20BBCD-EB87-44BC-B59D-004957ACCD44}" presName="node" presStyleLbl="node1" presStyleIdx="2" presStyleCnt="4">
        <dgm:presLayoutVars>
          <dgm:bulletEnabled val="1"/>
        </dgm:presLayoutVars>
      </dgm:prSet>
      <dgm:spPr/>
    </dgm:pt>
    <dgm:pt modelId="{5B52270F-C5B2-489B-825E-C0C3F8D18230}" type="pres">
      <dgm:prSet presAssocID="{86029E55-32C7-4482-8480-2D66A09FE96C}" presName="Name9" presStyleLbl="parChTrans1D2" presStyleIdx="3" presStyleCnt="4"/>
      <dgm:spPr/>
    </dgm:pt>
    <dgm:pt modelId="{0860CA51-9AAC-4D53-B939-24D8C9C91BD9}" type="pres">
      <dgm:prSet presAssocID="{86029E55-32C7-4482-8480-2D66A09FE96C}" presName="connTx" presStyleLbl="parChTrans1D2" presStyleIdx="3" presStyleCnt="4"/>
      <dgm:spPr/>
    </dgm:pt>
    <dgm:pt modelId="{CCDFF6CD-86C8-43D7-AB47-519D4A20D2E4}" type="pres">
      <dgm:prSet presAssocID="{7ADFD7D6-2185-45D0-8AB6-5C4A3D58623C}" presName="node" presStyleLbl="node1" presStyleIdx="3" presStyleCnt="4">
        <dgm:presLayoutVars>
          <dgm:bulletEnabled val="1"/>
        </dgm:presLayoutVars>
      </dgm:prSet>
      <dgm:spPr/>
    </dgm:pt>
  </dgm:ptLst>
  <dgm:cxnLst>
    <dgm:cxn modelId="{E05C570E-81E3-4001-8A43-7F8E074351AC}" srcId="{DAD73321-3C00-4F46-8286-EE8BE1E76D03}" destId="{8688EFE6-62C3-44B8-9113-D15CF4C3A5E8}" srcOrd="0" destOrd="0" parTransId="{84ABDB2B-D9C4-4B7F-BDBE-8FA044CA7D68}" sibTransId="{94071106-8A5D-4EE1-B8DA-B9D37B11436B}"/>
    <dgm:cxn modelId="{9956D010-DFA1-4D19-936B-9F8FB00272DA}" type="presOf" srcId="{2CEC5766-8C32-4794-81D9-5D7D99B671A9}" destId="{1F65569F-8FA4-4EC4-8203-2A2CD99FC54E}" srcOrd="0" destOrd="0" presId="urn:microsoft.com/office/officeart/2005/8/layout/radial1"/>
    <dgm:cxn modelId="{C6B82452-A16E-486D-ABDC-7A524D8C87FB}" type="presOf" srcId="{DAD73321-3C00-4F46-8286-EE8BE1E76D03}" destId="{3F4C0C07-FBAA-499B-AE23-8505C188794C}" srcOrd="0" destOrd="0" presId="urn:microsoft.com/office/officeart/2005/8/layout/radial1"/>
    <dgm:cxn modelId="{3B03F352-992C-41AE-9BE2-603A80C2F8E2}" type="presOf" srcId="{88136589-2A8D-4CE8-880E-8B50C5064BA0}" destId="{6B247E39-DCE3-416D-86E0-D28A33AA288B}" srcOrd="0" destOrd="0" presId="urn:microsoft.com/office/officeart/2005/8/layout/radial1"/>
    <dgm:cxn modelId="{49D32577-CA18-445C-9CB4-23BF0B97C86E}" type="presOf" srcId="{88136589-2A8D-4CE8-880E-8B50C5064BA0}" destId="{2E37D407-8C77-4D21-B6DE-F2A74C7CA3E8}" srcOrd="1" destOrd="0" presId="urn:microsoft.com/office/officeart/2005/8/layout/radial1"/>
    <dgm:cxn modelId="{6E9FD577-285D-476B-B01C-6CDD60F92B64}" srcId="{DAD73321-3C00-4F46-8286-EE8BE1E76D03}" destId="{7ADFD7D6-2185-45D0-8AB6-5C4A3D58623C}" srcOrd="3" destOrd="0" parTransId="{86029E55-32C7-4482-8480-2D66A09FE96C}" sibTransId="{B5908E94-1DC8-4436-B5F9-AF3FF7C2C8EE}"/>
    <dgm:cxn modelId="{64F20A58-5652-490A-9B65-BB0D65DFD4B5}" type="presOf" srcId="{707A026A-F4A3-4BF8-BA04-59C615B977A9}" destId="{5C799185-260D-4C5E-8115-9838FED6E781}" srcOrd="0" destOrd="0" presId="urn:microsoft.com/office/officeart/2005/8/layout/radial1"/>
    <dgm:cxn modelId="{3F6F2E5A-CAC7-4558-BF24-65D1A46CE632}" srcId="{DAD73321-3C00-4F46-8286-EE8BE1E76D03}" destId="{707A026A-F4A3-4BF8-BA04-59C615B977A9}" srcOrd="1" destOrd="0" parTransId="{C1458B8B-DC2C-4668-845D-BB0D2755DFFD}" sibTransId="{CE353FDA-6BAA-48EF-9F46-480652516834}"/>
    <dgm:cxn modelId="{2F8DB687-C17E-4520-867E-A715E48D4DEA}" srcId="{DAD73321-3C00-4F46-8286-EE8BE1E76D03}" destId="{5E20BBCD-EB87-44BC-B59D-004957ACCD44}" srcOrd="2" destOrd="0" parTransId="{88136589-2A8D-4CE8-880E-8B50C5064BA0}" sibTransId="{2BC605F1-D44C-4C75-A33C-0BEF476117F8}"/>
    <dgm:cxn modelId="{1634DB8C-C23A-4446-A6E0-9687AB726061}" type="presOf" srcId="{5E20BBCD-EB87-44BC-B59D-004957ACCD44}" destId="{931116CA-C24A-4CAF-AB2B-9B728814D503}" srcOrd="0" destOrd="0" presId="urn:microsoft.com/office/officeart/2005/8/layout/radial1"/>
    <dgm:cxn modelId="{3A30A18D-D910-4AB6-9CE6-FE96DC388CEC}" type="presOf" srcId="{86029E55-32C7-4482-8480-2D66A09FE96C}" destId="{5B52270F-C5B2-489B-825E-C0C3F8D18230}" srcOrd="0" destOrd="0" presId="urn:microsoft.com/office/officeart/2005/8/layout/radial1"/>
    <dgm:cxn modelId="{2E309F8E-AE9E-4CD1-9E08-6E7B5A4AFD1F}" type="presOf" srcId="{C1458B8B-DC2C-4668-845D-BB0D2755DFFD}" destId="{7C178E9E-6BDC-4527-8DB3-4169249A9B2E}" srcOrd="0" destOrd="0" presId="urn:microsoft.com/office/officeart/2005/8/layout/radial1"/>
    <dgm:cxn modelId="{44CA9EB7-A5D4-4106-B7C5-77094DE4E34D}" type="presOf" srcId="{8688EFE6-62C3-44B8-9113-D15CF4C3A5E8}" destId="{F0DB54B7-26B1-411C-9712-8F07CC44BA3B}" srcOrd="0" destOrd="0" presId="urn:microsoft.com/office/officeart/2005/8/layout/radial1"/>
    <dgm:cxn modelId="{25491FBD-6CB1-425D-A083-AB8FA8C76CD0}" type="presOf" srcId="{C1458B8B-DC2C-4668-845D-BB0D2755DFFD}" destId="{7CFF6EF2-DD80-45EA-9A21-8A9064E501C5}" srcOrd="1" destOrd="0" presId="urn:microsoft.com/office/officeart/2005/8/layout/radial1"/>
    <dgm:cxn modelId="{E6CAB4BE-2FC5-4DF5-A7C5-163BAD57DB66}" type="presOf" srcId="{84ABDB2B-D9C4-4B7F-BDBE-8FA044CA7D68}" destId="{388207ED-2894-448C-8D8B-D7300F0B8FA7}" srcOrd="1" destOrd="0" presId="urn:microsoft.com/office/officeart/2005/8/layout/radial1"/>
    <dgm:cxn modelId="{CB8FFABE-7AFC-448B-B063-B48A2F701CBB}" type="presOf" srcId="{7ADFD7D6-2185-45D0-8AB6-5C4A3D58623C}" destId="{CCDFF6CD-86C8-43D7-AB47-519D4A20D2E4}" srcOrd="0" destOrd="0" presId="urn:microsoft.com/office/officeart/2005/8/layout/radial1"/>
    <dgm:cxn modelId="{3D2C0DD8-067E-40B9-B5B8-48C9DB93A79D}" type="presOf" srcId="{86029E55-32C7-4482-8480-2D66A09FE96C}" destId="{0860CA51-9AAC-4D53-B939-24D8C9C91BD9}" srcOrd="1" destOrd="0" presId="urn:microsoft.com/office/officeart/2005/8/layout/radial1"/>
    <dgm:cxn modelId="{27C070E6-8976-40E6-BB5C-CD775DE28219}" srcId="{2CEC5766-8C32-4794-81D9-5D7D99B671A9}" destId="{DAD73321-3C00-4F46-8286-EE8BE1E76D03}" srcOrd="0" destOrd="0" parTransId="{60032FCE-525C-4798-B7F6-17BA8BF2F961}" sibTransId="{6C0B0293-42F6-4902-A8FB-7747E2526712}"/>
    <dgm:cxn modelId="{6DB5A2FF-8AC5-4D0C-B6FB-765ABC27526E}" type="presOf" srcId="{84ABDB2B-D9C4-4B7F-BDBE-8FA044CA7D68}" destId="{A8DC117D-5B72-4AFA-8244-84696977CC5E}" srcOrd="0" destOrd="0" presId="urn:microsoft.com/office/officeart/2005/8/layout/radial1"/>
    <dgm:cxn modelId="{6B4477EC-86E6-45B8-B6F9-18CBA8C0D4AF}" type="presParOf" srcId="{1F65569F-8FA4-4EC4-8203-2A2CD99FC54E}" destId="{3F4C0C07-FBAA-499B-AE23-8505C188794C}" srcOrd="0" destOrd="0" presId="urn:microsoft.com/office/officeart/2005/8/layout/radial1"/>
    <dgm:cxn modelId="{43E3016E-0436-49A7-8B12-BD76BB19C942}" type="presParOf" srcId="{1F65569F-8FA4-4EC4-8203-2A2CD99FC54E}" destId="{A8DC117D-5B72-4AFA-8244-84696977CC5E}" srcOrd="1" destOrd="0" presId="urn:microsoft.com/office/officeart/2005/8/layout/radial1"/>
    <dgm:cxn modelId="{8E37DC22-4C07-4173-8517-3B5FD97DFDEB}" type="presParOf" srcId="{A8DC117D-5B72-4AFA-8244-84696977CC5E}" destId="{388207ED-2894-448C-8D8B-D7300F0B8FA7}" srcOrd="0" destOrd="0" presId="urn:microsoft.com/office/officeart/2005/8/layout/radial1"/>
    <dgm:cxn modelId="{7BA9F37C-ED05-415F-93CB-2DB332D01437}" type="presParOf" srcId="{1F65569F-8FA4-4EC4-8203-2A2CD99FC54E}" destId="{F0DB54B7-26B1-411C-9712-8F07CC44BA3B}" srcOrd="2" destOrd="0" presId="urn:microsoft.com/office/officeart/2005/8/layout/radial1"/>
    <dgm:cxn modelId="{C8CA878D-935E-4062-9B0C-A29252A31169}" type="presParOf" srcId="{1F65569F-8FA4-4EC4-8203-2A2CD99FC54E}" destId="{7C178E9E-6BDC-4527-8DB3-4169249A9B2E}" srcOrd="3" destOrd="0" presId="urn:microsoft.com/office/officeart/2005/8/layout/radial1"/>
    <dgm:cxn modelId="{1FD36E96-7ACB-40AA-AC74-B848BA17239C}" type="presParOf" srcId="{7C178E9E-6BDC-4527-8DB3-4169249A9B2E}" destId="{7CFF6EF2-DD80-45EA-9A21-8A9064E501C5}" srcOrd="0" destOrd="0" presId="urn:microsoft.com/office/officeart/2005/8/layout/radial1"/>
    <dgm:cxn modelId="{B28B4FF3-7ED6-4E3B-A63B-68EA3AC4A2F5}" type="presParOf" srcId="{1F65569F-8FA4-4EC4-8203-2A2CD99FC54E}" destId="{5C799185-260D-4C5E-8115-9838FED6E781}" srcOrd="4" destOrd="0" presId="urn:microsoft.com/office/officeart/2005/8/layout/radial1"/>
    <dgm:cxn modelId="{276738FD-8076-4F83-A782-38484DC05B43}" type="presParOf" srcId="{1F65569F-8FA4-4EC4-8203-2A2CD99FC54E}" destId="{6B247E39-DCE3-416D-86E0-D28A33AA288B}" srcOrd="5" destOrd="0" presId="urn:microsoft.com/office/officeart/2005/8/layout/radial1"/>
    <dgm:cxn modelId="{E07A282D-8750-4D26-84F0-AB12C958ECE0}" type="presParOf" srcId="{6B247E39-DCE3-416D-86E0-D28A33AA288B}" destId="{2E37D407-8C77-4D21-B6DE-F2A74C7CA3E8}" srcOrd="0" destOrd="0" presId="urn:microsoft.com/office/officeart/2005/8/layout/radial1"/>
    <dgm:cxn modelId="{04289454-B385-462B-A59F-94341DB20507}" type="presParOf" srcId="{1F65569F-8FA4-4EC4-8203-2A2CD99FC54E}" destId="{931116CA-C24A-4CAF-AB2B-9B728814D503}" srcOrd="6" destOrd="0" presId="urn:microsoft.com/office/officeart/2005/8/layout/radial1"/>
    <dgm:cxn modelId="{97644877-79AF-42A0-92EA-5957CBA0AF38}" type="presParOf" srcId="{1F65569F-8FA4-4EC4-8203-2A2CD99FC54E}" destId="{5B52270F-C5B2-489B-825E-C0C3F8D18230}" srcOrd="7" destOrd="0" presId="urn:microsoft.com/office/officeart/2005/8/layout/radial1"/>
    <dgm:cxn modelId="{E57DEE7A-C7EF-4E24-9C5D-5468E66E8396}" type="presParOf" srcId="{5B52270F-C5B2-489B-825E-C0C3F8D18230}" destId="{0860CA51-9AAC-4D53-B939-24D8C9C91BD9}" srcOrd="0" destOrd="0" presId="urn:microsoft.com/office/officeart/2005/8/layout/radial1"/>
    <dgm:cxn modelId="{0BAEC087-BC42-45B5-9C63-3CA8C3516603}" type="presParOf" srcId="{1F65569F-8FA4-4EC4-8203-2A2CD99FC54E}" destId="{CCDFF6CD-86C8-43D7-AB47-519D4A20D2E4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D6FC318-0CC0-414A-80A0-FF1E70667414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1AFAEFF-583B-4284-9575-0236A322C733}">
      <dgm:prSet phldrT="[Text]"/>
      <dgm:spPr/>
      <dgm:t>
        <a:bodyPr/>
        <a:lstStyle/>
        <a:p>
          <a:r>
            <a:rPr lang="en-IN" dirty="0"/>
            <a:t>Positive Production Externalities</a:t>
          </a:r>
        </a:p>
      </dgm:t>
    </dgm:pt>
    <dgm:pt modelId="{6C6492E2-D7AB-4012-AD3A-0A5BB9E4DB1F}" type="parTrans" cxnId="{9CB5A378-F574-4AFB-AF95-12E77816DF26}">
      <dgm:prSet/>
      <dgm:spPr/>
      <dgm:t>
        <a:bodyPr/>
        <a:lstStyle/>
        <a:p>
          <a:endParaRPr lang="en-IN"/>
        </a:p>
      </dgm:t>
    </dgm:pt>
    <dgm:pt modelId="{78F68914-4EB8-4030-9926-76BF52D10F4B}" type="sibTrans" cxnId="{9CB5A378-F574-4AFB-AF95-12E77816DF26}">
      <dgm:prSet/>
      <dgm:spPr/>
      <dgm:t>
        <a:bodyPr/>
        <a:lstStyle/>
        <a:p>
          <a:endParaRPr lang="en-IN"/>
        </a:p>
      </dgm:t>
    </dgm:pt>
    <dgm:pt modelId="{8D93555E-0892-449F-B6E4-BF01218B4272}">
      <dgm:prSet phldrT="[Text]"/>
      <dgm:spPr/>
      <dgm:t>
        <a:bodyPr/>
        <a:lstStyle/>
        <a:p>
          <a:r>
            <a:rPr lang="en-IN" dirty="0">
              <a:solidFill>
                <a:srgbClr val="FF0000"/>
              </a:solidFill>
            </a:rPr>
            <a:t>Employment</a:t>
          </a:r>
        </a:p>
      </dgm:t>
    </dgm:pt>
    <dgm:pt modelId="{5386D25B-5CFD-4D18-A404-3657726A292A}" type="parTrans" cxnId="{A2CD33B3-E281-463E-B589-5A2A90C8CA17}">
      <dgm:prSet/>
      <dgm:spPr/>
      <dgm:t>
        <a:bodyPr/>
        <a:lstStyle/>
        <a:p>
          <a:endParaRPr lang="en-IN"/>
        </a:p>
      </dgm:t>
    </dgm:pt>
    <dgm:pt modelId="{5C9F9ECD-9914-4EB2-91A8-F080461FF9DB}" type="sibTrans" cxnId="{A2CD33B3-E281-463E-B589-5A2A90C8CA17}">
      <dgm:prSet/>
      <dgm:spPr/>
      <dgm:t>
        <a:bodyPr/>
        <a:lstStyle/>
        <a:p>
          <a:endParaRPr lang="en-IN"/>
        </a:p>
      </dgm:t>
    </dgm:pt>
    <dgm:pt modelId="{72BF1D2F-2C78-4F46-AD9C-2F5AFA0C7339}">
      <dgm:prSet phldrT="[Text]"/>
      <dgm:spPr/>
      <dgm:t>
        <a:bodyPr/>
        <a:lstStyle/>
        <a:p>
          <a:r>
            <a:rPr lang="en-IN" dirty="0"/>
            <a:t>Negative Production Externalities</a:t>
          </a:r>
        </a:p>
      </dgm:t>
    </dgm:pt>
    <dgm:pt modelId="{4FFE4942-DA60-4288-92BA-C5BF256B8789}" type="parTrans" cxnId="{A6C04A81-0194-4FC2-B501-A41C9571A0D3}">
      <dgm:prSet/>
      <dgm:spPr/>
      <dgm:t>
        <a:bodyPr/>
        <a:lstStyle/>
        <a:p>
          <a:endParaRPr lang="en-IN"/>
        </a:p>
      </dgm:t>
    </dgm:pt>
    <dgm:pt modelId="{05BDE6D2-C0A5-4567-B2CB-F85C6892946F}" type="sibTrans" cxnId="{A6C04A81-0194-4FC2-B501-A41C9571A0D3}">
      <dgm:prSet/>
      <dgm:spPr/>
      <dgm:t>
        <a:bodyPr/>
        <a:lstStyle/>
        <a:p>
          <a:endParaRPr lang="en-IN"/>
        </a:p>
      </dgm:t>
    </dgm:pt>
    <dgm:pt modelId="{B62B43B6-F704-4E89-8427-F43B26AEF26C}">
      <dgm:prSet phldrT="[Text]"/>
      <dgm:spPr/>
      <dgm:t>
        <a:bodyPr/>
        <a:lstStyle/>
        <a:p>
          <a:r>
            <a:rPr lang="en-IN" dirty="0"/>
            <a:t>P</a:t>
          </a:r>
          <a:r>
            <a:rPr lang="en-IN" dirty="0">
              <a:solidFill>
                <a:srgbClr val="FF0000"/>
              </a:solidFill>
            </a:rPr>
            <a:t>ollution</a:t>
          </a:r>
        </a:p>
      </dgm:t>
    </dgm:pt>
    <dgm:pt modelId="{48F62967-E399-4C4B-A124-CD770A17F6B6}" type="parTrans" cxnId="{07A6A011-3999-4681-8BE2-92FA2C34AD76}">
      <dgm:prSet/>
      <dgm:spPr/>
      <dgm:t>
        <a:bodyPr/>
        <a:lstStyle/>
        <a:p>
          <a:endParaRPr lang="en-IN"/>
        </a:p>
      </dgm:t>
    </dgm:pt>
    <dgm:pt modelId="{43603D89-F73D-4701-BC5F-4334F5A8E4F5}" type="sibTrans" cxnId="{07A6A011-3999-4681-8BE2-92FA2C34AD76}">
      <dgm:prSet/>
      <dgm:spPr/>
      <dgm:t>
        <a:bodyPr/>
        <a:lstStyle/>
        <a:p>
          <a:endParaRPr lang="en-IN"/>
        </a:p>
      </dgm:t>
    </dgm:pt>
    <dgm:pt modelId="{4C0EB209-307A-4391-BF24-CAE2AED3C0F7}">
      <dgm:prSet phldrT="[Text]"/>
      <dgm:spPr/>
      <dgm:t>
        <a:bodyPr/>
        <a:lstStyle/>
        <a:p>
          <a:r>
            <a:rPr lang="en-IN" dirty="0"/>
            <a:t>Negative Consumption Externalities</a:t>
          </a:r>
        </a:p>
      </dgm:t>
    </dgm:pt>
    <dgm:pt modelId="{CB4291FF-59D3-41C5-A184-B861E2C468FF}" type="parTrans" cxnId="{6362225D-2797-453B-987B-D775898F73CC}">
      <dgm:prSet/>
      <dgm:spPr/>
      <dgm:t>
        <a:bodyPr/>
        <a:lstStyle/>
        <a:p>
          <a:endParaRPr lang="en-IN"/>
        </a:p>
      </dgm:t>
    </dgm:pt>
    <dgm:pt modelId="{FF9AC41F-B962-4CD5-B733-D7D073D19B87}" type="sibTrans" cxnId="{6362225D-2797-453B-987B-D775898F73CC}">
      <dgm:prSet/>
      <dgm:spPr/>
      <dgm:t>
        <a:bodyPr/>
        <a:lstStyle/>
        <a:p>
          <a:endParaRPr lang="en-IN"/>
        </a:p>
      </dgm:t>
    </dgm:pt>
    <dgm:pt modelId="{EB07D10E-B56C-49F8-856D-AC938DCD5E0D}">
      <dgm:prSet phldrT="[Text]"/>
      <dgm:spPr/>
      <dgm:t>
        <a:bodyPr/>
        <a:lstStyle/>
        <a:p>
          <a:r>
            <a:rPr lang="en-IN" dirty="0">
              <a:solidFill>
                <a:srgbClr val="FF0000"/>
              </a:solidFill>
            </a:rPr>
            <a:t>Domestic Animal by Neighbour</a:t>
          </a:r>
        </a:p>
      </dgm:t>
    </dgm:pt>
    <dgm:pt modelId="{D2D990FD-5BDB-474E-A4BD-A04993352E64}" type="parTrans" cxnId="{23BFD6D5-6461-4CC0-813B-C766C32D9719}">
      <dgm:prSet/>
      <dgm:spPr/>
      <dgm:t>
        <a:bodyPr/>
        <a:lstStyle/>
        <a:p>
          <a:endParaRPr lang="en-IN"/>
        </a:p>
      </dgm:t>
    </dgm:pt>
    <dgm:pt modelId="{DC5E79F0-C396-434C-A8A6-4CF63CD5C03A}" type="sibTrans" cxnId="{23BFD6D5-6461-4CC0-813B-C766C32D9719}">
      <dgm:prSet/>
      <dgm:spPr/>
      <dgm:t>
        <a:bodyPr/>
        <a:lstStyle/>
        <a:p>
          <a:endParaRPr lang="en-IN"/>
        </a:p>
      </dgm:t>
    </dgm:pt>
    <dgm:pt modelId="{45A5963E-7A57-438C-AFDC-8DE9EFDF0AF6}">
      <dgm:prSet phldrT="[Text]"/>
      <dgm:spPr/>
      <dgm:t>
        <a:bodyPr/>
        <a:lstStyle/>
        <a:p>
          <a:r>
            <a:rPr lang="en-IN" dirty="0"/>
            <a:t>Positive Consumption Externalities</a:t>
          </a:r>
        </a:p>
      </dgm:t>
    </dgm:pt>
    <dgm:pt modelId="{6123C36D-D30E-45EE-AA8F-E67314010E4E}" type="parTrans" cxnId="{B91ED2E9-DD83-406C-A65A-AAAC97FDBAC3}">
      <dgm:prSet/>
      <dgm:spPr/>
      <dgm:t>
        <a:bodyPr/>
        <a:lstStyle/>
        <a:p>
          <a:endParaRPr lang="en-IN"/>
        </a:p>
      </dgm:t>
    </dgm:pt>
    <dgm:pt modelId="{832E2279-D5F7-4DD9-B21E-1809C2FDFEA2}" type="sibTrans" cxnId="{B91ED2E9-DD83-406C-A65A-AAAC97FDBAC3}">
      <dgm:prSet/>
      <dgm:spPr/>
      <dgm:t>
        <a:bodyPr/>
        <a:lstStyle/>
        <a:p>
          <a:endParaRPr lang="en-IN"/>
        </a:p>
      </dgm:t>
    </dgm:pt>
    <dgm:pt modelId="{430F7FC3-7E08-42F2-9BCD-155E17650F99}">
      <dgm:prSet phldrT="[Text]"/>
      <dgm:spPr/>
      <dgm:t>
        <a:bodyPr/>
        <a:lstStyle/>
        <a:p>
          <a:r>
            <a:rPr lang="en-IN" dirty="0">
              <a:solidFill>
                <a:srgbClr val="FF0000"/>
              </a:solidFill>
            </a:rPr>
            <a:t>Gardening by Neighbou</a:t>
          </a:r>
          <a:r>
            <a:rPr lang="en-IN" dirty="0"/>
            <a:t>r</a:t>
          </a:r>
        </a:p>
      </dgm:t>
    </dgm:pt>
    <dgm:pt modelId="{50F87E66-F3B8-4302-A37B-D28C8D907E0F}" type="parTrans" cxnId="{79489660-E41C-4BD2-A218-B6E948F5C90C}">
      <dgm:prSet/>
      <dgm:spPr/>
      <dgm:t>
        <a:bodyPr/>
        <a:lstStyle/>
        <a:p>
          <a:endParaRPr lang="en-IN"/>
        </a:p>
      </dgm:t>
    </dgm:pt>
    <dgm:pt modelId="{CEC57EA6-74EC-4813-BF3F-A89809CB8E3A}" type="sibTrans" cxnId="{79489660-E41C-4BD2-A218-B6E948F5C90C}">
      <dgm:prSet/>
      <dgm:spPr/>
      <dgm:t>
        <a:bodyPr/>
        <a:lstStyle/>
        <a:p>
          <a:endParaRPr lang="en-IN"/>
        </a:p>
      </dgm:t>
    </dgm:pt>
    <dgm:pt modelId="{AC41BDD8-7D69-4393-B94C-24CFC09A73F1}" type="pres">
      <dgm:prSet presAssocID="{DD6FC318-0CC0-414A-80A0-FF1E70667414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1C07A7BD-ED9A-4FC1-8CD0-D80394CDC7E8}" type="pres">
      <dgm:prSet presAssocID="{DD6FC318-0CC0-414A-80A0-FF1E70667414}" presName="children" presStyleCnt="0"/>
      <dgm:spPr/>
    </dgm:pt>
    <dgm:pt modelId="{46BB996E-EB6B-4040-9904-F564E1712AAB}" type="pres">
      <dgm:prSet presAssocID="{DD6FC318-0CC0-414A-80A0-FF1E70667414}" presName="child1group" presStyleCnt="0"/>
      <dgm:spPr/>
    </dgm:pt>
    <dgm:pt modelId="{93587348-859B-4425-BFB4-A70E396B3281}" type="pres">
      <dgm:prSet presAssocID="{DD6FC318-0CC0-414A-80A0-FF1E70667414}" presName="child1" presStyleLbl="bgAcc1" presStyleIdx="0" presStyleCnt="4"/>
      <dgm:spPr/>
    </dgm:pt>
    <dgm:pt modelId="{FD2D79F3-884A-43FA-B557-192679DC4CE3}" type="pres">
      <dgm:prSet presAssocID="{DD6FC318-0CC0-414A-80A0-FF1E70667414}" presName="child1Text" presStyleLbl="bgAcc1" presStyleIdx="0" presStyleCnt="4">
        <dgm:presLayoutVars>
          <dgm:bulletEnabled val="1"/>
        </dgm:presLayoutVars>
      </dgm:prSet>
      <dgm:spPr/>
    </dgm:pt>
    <dgm:pt modelId="{DC103F54-60B6-4DA7-9640-9C0B0354605E}" type="pres">
      <dgm:prSet presAssocID="{DD6FC318-0CC0-414A-80A0-FF1E70667414}" presName="child2group" presStyleCnt="0"/>
      <dgm:spPr/>
    </dgm:pt>
    <dgm:pt modelId="{D9DAEB19-BB10-4D45-9BB2-08F64415F4E1}" type="pres">
      <dgm:prSet presAssocID="{DD6FC318-0CC0-414A-80A0-FF1E70667414}" presName="child2" presStyleLbl="bgAcc1" presStyleIdx="1" presStyleCnt="4"/>
      <dgm:spPr/>
    </dgm:pt>
    <dgm:pt modelId="{A859548F-9E7A-4E5B-97CE-9C6E12E66AEA}" type="pres">
      <dgm:prSet presAssocID="{DD6FC318-0CC0-414A-80A0-FF1E70667414}" presName="child2Text" presStyleLbl="bgAcc1" presStyleIdx="1" presStyleCnt="4">
        <dgm:presLayoutVars>
          <dgm:bulletEnabled val="1"/>
        </dgm:presLayoutVars>
      </dgm:prSet>
      <dgm:spPr/>
    </dgm:pt>
    <dgm:pt modelId="{AD36F5CF-2315-46B7-8A92-5130998DC716}" type="pres">
      <dgm:prSet presAssocID="{DD6FC318-0CC0-414A-80A0-FF1E70667414}" presName="child3group" presStyleCnt="0"/>
      <dgm:spPr/>
    </dgm:pt>
    <dgm:pt modelId="{3561ADEF-10C2-47E4-B04D-6CEA0969A159}" type="pres">
      <dgm:prSet presAssocID="{DD6FC318-0CC0-414A-80A0-FF1E70667414}" presName="child3" presStyleLbl="bgAcc1" presStyleIdx="2" presStyleCnt="4"/>
      <dgm:spPr/>
    </dgm:pt>
    <dgm:pt modelId="{52D997BA-236F-4A3A-A1C1-A48D8C4F6035}" type="pres">
      <dgm:prSet presAssocID="{DD6FC318-0CC0-414A-80A0-FF1E70667414}" presName="child3Text" presStyleLbl="bgAcc1" presStyleIdx="2" presStyleCnt="4">
        <dgm:presLayoutVars>
          <dgm:bulletEnabled val="1"/>
        </dgm:presLayoutVars>
      </dgm:prSet>
      <dgm:spPr/>
    </dgm:pt>
    <dgm:pt modelId="{684E1574-EB47-461F-B13A-0E63B2DD6240}" type="pres">
      <dgm:prSet presAssocID="{DD6FC318-0CC0-414A-80A0-FF1E70667414}" presName="child4group" presStyleCnt="0"/>
      <dgm:spPr/>
    </dgm:pt>
    <dgm:pt modelId="{BC1B283B-91CF-4C3D-9B6E-9A606215D9EE}" type="pres">
      <dgm:prSet presAssocID="{DD6FC318-0CC0-414A-80A0-FF1E70667414}" presName="child4" presStyleLbl="bgAcc1" presStyleIdx="3" presStyleCnt="4"/>
      <dgm:spPr/>
    </dgm:pt>
    <dgm:pt modelId="{73A42F04-BBC1-48DF-93E1-94B9E75E6371}" type="pres">
      <dgm:prSet presAssocID="{DD6FC318-0CC0-414A-80A0-FF1E70667414}" presName="child4Text" presStyleLbl="bgAcc1" presStyleIdx="3" presStyleCnt="4">
        <dgm:presLayoutVars>
          <dgm:bulletEnabled val="1"/>
        </dgm:presLayoutVars>
      </dgm:prSet>
      <dgm:spPr/>
    </dgm:pt>
    <dgm:pt modelId="{1518DCD6-7E8C-49E9-82BA-525E74AE5B01}" type="pres">
      <dgm:prSet presAssocID="{DD6FC318-0CC0-414A-80A0-FF1E70667414}" presName="childPlaceholder" presStyleCnt="0"/>
      <dgm:spPr/>
    </dgm:pt>
    <dgm:pt modelId="{2FB3DD76-509C-419D-9451-061F0A95EFAE}" type="pres">
      <dgm:prSet presAssocID="{DD6FC318-0CC0-414A-80A0-FF1E70667414}" presName="circle" presStyleCnt="0"/>
      <dgm:spPr/>
    </dgm:pt>
    <dgm:pt modelId="{5DE45245-8079-4B9B-90C1-AC738B6C50C7}" type="pres">
      <dgm:prSet presAssocID="{DD6FC318-0CC0-414A-80A0-FF1E70667414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69483A95-B77D-4D49-A1C4-36F87E18D6BB}" type="pres">
      <dgm:prSet presAssocID="{DD6FC318-0CC0-414A-80A0-FF1E70667414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7589DDC4-6326-4C68-AB44-6C410A3BE529}" type="pres">
      <dgm:prSet presAssocID="{DD6FC318-0CC0-414A-80A0-FF1E70667414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6D06E728-6362-4A92-A416-590D5ADAB38B}" type="pres">
      <dgm:prSet presAssocID="{DD6FC318-0CC0-414A-80A0-FF1E70667414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67FD148F-E373-4425-B6B0-F9983C8B44B5}" type="pres">
      <dgm:prSet presAssocID="{DD6FC318-0CC0-414A-80A0-FF1E70667414}" presName="quadrantPlaceholder" presStyleCnt="0"/>
      <dgm:spPr/>
    </dgm:pt>
    <dgm:pt modelId="{95F0E003-4D9D-42D2-9FA8-50CEED6915B9}" type="pres">
      <dgm:prSet presAssocID="{DD6FC318-0CC0-414A-80A0-FF1E70667414}" presName="center1" presStyleLbl="fgShp" presStyleIdx="0" presStyleCnt="2"/>
      <dgm:spPr/>
    </dgm:pt>
    <dgm:pt modelId="{75D79105-9E66-4C5E-BADE-33377916EC86}" type="pres">
      <dgm:prSet presAssocID="{DD6FC318-0CC0-414A-80A0-FF1E70667414}" presName="center2" presStyleLbl="fgShp" presStyleIdx="1" presStyleCnt="2"/>
      <dgm:spPr/>
    </dgm:pt>
  </dgm:ptLst>
  <dgm:cxnLst>
    <dgm:cxn modelId="{A4915F00-F108-44F4-9D46-0D2CCD80B61F}" type="presOf" srcId="{72BF1D2F-2C78-4F46-AD9C-2F5AFA0C7339}" destId="{69483A95-B77D-4D49-A1C4-36F87E18D6BB}" srcOrd="0" destOrd="0" presId="urn:microsoft.com/office/officeart/2005/8/layout/cycle4"/>
    <dgm:cxn modelId="{817D360C-D7B0-497F-B0E4-723CCCCB1568}" type="presOf" srcId="{EB07D10E-B56C-49F8-856D-AC938DCD5E0D}" destId="{3561ADEF-10C2-47E4-B04D-6CEA0969A159}" srcOrd="0" destOrd="0" presId="urn:microsoft.com/office/officeart/2005/8/layout/cycle4"/>
    <dgm:cxn modelId="{07A6A011-3999-4681-8BE2-92FA2C34AD76}" srcId="{72BF1D2F-2C78-4F46-AD9C-2F5AFA0C7339}" destId="{B62B43B6-F704-4E89-8427-F43B26AEF26C}" srcOrd="0" destOrd="0" parTransId="{48F62967-E399-4C4B-A124-CD770A17F6B6}" sibTransId="{43603D89-F73D-4701-BC5F-4334F5A8E4F5}"/>
    <dgm:cxn modelId="{EE3A2C36-6C66-4C33-BA97-3DE19CC958FE}" type="presOf" srcId="{430F7FC3-7E08-42F2-9BCD-155E17650F99}" destId="{BC1B283B-91CF-4C3D-9B6E-9A606215D9EE}" srcOrd="0" destOrd="0" presId="urn:microsoft.com/office/officeart/2005/8/layout/cycle4"/>
    <dgm:cxn modelId="{FC570C40-2037-4AD2-B9F6-0B17228449A0}" type="presOf" srcId="{8D93555E-0892-449F-B6E4-BF01218B4272}" destId="{93587348-859B-4425-BFB4-A70E396B3281}" srcOrd="0" destOrd="0" presId="urn:microsoft.com/office/officeart/2005/8/layout/cycle4"/>
    <dgm:cxn modelId="{6362225D-2797-453B-987B-D775898F73CC}" srcId="{DD6FC318-0CC0-414A-80A0-FF1E70667414}" destId="{4C0EB209-307A-4391-BF24-CAE2AED3C0F7}" srcOrd="2" destOrd="0" parTransId="{CB4291FF-59D3-41C5-A184-B861E2C468FF}" sibTransId="{FF9AC41F-B962-4CD5-B733-D7D073D19B87}"/>
    <dgm:cxn modelId="{79489660-E41C-4BD2-A218-B6E948F5C90C}" srcId="{45A5963E-7A57-438C-AFDC-8DE9EFDF0AF6}" destId="{430F7FC3-7E08-42F2-9BCD-155E17650F99}" srcOrd="0" destOrd="0" parTransId="{50F87E66-F3B8-4302-A37B-D28C8D907E0F}" sibTransId="{CEC57EA6-74EC-4813-BF3F-A89809CB8E3A}"/>
    <dgm:cxn modelId="{0540DC49-3916-48C0-9A0C-04191D9183A1}" type="presOf" srcId="{DD6FC318-0CC0-414A-80A0-FF1E70667414}" destId="{AC41BDD8-7D69-4393-B94C-24CFC09A73F1}" srcOrd="0" destOrd="0" presId="urn:microsoft.com/office/officeart/2005/8/layout/cycle4"/>
    <dgm:cxn modelId="{9CB5A378-F574-4AFB-AF95-12E77816DF26}" srcId="{DD6FC318-0CC0-414A-80A0-FF1E70667414}" destId="{E1AFAEFF-583B-4284-9575-0236A322C733}" srcOrd="0" destOrd="0" parTransId="{6C6492E2-D7AB-4012-AD3A-0A5BB9E4DB1F}" sibTransId="{78F68914-4EB8-4030-9926-76BF52D10F4B}"/>
    <dgm:cxn modelId="{A6C04A81-0194-4FC2-B501-A41C9571A0D3}" srcId="{DD6FC318-0CC0-414A-80A0-FF1E70667414}" destId="{72BF1D2F-2C78-4F46-AD9C-2F5AFA0C7339}" srcOrd="1" destOrd="0" parTransId="{4FFE4942-DA60-4288-92BA-C5BF256B8789}" sibTransId="{05BDE6D2-C0A5-4567-B2CB-F85C6892946F}"/>
    <dgm:cxn modelId="{C7963AA4-9CCB-48D4-B6D3-C00047C5239C}" type="presOf" srcId="{B62B43B6-F704-4E89-8427-F43B26AEF26C}" destId="{A859548F-9E7A-4E5B-97CE-9C6E12E66AEA}" srcOrd="1" destOrd="0" presId="urn:microsoft.com/office/officeart/2005/8/layout/cycle4"/>
    <dgm:cxn modelId="{A2CD33B3-E281-463E-B589-5A2A90C8CA17}" srcId="{E1AFAEFF-583B-4284-9575-0236A322C733}" destId="{8D93555E-0892-449F-B6E4-BF01218B4272}" srcOrd="0" destOrd="0" parTransId="{5386D25B-5CFD-4D18-A404-3657726A292A}" sibTransId="{5C9F9ECD-9914-4EB2-91A8-F080461FF9DB}"/>
    <dgm:cxn modelId="{3617D7B8-91F7-4A9C-BA13-BCB50721E100}" type="presOf" srcId="{4C0EB209-307A-4391-BF24-CAE2AED3C0F7}" destId="{7589DDC4-6326-4C68-AB44-6C410A3BE529}" srcOrd="0" destOrd="0" presId="urn:microsoft.com/office/officeart/2005/8/layout/cycle4"/>
    <dgm:cxn modelId="{9DD992BA-621B-491B-A052-F2FBCAEC40D4}" type="presOf" srcId="{EB07D10E-B56C-49F8-856D-AC938DCD5E0D}" destId="{52D997BA-236F-4A3A-A1C1-A48D8C4F6035}" srcOrd="1" destOrd="0" presId="urn:microsoft.com/office/officeart/2005/8/layout/cycle4"/>
    <dgm:cxn modelId="{EB8050C2-8BA6-4650-84BD-BEAE272330E8}" type="presOf" srcId="{E1AFAEFF-583B-4284-9575-0236A322C733}" destId="{5DE45245-8079-4B9B-90C1-AC738B6C50C7}" srcOrd="0" destOrd="0" presId="urn:microsoft.com/office/officeart/2005/8/layout/cycle4"/>
    <dgm:cxn modelId="{23BFD6D5-6461-4CC0-813B-C766C32D9719}" srcId="{4C0EB209-307A-4391-BF24-CAE2AED3C0F7}" destId="{EB07D10E-B56C-49F8-856D-AC938DCD5E0D}" srcOrd="0" destOrd="0" parTransId="{D2D990FD-5BDB-474E-A4BD-A04993352E64}" sibTransId="{DC5E79F0-C396-434C-A8A6-4CF63CD5C03A}"/>
    <dgm:cxn modelId="{B91ED2E9-DD83-406C-A65A-AAAC97FDBAC3}" srcId="{DD6FC318-0CC0-414A-80A0-FF1E70667414}" destId="{45A5963E-7A57-438C-AFDC-8DE9EFDF0AF6}" srcOrd="3" destOrd="0" parTransId="{6123C36D-D30E-45EE-AA8F-E67314010E4E}" sibTransId="{832E2279-D5F7-4DD9-B21E-1809C2FDFEA2}"/>
    <dgm:cxn modelId="{E003F2EE-9FB4-4BB6-8352-72F44CEA2CC4}" type="presOf" srcId="{B62B43B6-F704-4E89-8427-F43B26AEF26C}" destId="{D9DAEB19-BB10-4D45-9BB2-08F64415F4E1}" srcOrd="0" destOrd="0" presId="urn:microsoft.com/office/officeart/2005/8/layout/cycle4"/>
    <dgm:cxn modelId="{4429BFF3-99B2-443B-9BB2-1524BE62D19B}" type="presOf" srcId="{45A5963E-7A57-438C-AFDC-8DE9EFDF0AF6}" destId="{6D06E728-6362-4A92-A416-590D5ADAB38B}" srcOrd="0" destOrd="0" presId="urn:microsoft.com/office/officeart/2005/8/layout/cycle4"/>
    <dgm:cxn modelId="{7CBB65F9-A030-4665-BD4F-51CBC402D529}" type="presOf" srcId="{430F7FC3-7E08-42F2-9BCD-155E17650F99}" destId="{73A42F04-BBC1-48DF-93E1-94B9E75E6371}" srcOrd="1" destOrd="0" presId="urn:microsoft.com/office/officeart/2005/8/layout/cycle4"/>
    <dgm:cxn modelId="{A96BACFF-47BA-4AA2-8A7F-66CD16CB131A}" type="presOf" srcId="{8D93555E-0892-449F-B6E4-BF01218B4272}" destId="{FD2D79F3-884A-43FA-B557-192679DC4CE3}" srcOrd="1" destOrd="0" presId="urn:microsoft.com/office/officeart/2005/8/layout/cycle4"/>
    <dgm:cxn modelId="{C09331D4-0168-4324-AA73-B25F26B698FC}" type="presParOf" srcId="{AC41BDD8-7D69-4393-B94C-24CFC09A73F1}" destId="{1C07A7BD-ED9A-4FC1-8CD0-D80394CDC7E8}" srcOrd="0" destOrd="0" presId="urn:microsoft.com/office/officeart/2005/8/layout/cycle4"/>
    <dgm:cxn modelId="{48916035-5973-4AFB-82E8-65BDB88675C9}" type="presParOf" srcId="{1C07A7BD-ED9A-4FC1-8CD0-D80394CDC7E8}" destId="{46BB996E-EB6B-4040-9904-F564E1712AAB}" srcOrd="0" destOrd="0" presId="urn:microsoft.com/office/officeart/2005/8/layout/cycle4"/>
    <dgm:cxn modelId="{EA793133-DCB4-475F-8372-49EB06D82C5F}" type="presParOf" srcId="{46BB996E-EB6B-4040-9904-F564E1712AAB}" destId="{93587348-859B-4425-BFB4-A70E396B3281}" srcOrd="0" destOrd="0" presId="urn:microsoft.com/office/officeart/2005/8/layout/cycle4"/>
    <dgm:cxn modelId="{FAD410C9-C8EF-4AC6-A227-B4D4D28FEEB1}" type="presParOf" srcId="{46BB996E-EB6B-4040-9904-F564E1712AAB}" destId="{FD2D79F3-884A-43FA-B557-192679DC4CE3}" srcOrd="1" destOrd="0" presId="urn:microsoft.com/office/officeart/2005/8/layout/cycle4"/>
    <dgm:cxn modelId="{C93330AE-594A-4FFE-A7AF-8F3D97328DBB}" type="presParOf" srcId="{1C07A7BD-ED9A-4FC1-8CD0-D80394CDC7E8}" destId="{DC103F54-60B6-4DA7-9640-9C0B0354605E}" srcOrd="1" destOrd="0" presId="urn:microsoft.com/office/officeart/2005/8/layout/cycle4"/>
    <dgm:cxn modelId="{7BFDC5AD-AA41-42A3-9094-45A37FCEA91D}" type="presParOf" srcId="{DC103F54-60B6-4DA7-9640-9C0B0354605E}" destId="{D9DAEB19-BB10-4D45-9BB2-08F64415F4E1}" srcOrd="0" destOrd="0" presId="urn:microsoft.com/office/officeart/2005/8/layout/cycle4"/>
    <dgm:cxn modelId="{550B78E5-7694-4DD8-9716-5744FA776F9E}" type="presParOf" srcId="{DC103F54-60B6-4DA7-9640-9C0B0354605E}" destId="{A859548F-9E7A-4E5B-97CE-9C6E12E66AEA}" srcOrd="1" destOrd="0" presId="urn:microsoft.com/office/officeart/2005/8/layout/cycle4"/>
    <dgm:cxn modelId="{D5AB538B-2075-4DC2-98CC-91E6DE62AC13}" type="presParOf" srcId="{1C07A7BD-ED9A-4FC1-8CD0-D80394CDC7E8}" destId="{AD36F5CF-2315-46B7-8A92-5130998DC716}" srcOrd="2" destOrd="0" presId="urn:microsoft.com/office/officeart/2005/8/layout/cycle4"/>
    <dgm:cxn modelId="{C8D2C8EC-AEC0-49D0-BBD7-869918B260C7}" type="presParOf" srcId="{AD36F5CF-2315-46B7-8A92-5130998DC716}" destId="{3561ADEF-10C2-47E4-B04D-6CEA0969A159}" srcOrd="0" destOrd="0" presId="urn:microsoft.com/office/officeart/2005/8/layout/cycle4"/>
    <dgm:cxn modelId="{0842F224-8665-4F62-9B52-CD73909AC661}" type="presParOf" srcId="{AD36F5CF-2315-46B7-8A92-5130998DC716}" destId="{52D997BA-236F-4A3A-A1C1-A48D8C4F6035}" srcOrd="1" destOrd="0" presId="urn:microsoft.com/office/officeart/2005/8/layout/cycle4"/>
    <dgm:cxn modelId="{391CBF89-238B-4890-ABBE-365316A7D570}" type="presParOf" srcId="{1C07A7BD-ED9A-4FC1-8CD0-D80394CDC7E8}" destId="{684E1574-EB47-461F-B13A-0E63B2DD6240}" srcOrd="3" destOrd="0" presId="urn:microsoft.com/office/officeart/2005/8/layout/cycle4"/>
    <dgm:cxn modelId="{F1EF1935-AB31-4A5E-BCCC-62A3D275F552}" type="presParOf" srcId="{684E1574-EB47-461F-B13A-0E63B2DD6240}" destId="{BC1B283B-91CF-4C3D-9B6E-9A606215D9EE}" srcOrd="0" destOrd="0" presId="urn:microsoft.com/office/officeart/2005/8/layout/cycle4"/>
    <dgm:cxn modelId="{2A31BD84-316E-40A2-9DA1-0520F51BFACF}" type="presParOf" srcId="{684E1574-EB47-461F-B13A-0E63B2DD6240}" destId="{73A42F04-BBC1-48DF-93E1-94B9E75E6371}" srcOrd="1" destOrd="0" presId="urn:microsoft.com/office/officeart/2005/8/layout/cycle4"/>
    <dgm:cxn modelId="{01010F3D-96E3-444B-94BB-D9CCE8C2D53B}" type="presParOf" srcId="{1C07A7BD-ED9A-4FC1-8CD0-D80394CDC7E8}" destId="{1518DCD6-7E8C-49E9-82BA-525E74AE5B01}" srcOrd="4" destOrd="0" presId="urn:microsoft.com/office/officeart/2005/8/layout/cycle4"/>
    <dgm:cxn modelId="{B3C05F83-DCF0-4FD9-892F-7FD979FD532E}" type="presParOf" srcId="{AC41BDD8-7D69-4393-B94C-24CFC09A73F1}" destId="{2FB3DD76-509C-419D-9451-061F0A95EFAE}" srcOrd="1" destOrd="0" presId="urn:microsoft.com/office/officeart/2005/8/layout/cycle4"/>
    <dgm:cxn modelId="{5D51728F-A0D1-4524-88CC-22DD916D1A8F}" type="presParOf" srcId="{2FB3DD76-509C-419D-9451-061F0A95EFAE}" destId="{5DE45245-8079-4B9B-90C1-AC738B6C50C7}" srcOrd="0" destOrd="0" presId="urn:microsoft.com/office/officeart/2005/8/layout/cycle4"/>
    <dgm:cxn modelId="{0BD37D62-4BC6-4714-9BA2-D4ED3DAB44E3}" type="presParOf" srcId="{2FB3DD76-509C-419D-9451-061F0A95EFAE}" destId="{69483A95-B77D-4D49-A1C4-36F87E18D6BB}" srcOrd="1" destOrd="0" presId="urn:microsoft.com/office/officeart/2005/8/layout/cycle4"/>
    <dgm:cxn modelId="{8847FE49-AC89-4A92-A21B-106187CA8EFD}" type="presParOf" srcId="{2FB3DD76-509C-419D-9451-061F0A95EFAE}" destId="{7589DDC4-6326-4C68-AB44-6C410A3BE529}" srcOrd="2" destOrd="0" presId="urn:microsoft.com/office/officeart/2005/8/layout/cycle4"/>
    <dgm:cxn modelId="{A35F70EA-4251-4523-B009-58A11649052B}" type="presParOf" srcId="{2FB3DD76-509C-419D-9451-061F0A95EFAE}" destId="{6D06E728-6362-4A92-A416-590D5ADAB38B}" srcOrd="3" destOrd="0" presId="urn:microsoft.com/office/officeart/2005/8/layout/cycle4"/>
    <dgm:cxn modelId="{511BCB18-DF77-40B7-87FD-09D23F2790AD}" type="presParOf" srcId="{2FB3DD76-509C-419D-9451-061F0A95EFAE}" destId="{67FD148F-E373-4425-B6B0-F9983C8B44B5}" srcOrd="4" destOrd="0" presId="urn:microsoft.com/office/officeart/2005/8/layout/cycle4"/>
    <dgm:cxn modelId="{57045A28-26FD-4228-85EA-EBCAE93A9AB0}" type="presParOf" srcId="{AC41BDD8-7D69-4393-B94C-24CFC09A73F1}" destId="{95F0E003-4D9D-42D2-9FA8-50CEED6915B9}" srcOrd="2" destOrd="0" presId="urn:microsoft.com/office/officeart/2005/8/layout/cycle4"/>
    <dgm:cxn modelId="{64C79040-3A5B-48DA-AB90-682C591DC39E}" type="presParOf" srcId="{AC41BDD8-7D69-4393-B94C-24CFC09A73F1}" destId="{75D79105-9E66-4C5E-BADE-33377916EC86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335239-2781-49BA-ADEE-3DDB741E1D7A}">
      <dsp:nvSpPr>
        <dsp:cNvPr id="0" name=""/>
        <dsp:cNvSpPr/>
      </dsp:nvSpPr>
      <dsp:spPr>
        <a:xfrm>
          <a:off x="3001" y="376696"/>
          <a:ext cx="2926333" cy="10133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Upstream </a:t>
          </a:r>
          <a:r>
            <a:rPr lang="en-IN" sz="2900" kern="1200" dirty="0" err="1"/>
            <a:t>Industrie</a:t>
          </a:r>
          <a:endParaRPr lang="en-IN" sz="2900" kern="1200" dirty="0"/>
        </a:p>
      </dsp:txBody>
      <dsp:txXfrm>
        <a:off x="3001" y="376696"/>
        <a:ext cx="2926333" cy="1013345"/>
      </dsp:txXfrm>
    </dsp:sp>
    <dsp:sp modelId="{3D7A2894-758A-470C-B8EC-80B23489FD68}">
      <dsp:nvSpPr>
        <dsp:cNvPr id="0" name=""/>
        <dsp:cNvSpPr/>
      </dsp:nvSpPr>
      <dsp:spPr>
        <a:xfrm>
          <a:off x="3001" y="1390042"/>
          <a:ext cx="2926333" cy="16828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 dirty="0"/>
            <a:t>Oil, </a:t>
          </a:r>
          <a:r>
            <a:rPr lang="en-IN" sz="2900" kern="1200" dirty="0" err="1"/>
            <a:t>Petrolium</a:t>
          </a:r>
          <a:endParaRPr lang="en-IN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 dirty="0"/>
            <a:t>Power Generation</a:t>
          </a:r>
        </a:p>
      </dsp:txBody>
      <dsp:txXfrm>
        <a:off x="3001" y="1390042"/>
        <a:ext cx="2926333" cy="1682899"/>
      </dsp:txXfrm>
    </dsp:sp>
    <dsp:sp modelId="{9B602262-0B33-402F-8BE0-0986079E0B9A}">
      <dsp:nvSpPr>
        <dsp:cNvPr id="0" name=""/>
        <dsp:cNvSpPr/>
      </dsp:nvSpPr>
      <dsp:spPr>
        <a:xfrm>
          <a:off x="3339020" y="376696"/>
          <a:ext cx="2926333" cy="10133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Midstream Industries</a:t>
          </a:r>
        </a:p>
      </dsp:txBody>
      <dsp:txXfrm>
        <a:off x="3339020" y="376696"/>
        <a:ext cx="2926333" cy="1013345"/>
      </dsp:txXfrm>
    </dsp:sp>
    <dsp:sp modelId="{295FD125-8871-4C50-BA46-FAB19725422C}">
      <dsp:nvSpPr>
        <dsp:cNvPr id="0" name=""/>
        <dsp:cNvSpPr/>
      </dsp:nvSpPr>
      <dsp:spPr>
        <a:xfrm>
          <a:off x="3339020" y="1390042"/>
          <a:ext cx="2926333" cy="16828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 dirty="0"/>
            <a:t>Processing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 dirty="0"/>
            <a:t>Refining</a:t>
          </a:r>
        </a:p>
      </dsp:txBody>
      <dsp:txXfrm>
        <a:off x="3339020" y="1390042"/>
        <a:ext cx="2926333" cy="1682899"/>
      </dsp:txXfrm>
    </dsp:sp>
    <dsp:sp modelId="{804444C0-919F-402E-9125-EADD9569E02A}">
      <dsp:nvSpPr>
        <dsp:cNvPr id="0" name=""/>
        <dsp:cNvSpPr/>
      </dsp:nvSpPr>
      <dsp:spPr>
        <a:xfrm>
          <a:off x="6675040" y="376696"/>
          <a:ext cx="2926333" cy="10133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Downstream Industries</a:t>
          </a:r>
        </a:p>
      </dsp:txBody>
      <dsp:txXfrm>
        <a:off x="6675040" y="376696"/>
        <a:ext cx="2926333" cy="1013345"/>
      </dsp:txXfrm>
    </dsp:sp>
    <dsp:sp modelId="{B244B3D3-ABEC-42C3-9A92-9E6225BCC58B}">
      <dsp:nvSpPr>
        <dsp:cNvPr id="0" name=""/>
        <dsp:cNvSpPr/>
      </dsp:nvSpPr>
      <dsp:spPr>
        <a:xfrm>
          <a:off x="6675040" y="1390042"/>
          <a:ext cx="2926333" cy="16828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 dirty="0"/>
            <a:t> Transportation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 dirty="0"/>
            <a:t> Banking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 dirty="0"/>
            <a:t> Insurance</a:t>
          </a:r>
        </a:p>
      </dsp:txBody>
      <dsp:txXfrm>
        <a:off x="6675040" y="1390042"/>
        <a:ext cx="2926333" cy="16828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A5BE1-2B6D-47A3-913E-D041E7BDC205}">
      <dsp:nvSpPr>
        <dsp:cNvPr id="0" name=""/>
        <dsp:cNvSpPr/>
      </dsp:nvSpPr>
      <dsp:spPr>
        <a:xfrm rot="5400000">
          <a:off x="6488528" y="-2688759"/>
          <a:ext cx="931221" cy="65450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All Factors of Production are owned by private individuals - USA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solidFill>
                <a:srgbClr val="FF0000"/>
              </a:solidFill>
            </a:rPr>
            <a:t>P</a:t>
          </a:r>
          <a:r>
            <a:rPr lang="en-IN" sz="1200" b="1" kern="1200" dirty="0">
              <a:solidFill>
                <a:srgbClr val="FF0000"/>
              </a:solidFill>
            </a:rPr>
            <a:t>rice Determination is done by market forces-demand/supply</a:t>
          </a:r>
        </a:p>
      </dsp:txBody>
      <dsp:txXfrm rot="-5400000">
        <a:off x="3681603" y="163624"/>
        <a:ext cx="6499614" cy="840305"/>
      </dsp:txXfrm>
    </dsp:sp>
    <dsp:sp modelId="{4C630889-19B2-40FC-AFF7-FB1DF78ADE95}">
      <dsp:nvSpPr>
        <dsp:cNvPr id="0" name=""/>
        <dsp:cNvSpPr/>
      </dsp:nvSpPr>
      <dsp:spPr>
        <a:xfrm>
          <a:off x="0" y="1763"/>
          <a:ext cx="3681603" cy="11640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Capitalism</a:t>
          </a:r>
        </a:p>
      </dsp:txBody>
      <dsp:txXfrm>
        <a:off x="56823" y="58586"/>
        <a:ext cx="3567957" cy="1050380"/>
      </dsp:txXfrm>
    </dsp:sp>
    <dsp:sp modelId="{BA9735A3-BE18-4A56-95B0-CF37EE940E33}">
      <dsp:nvSpPr>
        <dsp:cNvPr id="0" name=""/>
        <dsp:cNvSpPr/>
      </dsp:nvSpPr>
      <dsp:spPr>
        <a:xfrm rot="5400000">
          <a:off x="6488528" y="-1466531"/>
          <a:ext cx="931221" cy="65450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All Factors of Production are owned by Government/State – CHINA/RUSSIA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1" kern="1200" dirty="0">
              <a:solidFill>
                <a:srgbClr val="FF0000"/>
              </a:solidFill>
            </a:rPr>
            <a:t>Price Determination is done by Government owned Public Sectors</a:t>
          </a:r>
          <a:r>
            <a:rPr lang="en-IN" sz="1200" b="1" kern="1200" dirty="0"/>
            <a:t> </a:t>
          </a:r>
        </a:p>
      </dsp:txBody>
      <dsp:txXfrm rot="-5400000">
        <a:off x="3681603" y="1385852"/>
        <a:ext cx="6499614" cy="840305"/>
      </dsp:txXfrm>
    </dsp:sp>
    <dsp:sp modelId="{3D474B50-34AE-4ED7-8F73-DB4AA18107BA}">
      <dsp:nvSpPr>
        <dsp:cNvPr id="0" name=""/>
        <dsp:cNvSpPr/>
      </dsp:nvSpPr>
      <dsp:spPr>
        <a:xfrm>
          <a:off x="0" y="1223991"/>
          <a:ext cx="3681603" cy="11640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Command/Socialism</a:t>
          </a:r>
        </a:p>
      </dsp:txBody>
      <dsp:txXfrm>
        <a:off x="56823" y="1280814"/>
        <a:ext cx="3567957" cy="1050380"/>
      </dsp:txXfrm>
    </dsp:sp>
    <dsp:sp modelId="{0913D10F-6F67-490B-9111-82A3AE687BCF}">
      <dsp:nvSpPr>
        <dsp:cNvPr id="0" name=""/>
        <dsp:cNvSpPr/>
      </dsp:nvSpPr>
      <dsp:spPr>
        <a:xfrm rot="5400000">
          <a:off x="6488528" y="-244303"/>
          <a:ext cx="931221" cy="65450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It combines the best features of Capitalism and Socialism – with both Public Sector and Private Sector co-exist  - INDIA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1" kern="1200" dirty="0">
              <a:solidFill>
                <a:srgbClr val="FF0000"/>
              </a:solidFill>
            </a:rPr>
            <a:t>Price Determination in Public Sectors determined by Government/Regulatory Agencies and in Private Sectors are determined by MARKET FORCES  - Demand and Supply</a:t>
          </a:r>
        </a:p>
      </dsp:txBody>
      <dsp:txXfrm rot="-5400000">
        <a:off x="3681603" y="2608080"/>
        <a:ext cx="6499614" cy="840305"/>
      </dsp:txXfrm>
    </dsp:sp>
    <dsp:sp modelId="{60BF0B61-E01C-4BDB-A79F-44C6FA10C9EA}">
      <dsp:nvSpPr>
        <dsp:cNvPr id="0" name=""/>
        <dsp:cNvSpPr/>
      </dsp:nvSpPr>
      <dsp:spPr>
        <a:xfrm>
          <a:off x="0" y="2446218"/>
          <a:ext cx="3681603" cy="11640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Mixed Economy</a:t>
          </a:r>
        </a:p>
      </dsp:txBody>
      <dsp:txXfrm>
        <a:off x="56823" y="2503041"/>
        <a:ext cx="3567957" cy="10503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4C0C07-FBAA-499B-AE23-8505C188794C}">
      <dsp:nvSpPr>
        <dsp:cNvPr id="0" name=""/>
        <dsp:cNvSpPr/>
      </dsp:nvSpPr>
      <dsp:spPr>
        <a:xfrm>
          <a:off x="4323844" y="1246476"/>
          <a:ext cx="956685" cy="9566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Factor Pricing</a:t>
          </a:r>
        </a:p>
      </dsp:txBody>
      <dsp:txXfrm>
        <a:off x="4463947" y="1386579"/>
        <a:ext cx="676479" cy="676479"/>
      </dsp:txXfrm>
    </dsp:sp>
    <dsp:sp modelId="{A8DC117D-5B72-4AFA-8244-84696977CC5E}">
      <dsp:nvSpPr>
        <dsp:cNvPr id="0" name=""/>
        <dsp:cNvSpPr/>
      </dsp:nvSpPr>
      <dsp:spPr>
        <a:xfrm rot="16200000">
          <a:off x="4658091" y="1093414"/>
          <a:ext cx="288192" cy="17929"/>
        </a:xfrm>
        <a:custGeom>
          <a:avLst/>
          <a:gdLst/>
          <a:ahLst/>
          <a:cxnLst/>
          <a:rect l="0" t="0" r="0" b="0"/>
          <a:pathLst>
            <a:path>
              <a:moveTo>
                <a:pt x="0" y="8964"/>
              </a:moveTo>
              <a:lnTo>
                <a:pt x="288192" y="896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794982" y="1095175"/>
        <a:ext cx="14409" cy="14409"/>
      </dsp:txXfrm>
    </dsp:sp>
    <dsp:sp modelId="{F0DB54B7-26B1-411C-9712-8F07CC44BA3B}">
      <dsp:nvSpPr>
        <dsp:cNvPr id="0" name=""/>
        <dsp:cNvSpPr/>
      </dsp:nvSpPr>
      <dsp:spPr>
        <a:xfrm>
          <a:off x="4323844" y="1597"/>
          <a:ext cx="956685" cy="9566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Land-Rent</a:t>
          </a:r>
        </a:p>
      </dsp:txBody>
      <dsp:txXfrm>
        <a:off x="4463947" y="141700"/>
        <a:ext cx="676479" cy="676479"/>
      </dsp:txXfrm>
    </dsp:sp>
    <dsp:sp modelId="{7C178E9E-6BDC-4527-8DB3-4169249A9B2E}">
      <dsp:nvSpPr>
        <dsp:cNvPr id="0" name=""/>
        <dsp:cNvSpPr/>
      </dsp:nvSpPr>
      <dsp:spPr>
        <a:xfrm>
          <a:off x="5280530" y="1715854"/>
          <a:ext cx="288192" cy="17929"/>
        </a:xfrm>
        <a:custGeom>
          <a:avLst/>
          <a:gdLst/>
          <a:ahLst/>
          <a:cxnLst/>
          <a:rect l="0" t="0" r="0" b="0"/>
          <a:pathLst>
            <a:path>
              <a:moveTo>
                <a:pt x="0" y="8964"/>
              </a:moveTo>
              <a:lnTo>
                <a:pt x="288192" y="896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417421" y="1717614"/>
        <a:ext cx="14409" cy="14409"/>
      </dsp:txXfrm>
    </dsp:sp>
    <dsp:sp modelId="{5C799185-260D-4C5E-8115-9838FED6E781}">
      <dsp:nvSpPr>
        <dsp:cNvPr id="0" name=""/>
        <dsp:cNvSpPr/>
      </dsp:nvSpPr>
      <dsp:spPr>
        <a:xfrm>
          <a:off x="5568722" y="1246476"/>
          <a:ext cx="956685" cy="9566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Labour-Wages</a:t>
          </a:r>
        </a:p>
      </dsp:txBody>
      <dsp:txXfrm>
        <a:off x="5708825" y="1386579"/>
        <a:ext cx="676479" cy="676479"/>
      </dsp:txXfrm>
    </dsp:sp>
    <dsp:sp modelId="{6B247E39-DCE3-416D-86E0-D28A33AA288B}">
      <dsp:nvSpPr>
        <dsp:cNvPr id="0" name=""/>
        <dsp:cNvSpPr/>
      </dsp:nvSpPr>
      <dsp:spPr>
        <a:xfrm rot="5400000">
          <a:off x="4658091" y="2338293"/>
          <a:ext cx="288192" cy="17929"/>
        </a:xfrm>
        <a:custGeom>
          <a:avLst/>
          <a:gdLst/>
          <a:ahLst/>
          <a:cxnLst/>
          <a:rect l="0" t="0" r="0" b="0"/>
          <a:pathLst>
            <a:path>
              <a:moveTo>
                <a:pt x="0" y="8964"/>
              </a:moveTo>
              <a:lnTo>
                <a:pt x="288192" y="896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794982" y="2340053"/>
        <a:ext cx="14409" cy="14409"/>
      </dsp:txXfrm>
    </dsp:sp>
    <dsp:sp modelId="{931116CA-C24A-4CAF-AB2B-9B728814D503}">
      <dsp:nvSpPr>
        <dsp:cNvPr id="0" name=""/>
        <dsp:cNvSpPr/>
      </dsp:nvSpPr>
      <dsp:spPr>
        <a:xfrm>
          <a:off x="4323844" y="2491354"/>
          <a:ext cx="956685" cy="9566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Capital - Interest</a:t>
          </a:r>
        </a:p>
      </dsp:txBody>
      <dsp:txXfrm>
        <a:off x="4463947" y="2631457"/>
        <a:ext cx="676479" cy="676479"/>
      </dsp:txXfrm>
    </dsp:sp>
    <dsp:sp modelId="{5B52270F-C5B2-489B-825E-C0C3F8D18230}">
      <dsp:nvSpPr>
        <dsp:cNvPr id="0" name=""/>
        <dsp:cNvSpPr/>
      </dsp:nvSpPr>
      <dsp:spPr>
        <a:xfrm rot="10800000">
          <a:off x="4035652" y="1715854"/>
          <a:ext cx="288192" cy="17929"/>
        </a:xfrm>
        <a:custGeom>
          <a:avLst/>
          <a:gdLst/>
          <a:ahLst/>
          <a:cxnLst/>
          <a:rect l="0" t="0" r="0" b="0"/>
          <a:pathLst>
            <a:path>
              <a:moveTo>
                <a:pt x="0" y="8964"/>
              </a:moveTo>
              <a:lnTo>
                <a:pt x="288192" y="896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4172543" y="1717614"/>
        <a:ext cx="14409" cy="14409"/>
      </dsp:txXfrm>
    </dsp:sp>
    <dsp:sp modelId="{CCDFF6CD-86C8-43D7-AB47-519D4A20D2E4}">
      <dsp:nvSpPr>
        <dsp:cNvPr id="0" name=""/>
        <dsp:cNvSpPr/>
      </dsp:nvSpPr>
      <dsp:spPr>
        <a:xfrm>
          <a:off x="3078966" y="1246476"/>
          <a:ext cx="956685" cy="9566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 err="1"/>
            <a:t>Entreprnuer</a:t>
          </a:r>
          <a:endParaRPr lang="en-IN" sz="100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PROFIT</a:t>
          </a:r>
        </a:p>
      </dsp:txBody>
      <dsp:txXfrm>
        <a:off x="3219069" y="1386579"/>
        <a:ext cx="676479" cy="6764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351D42-0F5F-4088-8025-6302CF8759E4}">
      <dsp:nvSpPr>
        <dsp:cNvPr id="0" name=""/>
        <dsp:cNvSpPr/>
      </dsp:nvSpPr>
      <dsp:spPr>
        <a:xfrm>
          <a:off x="3841750" y="421"/>
          <a:ext cx="5762625" cy="164228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Factors of Production-Land Labour Capital and Entrepreneur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u="sng" kern="1200" dirty="0">
              <a:solidFill>
                <a:srgbClr val="C00000"/>
              </a:solidFill>
            </a:rPr>
            <a:t>Factor pricing – Land-Rent/Labour-Wages/Capital-Interest/Entrepreneur - PROFIT</a:t>
          </a:r>
        </a:p>
      </dsp:txBody>
      <dsp:txXfrm>
        <a:off x="3841750" y="205706"/>
        <a:ext cx="5146769" cy="1231713"/>
      </dsp:txXfrm>
    </dsp:sp>
    <dsp:sp modelId="{58103D38-18CF-42AA-B0FB-4EA4A69F1B79}">
      <dsp:nvSpPr>
        <dsp:cNvPr id="0" name=""/>
        <dsp:cNvSpPr/>
      </dsp:nvSpPr>
      <dsp:spPr>
        <a:xfrm>
          <a:off x="0" y="421"/>
          <a:ext cx="3841750" cy="16422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kern="1200" dirty="0"/>
            <a:t>Factor Distribution</a:t>
          </a:r>
        </a:p>
      </dsp:txBody>
      <dsp:txXfrm>
        <a:off x="80170" y="80591"/>
        <a:ext cx="3681410" cy="1481943"/>
      </dsp:txXfrm>
    </dsp:sp>
    <dsp:sp modelId="{73FA6D75-4B19-45F9-A1B8-9B06A56AD0AA}">
      <dsp:nvSpPr>
        <dsp:cNvPr id="0" name=""/>
        <dsp:cNvSpPr/>
      </dsp:nvSpPr>
      <dsp:spPr>
        <a:xfrm>
          <a:off x="3841750" y="1806933"/>
          <a:ext cx="5762625" cy="164228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Physical Flow of Goods and Services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Wholesalers-Retailers – Intermediaries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solidFill>
                <a:srgbClr val="FF0000"/>
              </a:solidFill>
            </a:rPr>
            <a:t>Supply Chain Management (SCM) and Marketing Logistics</a:t>
          </a:r>
        </a:p>
      </dsp:txBody>
      <dsp:txXfrm>
        <a:off x="3841750" y="2012218"/>
        <a:ext cx="5146769" cy="1231713"/>
      </dsp:txXfrm>
    </dsp:sp>
    <dsp:sp modelId="{82DE75E8-E2F6-44FA-8E71-05D0CFAD9F59}">
      <dsp:nvSpPr>
        <dsp:cNvPr id="0" name=""/>
        <dsp:cNvSpPr/>
      </dsp:nvSpPr>
      <dsp:spPr>
        <a:xfrm>
          <a:off x="0" y="1806933"/>
          <a:ext cx="3841750" cy="16422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kern="1200" dirty="0"/>
            <a:t>Commodity Distribution</a:t>
          </a:r>
        </a:p>
      </dsp:txBody>
      <dsp:txXfrm>
        <a:off x="80170" y="1887103"/>
        <a:ext cx="3681410" cy="14819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E1DDA-071F-40C6-9144-67A8401B9C70}">
      <dsp:nvSpPr>
        <dsp:cNvPr id="0" name=""/>
        <dsp:cNvSpPr/>
      </dsp:nvSpPr>
      <dsp:spPr>
        <a:xfrm rot="5400000">
          <a:off x="6086295" y="-2515865"/>
          <a:ext cx="889359" cy="61468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Public Utility – water/food/road/rail/port/airport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Defence/Electricity/Telecommunication</a:t>
          </a:r>
        </a:p>
      </dsp:txBody>
      <dsp:txXfrm rot="-5400000">
        <a:off x="3457575" y="156270"/>
        <a:ext cx="6103385" cy="802529"/>
      </dsp:txXfrm>
    </dsp:sp>
    <dsp:sp modelId="{45E025BE-FCD1-40D8-B01F-7E80944567A0}">
      <dsp:nvSpPr>
        <dsp:cNvPr id="0" name=""/>
        <dsp:cNvSpPr/>
      </dsp:nvSpPr>
      <dsp:spPr>
        <a:xfrm>
          <a:off x="0" y="1684"/>
          <a:ext cx="3457575" cy="11116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Public Expenditure</a:t>
          </a:r>
        </a:p>
      </dsp:txBody>
      <dsp:txXfrm>
        <a:off x="54269" y="55953"/>
        <a:ext cx="3349037" cy="1003161"/>
      </dsp:txXfrm>
    </dsp:sp>
    <dsp:sp modelId="{99C2A20A-BF63-44AE-814E-654DD5992EA4}">
      <dsp:nvSpPr>
        <dsp:cNvPr id="0" name=""/>
        <dsp:cNvSpPr/>
      </dsp:nvSpPr>
      <dsp:spPr>
        <a:xfrm rot="5400000">
          <a:off x="6086295" y="-1348581"/>
          <a:ext cx="889359" cy="61468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Direct Tax – Income Tax/Gift Tax/Wealth Tax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Indirect Tax - GST</a:t>
          </a:r>
        </a:p>
      </dsp:txBody>
      <dsp:txXfrm rot="-5400000">
        <a:off x="3457575" y="1323554"/>
        <a:ext cx="6103385" cy="802529"/>
      </dsp:txXfrm>
    </dsp:sp>
    <dsp:sp modelId="{24783EDE-77A3-466F-95B0-253EE4843B66}">
      <dsp:nvSpPr>
        <dsp:cNvPr id="0" name=""/>
        <dsp:cNvSpPr/>
      </dsp:nvSpPr>
      <dsp:spPr>
        <a:xfrm>
          <a:off x="0" y="1168969"/>
          <a:ext cx="3457575" cy="11116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Public Revenue</a:t>
          </a:r>
        </a:p>
      </dsp:txBody>
      <dsp:txXfrm>
        <a:off x="54269" y="1223238"/>
        <a:ext cx="3349037" cy="1003161"/>
      </dsp:txXfrm>
    </dsp:sp>
    <dsp:sp modelId="{1BF6FB32-CF1E-4D01-A5BD-50354007ADEA}">
      <dsp:nvSpPr>
        <dsp:cNvPr id="0" name=""/>
        <dsp:cNvSpPr/>
      </dsp:nvSpPr>
      <dsp:spPr>
        <a:xfrm rot="5400000">
          <a:off x="6086295" y="-181296"/>
          <a:ext cx="889359" cy="61468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Internal Debt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External Debt</a:t>
          </a:r>
        </a:p>
      </dsp:txBody>
      <dsp:txXfrm rot="-5400000">
        <a:off x="3457575" y="2490839"/>
        <a:ext cx="6103385" cy="802529"/>
      </dsp:txXfrm>
    </dsp:sp>
    <dsp:sp modelId="{17AA6D5D-AD41-44FB-864C-C8441DC64B5D}">
      <dsp:nvSpPr>
        <dsp:cNvPr id="0" name=""/>
        <dsp:cNvSpPr/>
      </dsp:nvSpPr>
      <dsp:spPr>
        <a:xfrm>
          <a:off x="0" y="2336253"/>
          <a:ext cx="3457575" cy="11116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Public Debt</a:t>
          </a:r>
        </a:p>
      </dsp:txBody>
      <dsp:txXfrm>
        <a:off x="54269" y="2390522"/>
        <a:ext cx="3349037" cy="10031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4C0C07-FBAA-499B-AE23-8505C188794C}">
      <dsp:nvSpPr>
        <dsp:cNvPr id="0" name=""/>
        <dsp:cNvSpPr/>
      </dsp:nvSpPr>
      <dsp:spPr>
        <a:xfrm>
          <a:off x="4323844" y="1246476"/>
          <a:ext cx="956685" cy="9566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Factor Pricing</a:t>
          </a:r>
        </a:p>
      </dsp:txBody>
      <dsp:txXfrm>
        <a:off x="4463947" y="1386579"/>
        <a:ext cx="676479" cy="676479"/>
      </dsp:txXfrm>
    </dsp:sp>
    <dsp:sp modelId="{A8DC117D-5B72-4AFA-8244-84696977CC5E}">
      <dsp:nvSpPr>
        <dsp:cNvPr id="0" name=""/>
        <dsp:cNvSpPr/>
      </dsp:nvSpPr>
      <dsp:spPr>
        <a:xfrm rot="16200000">
          <a:off x="4658091" y="1093414"/>
          <a:ext cx="288192" cy="17929"/>
        </a:xfrm>
        <a:custGeom>
          <a:avLst/>
          <a:gdLst/>
          <a:ahLst/>
          <a:cxnLst/>
          <a:rect l="0" t="0" r="0" b="0"/>
          <a:pathLst>
            <a:path>
              <a:moveTo>
                <a:pt x="0" y="8964"/>
              </a:moveTo>
              <a:lnTo>
                <a:pt x="288192" y="896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794982" y="1095175"/>
        <a:ext cx="14409" cy="14409"/>
      </dsp:txXfrm>
    </dsp:sp>
    <dsp:sp modelId="{F0DB54B7-26B1-411C-9712-8F07CC44BA3B}">
      <dsp:nvSpPr>
        <dsp:cNvPr id="0" name=""/>
        <dsp:cNvSpPr/>
      </dsp:nvSpPr>
      <dsp:spPr>
        <a:xfrm>
          <a:off x="4323844" y="1597"/>
          <a:ext cx="956685" cy="9566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Land-Rent</a:t>
          </a:r>
        </a:p>
      </dsp:txBody>
      <dsp:txXfrm>
        <a:off x="4463947" y="141700"/>
        <a:ext cx="676479" cy="676479"/>
      </dsp:txXfrm>
    </dsp:sp>
    <dsp:sp modelId="{7C178E9E-6BDC-4527-8DB3-4169249A9B2E}">
      <dsp:nvSpPr>
        <dsp:cNvPr id="0" name=""/>
        <dsp:cNvSpPr/>
      </dsp:nvSpPr>
      <dsp:spPr>
        <a:xfrm>
          <a:off x="5280530" y="1715854"/>
          <a:ext cx="288192" cy="17929"/>
        </a:xfrm>
        <a:custGeom>
          <a:avLst/>
          <a:gdLst/>
          <a:ahLst/>
          <a:cxnLst/>
          <a:rect l="0" t="0" r="0" b="0"/>
          <a:pathLst>
            <a:path>
              <a:moveTo>
                <a:pt x="0" y="8964"/>
              </a:moveTo>
              <a:lnTo>
                <a:pt x="288192" y="896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417421" y="1717614"/>
        <a:ext cx="14409" cy="14409"/>
      </dsp:txXfrm>
    </dsp:sp>
    <dsp:sp modelId="{5C799185-260D-4C5E-8115-9838FED6E781}">
      <dsp:nvSpPr>
        <dsp:cNvPr id="0" name=""/>
        <dsp:cNvSpPr/>
      </dsp:nvSpPr>
      <dsp:spPr>
        <a:xfrm>
          <a:off x="5568722" y="1246476"/>
          <a:ext cx="956685" cy="9566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Labour-Wages</a:t>
          </a:r>
        </a:p>
      </dsp:txBody>
      <dsp:txXfrm>
        <a:off x="5708825" y="1386579"/>
        <a:ext cx="676479" cy="676479"/>
      </dsp:txXfrm>
    </dsp:sp>
    <dsp:sp modelId="{6B247E39-DCE3-416D-86E0-D28A33AA288B}">
      <dsp:nvSpPr>
        <dsp:cNvPr id="0" name=""/>
        <dsp:cNvSpPr/>
      </dsp:nvSpPr>
      <dsp:spPr>
        <a:xfrm rot="5400000">
          <a:off x="4658091" y="2338293"/>
          <a:ext cx="288192" cy="17929"/>
        </a:xfrm>
        <a:custGeom>
          <a:avLst/>
          <a:gdLst/>
          <a:ahLst/>
          <a:cxnLst/>
          <a:rect l="0" t="0" r="0" b="0"/>
          <a:pathLst>
            <a:path>
              <a:moveTo>
                <a:pt x="0" y="8964"/>
              </a:moveTo>
              <a:lnTo>
                <a:pt x="288192" y="896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794982" y="2340053"/>
        <a:ext cx="14409" cy="14409"/>
      </dsp:txXfrm>
    </dsp:sp>
    <dsp:sp modelId="{931116CA-C24A-4CAF-AB2B-9B728814D503}">
      <dsp:nvSpPr>
        <dsp:cNvPr id="0" name=""/>
        <dsp:cNvSpPr/>
      </dsp:nvSpPr>
      <dsp:spPr>
        <a:xfrm>
          <a:off x="4323844" y="2491354"/>
          <a:ext cx="956685" cy="9566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Capital - Interest</a:t>
          </a:r>
        </a:p>
      </dsp:txBody>
      <dsp:txXfrm>
        <a:off x="4463947" y="2631457"/>
        <a:ext cx="676479" cy="676479"/>
      </dsp:txXfrm>
    </dsp:sp>
    <dsp:sp modelId="{5B52270F-C5B2-489B-825E-C0C3F8D18230}">
      <dsp:nvSpPr>
        <dsp:cNvPr id="0" name=""/>
        <dsp:cNvSpPr/>
      </dsp:nvSpPr>
      <dsp:spPr>
        <a:xfrm rot="10800000">
          <a:off x="4035652" y="1715854"/>
          <a:ext cx="288192" cy="17929"/>
        </a:xfrm>
        <a:custGeom>
          <a:avLst/>
          <a:gdLst/>
          <a:ahLst/>
          <a:cxnLst/>
          <a:rect l="0" t="0" r="0" b="0"/>
          <a:pathLst>
            <a:path>
              <a:moveTo>
                <a:pt x="0" y="8964"/>
              </a:moveTo>
              <a:lnTo>
                <a:pt x="288192" y="896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4172543" y="1717614"/>
        <a:ext cx="14409" cy="14409"/>
      </dsp:txXfrm>
    </dsp:sp>
    <dsp:sp modelId="{CCDFF6CD-86C8-43D7-AB47-519D4A20D2E4}">
      <dsp:nvSpPr>
        <dsp:cNvPr id="0" name=""/>
        <dsp:cNvSpPr/>
      </dsp:nvSpPr>
      <dsp:spPr>
        <a:xfrm>
          <a:off x="3078966" y="1246476"/>
          <a:ext cx="956685" cy="9566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 err="1"/>
            <a:t>Entreprnuer</a:t>
          </a:r>
          <a:endParaRPr lang="en-IN" sz="100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PROFIT</a:t>
          </a:r>
        </a:p>
      </dsp:txBody>
      <dsp:txXfrm>
        <a:off x="3219069" y="1386579"/>
        <a:ext cx="676479" cy="67647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1ADEF-10C2-47E4-B04D-6CEA0969A159}">
      <dsp:nvSpPr>
        <dsp:cNvPr id="0" name=""/>
        <dsp:cNvSpPr/>
      </dsp:nvSpPr>
      <dsp:spPr>
        <a:xfrm>
          <a:off x="5340331" y="2345753"/>
          <a:ext cx="1704121" cy="11038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>
              <a:solidFill>
                <a:srgbClr val="FF0000"/>
              </a:solidFill>
            </a:rPr>
            <a:t>Domestic Animal by Neighbour</a:t>
          </a:r>
        </a:p>
      </dsp:txBody>
      <dsp:txXfrm>
        <a:off x="5875816" y="2645973"/>
        <a:ext cx="1144386" cy="779415"/>
      </dsp:txXfrm>
    </dsp:sp>
    <dsp:sp modelId="{BC1B283B-91CF-4C3D-9B6E-9A606215D9EE}">
      <dsp:nvSpPr>
        <dsp:cNvPr id="0" name=""/>
        <dsp:cNvSpPr/>
      </dsp:nvSpPr>
      <dsp:spPr>
        <a:xfrm>
          <a:off x="2559922" y="2345753"/>
          <a:ext cx="1704121" cy="11038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>
              <a:solidFill>
                <a:srgbClr val="FF0000"/>
              </a:solidFill>
            </a:rPr>
            <a:t>Gardening by Neighbou</a:t>
          </a:r>
          <a:r>
            <a:rPr lang="en-IN" sz="1300" kern="1200" dirty="0"/>
            <a:t>r</a:t>
          </a:r>
        </a:p>
      </dsp:txBody>
      <dsp:txXfrm>
        <a:off x="2584171" y="2645973"/>
        <a:ext cx="1144386" cy="779415"/>
      </dsp:txXfrm>
    </dsp:sp>
    <dsp:sp modelId="{D9DAEB19-BB10-4D45-9BB2-08F64415F4E1}">
      <dsp:nvSpPr>
        <dsp:cNvPr id="0" name=""/>
        <dsp:cNvSpPr/>
      </dsp:nvSpPr>
      <dsp:spPr>
        <a:xfrm>
          <a:off x="5340331" y="0"/>
          <a:ext cx="1704121" cy="11038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P</a:t>
          </a:r>
          <a:r>
            <a:rPr lang="en-IN" sz="1300" kern="1200" dirty="0">
              <a:solidFill>
                <a:srgbClr val="FF0000"/>
              </a:solidFill>
            </a:rPr>
            <a:t>ollution</a:t>
          </a:r>
        </a:p>
      </dsp:txBody>
      <dsp:txXfrm>
        <a:off x="5875816" y="24249"/>
        <a:ext cx="1144386" cy="779415"/>
      </dsp:txXfrm>
    </dsp:sp>
    <dsp:sp modelId="{93587348-859B-4425-BFB4-A70E396B3281}">
      <dsp:nvSpPr>
        <dsp:cNvPr id="0" name=""/>
        <dsp:cNvSpPr/>
      </dsp:nvSpPr>
      <dsp:spPr>
        <a:xfrm>
          <a:off x="2559922" y="0"/>
          <a:ext cx="1704121" cy="11038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>
              <a:solidFill>
                <a:srgbClr val="FF0000"/>
              </a:solidFill>
            </a:rPr>
            <a:t>Employment</a:t>
          </a:r>
        </a:p>
      </dsp:txBody>
      <dsp:txXfrm>
        <a:off x="2584171" y="24249"/>
        <a:ext cx="1144386" cy="779415"/>
      </dsp:txXfrm>
    </dsp:sp>
    <dsp:sp modelId="{5DE45245-8079-4B9B-90C1-AC738B6C50C7}">
      <dsp:nvSpPr>
        <dsp:cNvPr id="0" name=""/>
        <dsp:cNvSpPr/>
      </dsp:nvSpPr>
      <dsp:spPr>
        <a:xfrm>
          <a:off x="3273997" y="196629"/>
          <a:ext cx="1493693" cy="1493693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Positive Production Externalities</a:t>
          </a:r>
        </a:p>
      </dsp:txBody>
      <dsp:txXfrm>
        <a:off x="3711490" y="634122"/>
        <a:ext cx="1056200" cy="1056200"/>
      </dsp:txXfrm>
    </dsp:sp>
    <dsp:sp modelId="{69483A95-B77D-4D49-A1C4-36F87E18D6BB}">
      <dsp:nvSpPr>
        <dsp:cNvPr id="0" name=""/>
        <dsp:cNvSpPr/>
      </dsp:nvSpPr>
      <dsp:spPr>
        <a:xfrm rot="5400000">
          <a:off x="4836683" y="196629"/>
          <a:ext cx="1493693" cy="1493693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Negative Production Externalities</a:t>
          </a:r>
        </a:p>
      </dsp:txBody>
      <dsp:txXfrm rot="-5400000">
        <a:off x="4836683" y="634122"/>
        <a:ext cx="1056200" cy="1056200"/>
      </dsp:txXfrm>
    </dsp:sp>
    <dsp:sp modelId="{7589DDC4-6326-4C68-AB44-6C410A3BE529}">
      <dsp:nvSpPr>
        <dsp:cNvPr id="0" name=""/>
        <dsp:cNvSpPr/>
      </dsp:nvSpPr>
      <dsp:spPr>
        <a:xfrm rot="10800000">
          <a:off x="4836683" y="1759315"/>
          <a:ext cx="1493693" cy="1493693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Negative Consumption Externalities</a:t>
          </a:r>
        </a:p>
      </dsp:txBody>
      <dsp:txXfrm rot="10800000">
        <a:off x="4836683" y="1759315"/>
        <a:ext cx="1056200" cy="1056200"/>
      </dsp:txXfrm>
    </dsp:sp>
    <dsp:sp modelId="{6D06E728-6362-4A92-A416-590D5ADAB38B}">
      <dsp:nvSpPr>
        <dsp:cNvPr id="0" name=""/>
        <dsp:cNvSpPr/>
      </dsp:nvSpPr>
      <dsp:spPr>
        <a:xfrm rot="16200000">
          <a:off x="3273997" y="1759315"/>
          <a:ext cx="1493693" cy="1493693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Positive Consumption Externalities</a:t>
          </a:r>
        </a:p>
      </dsp:txBody>
      <dsp:txXfrm rot="5400000">
        <a:off x="3711490" y="1759315"/>
        <a:ext cx="1056200" cy="1056200"/>
      </dsp:txXfrm>
    </dsp:sp>
    <dsp:sp modelId="{95F0E003-4D9D-42D2-9FA8-50CEED6915B9}">
      <dsp:nvSpPr>
        <dsp:cNvPr id="0" name=""/>
        <dsp:cNvSpPr/>
      </dsp:nvSpPr>
      <dsp:spPr>
        <a:xfrm>
          <a:off x="4544327" y="1414351"/>
          <a:ext cx="515720" cy="448452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D79105-9E66-4C5E-BADE-33377916EC86}">
      <dsp:nvSpPr>
        <dsp:cNvPr id="0" name=""/>
        <dsp:cNvSpPr/>
      </dsp:nvSpPr>
      <dsp:spPr>
        <a:xfrm rot="10800000">
          <a:off x="4544327" y="1586833"/>
          <a:ext cx="515720" cy="448452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A52B8-948E-43F6-B4E0-14BD7D07EC4F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80675-50B4-42BB-AFB1-58C6144B6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932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24D9-2617-4AFE-A9D0-EFCA15D27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295275"/>
            <a:ext cx="11810999" cy="3048455"/>
          </a:xfrm>
        </p:spPr>
        <p:txBody>
          <a:bodyPr/>
          <a:lstStyle/>
          <a:p>
            <a:pPr algn="ctr"/>
            <a:r>
              <a:rPr lang="en-IN" dirty="0"/>
              <a:t>A Quick Revision – </a:t>
            </a:r>
            <a:br>
              <a:rPr lang="en-IN" dirty="0"/>
            </a:br>
            <a:r>
              <a:rPr lang="en-IN" dirty="0"/>
              <a:t>micro economics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0A1ED-1592-4EE1-ACB0-E3B97545D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5075" y="3514272"/>
            <a:ext cx="8549777" cy="2505527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IN" dirty="0"/>
              <a:t>  </a:t>
            </a:r>
            <a:r>
              <a:rPr lang="en-IN" dirty="0" err="1"/>
              <a:t>Dr.</a:t>
            </a:r>
            <a:r>
              <a:rPr lang="en-IN" dirty="0"/>
              <a:t>  </a:t>
            </a:r>
            <a:r>
              <a:rPr lang="en-IN" dirty="0" err="1"/>
              <a:t>ParAMASIVAN</a:t>
            </a:r>
            <a:r>
              <a:rPr lang="en-IN" dirty="0"/>
              <a:t> S  VELLALA</a:t>
            </a:r>
          </a:p>
          <a:p>
            <a:pPr algn="ctr"/>
            <a:r>
              <a:rPr lang="en-IN" dirty="0"/>
              <a:t>   Fellow,  NITIE – MUMBAI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Department of MATHEMATICS AND HUMANITIES, </a:t>
            </a:r>
          </a:p>
          <a:p>
            <a:pPr algn="ctr"/>
            <a:r>
              <a:rPr lang="en-IN" dirty="0"/>
              <a:t>INSTITUTE OF TECHNOLOGY,</a:t>
            </a:r>
          </a:p>
          <a:p>
            <a:pPr algn="ctr"/>
            <a:r>
              <a:rPr lang="en-IN" dirty="0"/>
              <a:t>    NIRMA 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C1E2F9-89F5-4008-9D36-6FD2FCDC3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44240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416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D1EA6-C8F6-40C9-824E-600C63AD2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MICRO ECONOMICS   vs  MACRO ECONOMICS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347BB-1859-48C7-AFF2-63B778350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MICRO ECONOMICS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CA77E-2FFF-4F08-8BAA-A731F919C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3229568"/>
          </a:xfrm>
        </p:spPr>
        <p:txBody>
          <a:bodyPr>
            <a:normAutofit fontScale="77500" lnSpcReduction="20000"/>
          </a:bodyPr>
          <a:lstStyle/>
          <a:p>
            <a:r>
              <a:rPr lang="en-IN" b="1" u="sng" dirty="0">
                <a:solidFill>
                  <a:srgbClr val="C00000"/>
                </a:solidFill>
              </a:rPr>
              <a:t>Study Topics:</a:t>
            </a:r>
          </a:p>
          <a:p>
            <a:pPr marL="0" indent="0">
              <a:buNone/>
            </a:pPr>
            <a:r>
              <a:rPr lang="en-IN" dirty="0"/>
              <a:t>      1. Consumer Behaviour</a:t>
            </a:r>
          </a:p>
          <a:p>
            <a:pPr marL="0" indent="0">
              <a:buNone/>
            </a:pPr>
            <a:r>
              <a:rPr lang="en-IN" dirty="0"/>
              <a:t>      2. Firm’s Study – Reliance, </a:t>
            </a:r>
            <a:r>
              <a:rPr lang="en-IN" dirty="0" err="1"/>
              <a:t>Nirma,Adani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3. Factor Pricing</a:t>
            </a:r>
          </a:p>
          <a:p>
            <a:pPr marL="0" indent="0">
              <a:buNone/>
            </a:pPr>
            <a:r>
              <a:rPr lang="en-IN" dirty="0"/>
              <a:t>      4. Demand Theory</a:t>
            </a:r>
          </a:p>
          <a:p>
            <a:pPr marL="0" indent="0">
              <a:buNone/>
            </a:pPr>
            <a:r>
              <a:rPr lang="en-IN" dirty="0"/>
              <a:t>      5. Production Theory</a:t>
            </a:r>
          </a:p>
          <a:p>
            <a:pPr marL="0" indent="0">
              <a:buNone/>
            </a:pPr>
            <a:r>
              <a:rPr lang="en-IN" dirty="0"/>
              <a:t>      6.  Pricing Theory</a:t>
            </a:r>
          </a:p>
          <a:p>
            <a:pPr marL="0" indent="0">
              <a:buNone/>
            </a:pPr>
            <a:r>
              <a:rPr lang="en-IN" dirty="0"/>
              <a:t>      7. Capital Budgeting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861AB4-1003-4EFE-BB09-DD954B8CB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MACRO ECONOMICS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620698-0F17-405C-A1F1-C54DB3F41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2361" y="2821491"/>
            <a:ext cx="5617713" cy="3229568"/>
          </a:xfrm>
        </p:spPr>
        <p:txBody>
          <a:bodyPr>
            <a:normAutofit fontScale="77500" lnSpcReduction="20000"/>
          </a:bodyPr>
          <a:lstStyle/>
          <a:p>
            <a:r>
              <a:rPr lang="en-IN" b="1" u="sng" dirty="0">
                <a:solidFill>
                  <a:srgbClr val="C00000"/>
                </a:solidFill>
              </a:rPr>
              <a:t>Study Topics </a:t>
            </a:r>
          </a:p>
          <a:p>
            <a:pPr marL="457200" indent="-457200">
              <a:buAutoNum type="arabicPeriod"/>
            </a:pPr>
            <a:r>
              <a:rPr lang="en-IN" dirty="0"/>
              <a:t>National Income – GDP –Gross Domestic Product</a:t>
            </a:r>
          </a:p>
          <a:p>
            <a:pPr marL="457200" indent="-457200">
              <a:buAutoNum type="arabicPeriod"/>
            </a:pPr>
            <a:r>
              <a:rPr lang="en-IN" dirty="0"/>
              <a:t> Money, Income and Employment</a:t>
            </a:r>
          </a:p>
          <a:p>
            <a:pPr marL="457200" indent="-457200">
              <a:buAutoNum type="arabicPeriod"/>
            </a:pPr>
            <a:r>
              <a:rPr lang="en-IN" dirty="0"/>
              <a:t>Banking  Commercial Banks/ Central Bank (RBI)</a:t>
            </a:r>
          </a:p>
          <a:p>
            <a:pPr marL="457200" indent="-457200">
              <a:buAutoNum type="arabicPeriod"/>
            </a:pPr>
            <a:r>
              <a:rPr lang="en-IN" dirty="0"/>
              <a:t>Policies – Fiscal  (Union Budget) Vs. Monetary (RBI Policy)</a:t>
            </a:r>
          </a:p>
          <a:p>
            <a:pPr marL="457200" indent="-457200">
              <a:buAutoNum type="arabicPeriod"/>
            </a:pPr>
            <a:r>
              <a:rPr lang="en-IN" dirty="0">
                <a:solidFill>
                  <a:srgbClr val="C00000"/>
                </a:solidFill>
              </a:rPr>
              <a:t>Aggregate </a:t>
            </a:r>
            <a:r>
              <a:rPr lang="en-IN" dirty="0"/>
              <a:t>Demand, </a:t>
            </a:r>
            <a:r>
              <a:rPr lang="en-IN" dirty="0" err="1"/>
              <a:t>A.Supply</a:t>
            </a:r>
            <a:r>
              <a:rPr lang="en-IN" dirty="0"/>
              <a:t>, </a:t>
            </a:r>
            <a:r>
              <a:rPr lang="en-IN" dirty="0" err="1"/>
              <a:t>A.Consumption</a:t>
            </a:r>
            <a:r>
              <a:rPr lang="en-IN" dirty="0"/>
              <a:t> </a:t>
            </a:r>
            <a:r>
              <a:rPr lang="en-IN" dirty="0" err="1"/>
              <a:t>A.Investment</a:t>
            </a:r>
            <a:endParaRPr lang="en-IN" dirty="0"/>
          </a:p>
          <a:p>
            <a:pPr marL="457200" indent="-457200">
              <a:buAutoNum type="arabicPeriod"/>
            </a:pPr>
            <a:r>
              <a:rPr lang="en-IN" dirty="0"/>
              <a:t>Business Cycle – International Trade</a:t>
            </a:r>
          </a:p>
          <a:p>
            <a:pPr marL="457200" indent="-457200">
              <a:buAutoNum type="arabicPeriod"/>
            </a:pPr>
            <a:r>
              <a:rPr lang="en-IN"/>
              <a:t>Agriculture/Industry </a:t>
            </a:r>
            <a:endParaRPr lang="en-IN" dirty="0"/>
          </a:p>
          <a:p>
            <a:pPr marL="457200" indent="-457200">
              <a:buAutoNum type="arabicPeriod"/>
            </a:pPr>
            <a:endParaRPr lang="en-IN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89D0B-8DDD-4AEF-B769-C0898B7C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71711D-E482-4FBF-8BBC-7031A976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DAC28E-2E0A-46FE-8352-98FF6400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1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D4499-6884-425A-A5CB-D06FB4C8F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Lecture -2     scope of economics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78B4C-36A2-4937-8C11-558127379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I    PRODUCTION</a:t>
            </a:r>
          </a:p>
          <a:p>
            <a:r>
              <a:rPr lang="en-IN" dirty="0"/>
              <a:t>2   CONSUMPTION</a:t>
            </a:r>
          </a:p>
          <a:p>
            <a:r>
              <a:rPr lang="en-IN" dirty="0"/>
              <a:t>3   EXCHANGE</a:t>
            </a:r>
          </a:p>
          <a:p>
            <a:r>
              <a:rPr lang="en-IN" dirty="0"/>
              <a:t>4   DISTRIBUTION</a:t>
            </a:r>
          </a:p>
          <a:p>
            <a:r>
              <a:rPr lang="en-IN" dirty="0"/>
              <a:t>5  PUBLIC FINANCE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3AF3B-9F4D-4778-A625-4EE92668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34E93-A094-4F91-8F5C-910130C4E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C6042-44A7-4C7B-8441-B975B2FD7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411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FF9B8-9ACE-4DA3-8377-6D2718DF3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8326A-8448-485F-A2A3-63D8A1E30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845071" cy="393739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 Production means transforming inputs into output.  In other words, it is the process of converting raw-materials into finished goods. </a:t>
            </a:r>
            <a:r>
              <a:rPr lang="en-IN" b="1" u="sng" dirty="0">
                <a:solidFill>
                  <a:srgbClr val="FF0000"/>
                </a:solidFill>
              </a:rPr>
              <a:t>Factors of Production -</a:t>
            </a:r>
          </a:p>
          <a:p>
            <a:pPr marL="0" indent="0">
              <a:buNone/>
            </a:pPr>
            <a:r>
              <a:rPr lang="en-IN" dirty="0"/>
              <a:t>                                 (1)  Land</a:t>
            </a:r>
          </a:p>
          <a:p>
            <a:pPr marL="0" indent="0">
              <a:buNone/>
            </a:pPr>
            <a:r>
              <a:rPr lang="en-IN" dirty="0"/>
              <a:t>                                 (2)  Labour</a:t>
            </a:r>
          </a:p>
          <a:p>
            <a:pPr marL="0" indent="0">
              <a:buNone/>
            </a:pPr>
            <a:r>
              <a:rPr lang="en-IN" dirty="0"/>
              <a:t>                                 (3)  Capital</a:t>
            </a:r>
          </a:p>
          <a:p>
            <a:pPr marL="0" indent="0">
              <a:buNone/>
            </a:pPr>
            <a:r>
              <a:rPr lang="en-IN" dirty="0"/>
              <a:t>                                 (4)  Entrepreneur</a:t>
            </a:r>
          </a:p>
          <a:p>
            <a:pPr marL="0" indent="0">
              <a:buNone/>
            </a:pPr>
            <a:r>
              <a:rPr lang="en-IN" b="1" u="sng" dirty="0">
                <a:solidFill>
                  <a:srgbClr val="FF0000"/>
                </a:solidFill>
              </a:rPr>
              <a:t>PRODUCTION IS THE FUNCTION OF INVESTMENT(Domestic and Foreign Investment)</a:t>
            </a:r>
          </a:p>
          <a:p>
            <a:pPr marL="0" indent="0">
              <a:buNone/>
            </a:pPr>
            <a:r>
              <a:rPr lang="en-IN" b="1" u="sng" dirty="0">
                <a:solidFill>
                  <a:srgbClr val="FF0000"/>
                </a:solidFill>
              </a:rPr>
              <a:t>Domestic Investment – SAVINGS  Foreign Investment – FDI and FII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838FC-AF6B-4FB6-9A91-BB6A8D688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2DD65-EABC-4F60-B25F-4E02EB55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F82D5-71A7-4DB4-9027-D2FB48240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178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80B41-7518-4805-8604-32E91A07C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Production………..</a:t>
            </a:r>
            <a:br>
              <a:rPr lang="en-IN" dirty="0"/>
            </a:br>
            <a:r>
              <a:rPr lang="en-IN" dirty="0"/>
              <a:t>                        FACTOR PRICING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2FE9D1-9A1C-4AF9-815D-1B6C901700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4745286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C621A6-7442-41D7-BA33-F66512DC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E54E5-8575-479F-9EA1-8BC6FC46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BF67A-FEF2-4A5C-B1D7-28EADEED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051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88A5B-8E0D-4AF8-8C02-4D7A450D2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2. CONSUMPTION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D5542-7840-4797-959F-D95A75BE2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2015732"/>
            <a:ext cx="10629900" cy="416599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 Consumption is the process through which people satisfy their wants – effective desires</a:t>
            </a:r>
          </a:p>
          <a:p>
            <a:r>
              <a:rPr lang="en-IN" dirty="0"/>
              <a:t>UTILITY – The want satisfying power of a commodity is called utility</a:t>
            </a:r>
          </a:p>
          <a:p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Consumption is the function of Income                                                   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                                                    </a:t>
            </a:r>
            <a:r>
              <a:rPr lang="en-IN" dirty="0">
                <a:solidFill>
                  <a:srgbClr val="C00000"/>
                </a:solidFill>
              </a:rPr>
              <a:t> Y   = </a:t>
            </a:r>
            <a:r>
              <a:rPr lang="el-G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IN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+  </a:t>
            </a:r>
            <a:r>
              <a:rPr lang="el-G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IN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              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Y  =  Consumption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 Constant</a:t>
            </a:r>
            <a:endParaRPr lang="en-IN" dirty="0"/>
          </a:p>
          <a:p>
            <a:r>
              <a:rPr lang="en-IN" dirty="0"/>
              <a:t>  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Coefficient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X  =  Income                              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 =  C + S.   Therefore if MPC is 0.8 then MPS is 0.2</a:t>
            </a:r>
          </a:p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MPC = Marginal Propensity to Consume  * MPS  = Marginal Propensity to Save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101A1-172C-4E25-B231-D5A108677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92F4E-0B73-44CC-AF42-1846FE5F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DFF9F-BA86-42E9-B356-6CB8D8A10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3AF554-80EE-4F9D-9D50-4D478AAA3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161" y="2943225"/>
            <a:ext cx="3249464" cy="224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30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BAFF2-54E9-428A-9A98-0C3CF458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3.    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FC39A-EB4B-4CD1-8853-4D02D5622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Exchange is the process through which </a:t>
            </a:r>
            <a:r>
              <a:rPr lang="en-IN" b="1" dirty="0">
                <a:solidFill>
                  <a:schemeClr val="accent1"/>
                </a:solidFill>
              </a:rPr>
              <a:t>the title to goods (ownership) </a:t>
            </a:r>
            <a:r>
              <a:rPr lang="en-IN" dirty="0"/>
              <a:t>is transferred from seller to the buyer</a:t>
            </a:r>
          </a:p>
          <a:p>
            <a:pPr algn="just"/>
            <a:r>
              <a:rPr lang="en-IN" u="sng" dirty="0">
                <a:solidFill>
                  <a:srgbClr val="C00000"/>
                </a:solidFill>
              </a:rPr>
              <a:t>BARTER EXCHANGE:</a:t>
            </a:r>
            <a:r>
              <a:rPr lang="en-IN" dirty="0"/>
              <a:t>  It is also called direct exchange system where people exchanged goods for goods.  This was the earliest form of exchange.</a:t>
            </a:r>
          </a:p>
          <a:p>
            <a:pPr algn="just"/>
            <a:r>
              <a:rPr lang="en-IN" u="sng" dirty="0">
                <a:solidFill>
                  <a:srgbClr val="C00000"/>
                </a:solidFill>
              </a:rPr>
              <a:t>MONEY EXCHANGE:</a:t>
            </a:r>
            <a:r>
              <a:rPr lang="en-IN" dirty="0"/>
              <a:t>  This is the modern exchange which has effectively substituted the inconveniences of barter exchange system like</a:t>
            </a:r>
          </a:p>
          <a:p>
            <a:pPr algn="just"/>
            <a:r>
              <a:rPr lang="en-IN" b="1" dirty="0">
                <a:solidFill>
                  <a:srgbClr val="0070C0"/>
                </a:solidFill>
              </a:rPr>
              <a:t>Money is the medium of exchange and measurement of value</a:t>
            </a:r>
          </a:p>
          <a:p>
            <a:pPr algn="just"/>
            <a:r>
              <a:rPr lang="en-IN" b="1" u="sng" dirty="0">
                <a:solidFill>
                  <a:srgbClr val="FF0000"/>
                </a:solidFill>
              </a:rPr>
              <a:t>Money has store value and facilitate differential payment which makes the economy very dynamic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48A18-103D-4C72-A3F7-822C8042E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4495A-E675-4CF0-9AB2-60D5DD805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AEECE-B9D0-4061-A6FA-A6AD3E8A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514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93C1-A320-4B45-8BB2-8AF838906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4.  DISTRIBUTION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B05F44-3232-470F-8C07-9592984496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6384097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50086B-70A8-4A32-8FAB-1E650C87A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0980D-CA13-48A0-9383-40D8F831A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59E49-8388-4479-8ABF-20076AD15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61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A260C-5CE7-4311-AB30-34D82457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5.   public finance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BAA54C8-B5A0-47EC-AC61-2F71B74DD1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4483913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E5B7F-CE01-4356-8198-F02CDFD21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41B17C-F89C-499F-A328-FE51B848A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75FE7-F6AF-4ACD-8C9F-630D81ED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21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09263-1A45-40BA-9AAD-17D1B292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Lecture 3     Fundamental principles of      						economics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C141B-B3E8-4F27-BE4B-AE4E0FC6B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  - MARGINAL PRINCIPLE</a:t>
            </a:r>
          </a:p>
          <a:p>
            <a:r>
              <a:rPr lang="en-IN" dirty="0"/>
              <a:t>2. – THE PRINCIPLE OF OPPORTUNITY COST</a:t>
            </a:r>
          </a:p>
          <a:p>
            <a:r>
              <a:rPr lang="en-IN" dirty="0"/>
              <a:t>3 -  TRADE – OFF</a:t>
            </a:r>
          </a:p>
          <a:p>
            <a:r>
              <a:rPr lang="en-IN" dirty="0"/>
              <a:t>4 – RATIONALITY</a:t>
            </a:r>
          </a:p>
          <a:p>
            <a:r>
              <a:rPr lang="en-IN" dirty="0"/>
              <a:t>5-  INCENTIVE SYSTEM</a:t>
            </a:r>
          </a:p>
          <a:p>
            <a:r>
              <a:rPr lang="en-IN" dirty="0"/>
              <a:t>6-   MARKET</a:t>
            </a:r>
          </a:p>
          <a:p>
            <a:r>
              <a:rPr lang="en-IN" dirty="0"/>
              <a:t>7-   EXTERNALITIES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26E88-0E8B-4AA9-ADA0-07C187DFA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36C1F-20FC-4FF2-8966-A8960926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A0AE1-2040-446D-AD3F-DDEAEA4B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66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6292E-428C-4F48-8127-1416C3E9E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1.  MARGINAL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4D160-0135-41FC-86A6-68BE4756D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883171" cy="4146943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u="sng" dirty="0">
                <a:solidFill>
                  <a:srgbClr val="C00000"/>
                </a:solidFill>
              </a:rPr>
              <a:t>Marginal means unit study.  </a:t>
            </a:r>
            <a:r>
              <a:rPr lang="en-IN" dirty="0"/>
              <a:t> Every unit produced, and sold are very crucial to decision makers- firm/individual/government to make decision like economic efficiency.</a:t>
            </a:r>
          </a:p>
          <a:p>
            <a:pPr algn="just"/>
            <a:r>
              <a:rPr lang="en-IN" dirty="0"/>
              <a:t>MP additional unit of product produced                       MP = d(TP)/d(q)</a:t>
            </a:r>
          </a:p>
          <a:p>
            <a:pPr algn="just"/>
            <a:r>
              <a:rPr lang="en-IN" dirty="0"/>
              <a:t>MC additional cost of producing the additional unit       MC = d(TC)/d(q)</a:t>
            </a:r>
          </a:p>
          <a:p>
            <a:pPr algn="just"/>
            <a:r>
              <a:rPr lang="en-IN" dirty="0"/>
              <a:t>MR additional revenue of selling that unit in the market MR = d(TR)/d(q)</a:t>
            </a:r>
          </a:p>
          <a:p>
            <a:pPr algn="just"/>
            <a:r>
              <a:rPr lang="en-IN" dirty="0"/>
              <a:t>When MR &gt; MC its unit profit and when MC &gt; MR its unit loss BUT</a:t>
            </a:r>
          </a:p>
          <a:p>
            <a:pPr algn="just"/>
            <a:r>
              <a:rPr lang="en-IN" dirty="0">
                <a:solidFill>
                  <a:srgbClr val="C00000"/>
                </a:solidFill>
              </a:rPr>
              <a:t>ECONOMIC EFFICIENCY IS ACHIEVED WHEN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C00000"/>
                </a:solidFill>
              </a:rPr>
              <a:t>                                      MR   =   MC</a:t>
            </a:r>
          </a:p>
          <a:p>
            <a:pPr marL="0" indent="0" algn="just">
              <a:buNone/>
            </a:pPr>
            <a:r>
              <a:rPr lang="en-IN" u="sng" dirty="0">
                <a:solidFill>
                  <a:srgbClr val="C00000"/>
                </a:solidFill>
              </a:rPr>
              <a:t>Marginal here, marginal there, the marginal way of thinking is the economic way of thinking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C8A80-48A6-4F62-A727-1EDF4399E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3E22F-903D-4339-AC7A-48D547A22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EC53C-49BD-4DD3-B35A-6C3AE4EF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81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62ACC-3271-4354-BE63-457468CFB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LECTURE -1  Introduction to economics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90179-FB68-4597-A327-555E51E5F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ORIGIN:</a:t>
            </a:r>
            <a:r>
              <a:rPr lang="en-IN" dirty="0"/>
              <a:t>     Economics has been originated from Greek Words - “</a:t>
            </a:r>
            <a:r>
              <a:rPr lang="en-IN" dirty="0" err="1"/>
              <a:t>iko</a:t>
            </a:r>
            <a:r>
              <a:rPr lang="en-IN" dirty="0"/>
              <a:t>” “</a:t>
            </a:r>
            <a:r>
              <a:rPr lang="en-IN" dirty="0" err="1"/>
              <a:t>nomo</a:t>
            </a:r>
            <a:r>
              <a:rPr lang="en-IN" dirty="0"/>
              <a:t>” which means </a:t>
            </a:r>
          </a:p>
          <a:p>
            <a:pPr marL="0" indent="0">
              <a:buNone/>
            </a:pPr>
            <a:r>
              <a:rPr lang="en-IN" dirty="0"/>
              <a:t>                  Rule of Household or Law of Household  - how a household manages its given</a:t>
            </a:r>
          </a:p>
          <a:p>
            <a:pPr marL="0" indent="0">
              <a:buNone/>
            </a:pPr>
            <a:r>
              <a:rPr lang="en-IN" dirty="0"/>
              <a:t>                  resources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MEANING:</a:t>
            </a:r>
            <a:r>
              <a:rPr lang="en-IN" dirty="0"/>
              <a:t> Economics is the study of how societies choose to use productive resources</a:t>
            </a:r>
          </a:p>
          <a:p>
            <a:pPr marL="0" indent="0">
              <a:buNone/>
            </a:pPr>
            <a:r>
              <a:rPr lang="en-IN" dirty="0"/>
              <a:t>                   that have alternate uses, to produce goods and services that are needed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29F96-8CAC-476C-996D-7982094CE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2564F-8DAD-4A16-A738-481013617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39D2F-8FC3-4D5D-86CD-B503B1F0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38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0EBD8-183C-4C88-9561-5B0654353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2.  OPPORTUNITY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61096-E8C1-4C50-9906-612204EC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226071" cy="3842143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Opportunity Cost is the cost/revenue of alternative choice/next best choice</a:t>
            </a:r>
          </a:p>
          <a:p>
            <a:pPr algn="just"/>
            <a:r>
              <a:rPr lang="en-IN" dirty="0"/>
              <a:t>Opportunity Cost arises only when there are alternatives</a:t>
            </a:r>
          </a:p>
          <a:p>
            <a:pPr algn="just"/>
            <a:r>
              <a:rPr lang="en-IN" dirty="0"/>
              <a:t>If there is no alternative, there is no opportunity cost</a:t>
            </a:r>
          </a:p>
          <a:p>
            <a:pPr algn="just"/>
            <a:r>
              <a:rPr lang="en-IN" b="1" u="sng" dirty="0">
                <a:solidFill>
                  <a:srgbClr val="FF0000"/>
                </a:solidFill>
              </a:rPr>
              <a:t>Opportunity cost is not actual cost – its imaginary but important for INVESTMENT ANALYSIS  Some Examples –</a:t>
            </a:r>
          </a:p>
          <a:p>
            <a:pPr algn="just"/>
            <a:r>
              <a:rPr lang="en-IN" dirty="0"/>
              <a:t>The opportunity cost of higher education is what the parents forego the interest income had they invest the funds in bank fixed deposits.</a:t>
            </a:r>
          </a:p>
          <a:p>
            <a:pPr algn="just"/>
            <a:r>
              <a:rPr lang="en-IN" dirty="0"/>
              <a:t>The opportunity cost of the proposed Mumbai-Ahmedabad Bullet Train project is the benefits foregone had the whopping 1 lac crore is invested in improving all the railway stations in India.</a:t>
            </a:r>
          </a:p>
          <a:p>
            <a:pPr algn="just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1D69B-1900-4382-90D1-E0F8A0876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461C7-000F-4E00-A617-76CCF351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B1365-C88E-44E1-BBA6-5D7184323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075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8BDCE-75FE-4043-A831-740940CB8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3.  Trade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2E33F-2628-4121-BF1E-F9782431D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102246" cy="3450613"/>
          </a:xfrm>
        </p:spPr>
        <p:txBody>
          <a:bodyPr>
            <a:normAutofit lnSpcReduction="10000"/>
          </a:bodyPr>
          <a:lstStyle/>
          <a:p>
            <a:endParaRPr lang="en-IN" dirty="0"/>
          </a:p>
          <a:p>
            <a:pPr algn="just"/>
            <a:r>
              <a:rPr lang="en-IN" b="1" u="sng" dirty="0">
                <a:solidFill>
                  <a:srgbClr val="FF0000"/>
                </a:solidFill>
              </a:rPr>
              <a:t>Trade-off is the balance achieved when the decision maker (Firm/Individual/Government) faces two competing objective with given outlay/investment.</a:t>
            </a:r>
          </a:p>
          <a:p>
            <a:pPr algn="just"/>
            <a:r>
              <a:rPr lang="en-IN" dirty="0"/>
              <a:t>In other words, it is the opportunity cost of a particular choice which is the loss of the most preferred alternative given up.</a:t>
            </a:r>
          </a:p>
          <a:p>
            <a:pPr algn="just"/>
            <a:r>
              <a:rPr lang="en-IN" dirty="0"/>
              <a:t>Examples      (1)  Efficiency Vs.  Equity          (3) Urban Development vs. Rural Development</a:t>
            </a:r>
          </a:p>
          <a:p>
            <a:pPr marL="0" indent="0" algn="just">
              <a:buNone/>
            </a:pPr>
            <a:r>
              <a:rPr lang="en-IN" dirty="0"/>
              <a:t>                       (2)  Gun Vs. Bread                   (4) Agriculture vs. Industries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48827-8763-45A1-A183-5F836F4F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C0EE9-7194-468A-8833-509DAC7F0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3DF5E-63C7-4B08-BD36-983840241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42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4F576-CABD-409F-9BB9-A83E7E446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4. RATIONALITY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FA334-3A8D-4113-B401-FED529624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Rationality means value based judgement</a:t>
            </a:r>
          </a:p>
          <a:p>
            <a:pPr algn="just"/>
            <a:r>
              <a:rPr lang="en-IN" b="1" u="sng" dirty="0">
                <a:solidFill>
                  <a:srgbClr val="FF0000"/>
                </a:solidFill>
              </a:rPr>
              <a:t>The fundamental economic assumption is that “Man is Rational”</a:t>
            </a:r>
          </a:p>
          <a:p>
            <a:pPr algn="just"/>
            <a:r>
              <a:rPr lang="en-IN" dirty="0"/>
              <a:t>The decision maker (The Firm/Individual/Government) should apply the principle of rationality while allocating the scarce resources so that economic efficiency can be achieved.</a:t>
            </a:r>
          </a:p>
          <a:p>
            <a:pPr algn="just"/>
            <a:r>
              <a:rPr lang="en-IN" dirty="0"/>
              <a:t>Rationality deals with “What ought to be”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2A833-D5B1-42FF-9FF0-3CCF67268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6B843-FA86-4ADC-8C56-0669BE66D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3FDF8-381E-4A44-A294-E5C7E5AF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687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F770-9CDE-4885-A78F-995499A2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5. INCENTIVE SYSTEM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D22095EA-6142-493B-95CD-6094AC2473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7298156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9953C2-9735-43C8-94A3-964E9118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C68CB-0E4B-4305-A78B-B97B736D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C7FD1-708B-46EA-AE91-C2E529BE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83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2E7F-2F2E-4A1F-A91D-1C2D08E3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6 -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86530-F823-472C-AD82-C2B4EA808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IN" dirty="0"/>
          </a:p>
          <a:p>
            <a:pPr algn="just"/>
            <a:r>
              <a:rPr lang="en-IN" dirty="0"/>
              <a:t>Market is the market place where the market forces – </a:t>
            </a:r>
            <a:r>
              <a:rPr lang="en-IN" b="1" u="sng" dirty="0">
                <a:solidFill>
                  <a:srgbClr val="FF0000"/>
                </a:solidFill>
              </a:rPr>
              <a:t>the demand force and supply force </a:t>
            </a:r>
            <a:r>
              <a:rPr lang="en-IN" dirty="0"/>
              <a:t>interact for price determinations without Government interference.</a:t>
            </a:r>
          </a:p>
          <a:p>
            <a:pPr algn="just"/>
            <a:r>
              <a:rPr lang="en-IN" dirty="0"/>
              <a:t>Market assures economic efficiency in the resources allocation and mostly employed by the capitalistic economies like USA and other western countries</a:t>
            </a:r>
          </a:p>
          <a:p>
            <a:pPr algn="just"/>
            <a:r>
              <a:rPr lang="en-IN" b="1" u="sng" dirty="0">
                <a:solidFill>
                  <a:srgbClr val="FF0000"/>
                </a:solidFill>
              </a:rPr>
              <a:t>India opened up her economy in the year 1991 when </a:t>
            </a:r>
            <a:r>
              <a:rPr lang="en-IN" b="1" u="sng" dirty="0" err="1">
                <a:solidFill>
                  <a:srgbClr val="FF0000"/>
                </a:solidFill>
              </a:rPr>
              <a:t>Dr.Manmohan</a:t>
            </a:r>
            <a:r>
              <a:rPr lang="en-IN" b="1" u="sng" dirty="0">
                <a:solidFill>
                  <a:srgbClr val="FF0000"/>
                </a:solidFill>
              </a:rPr>
              <a:t> Singh the then Finance Minister of India presented the game-changing Budget for 1991-92 which has changed the way we live today.  It has brought massive investment to India</a:t>
            </a:r>
          </a:p>
          <a:p>
            <a:pPr algn="just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DB821-A650-4B99-999D-7E9F73AA2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8786E-FDEB-47FA-ABB4-5177146EC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DA351-DE64-434F-AE4F-A14A086D4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28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C59E1-E8C3-42A4-BEE2-BEFED2CDF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7. EXTERNALITIES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EF549-D065-4E47-A148-780D9836A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Externalities emanate from market failures caused by monopolies or restrictive trade practices.</a:t>
            </a:r>
          </a:p>
          <a:p>
            <a:pPr algn="just"/>
            <a:r>
              <a:rPr lang="en-IN" dirty="0"/>
              <a:t>Externalities may be Positive or Negative</a:t>
            </a:r>
          </a:p>
          <a:p>
            <a:pPr algn="just"/>
            <a:r>
              <a:rPr lang="en-IN" b="1" dirty="0">
                <a:solidFill>
                  <a:srgbClr val="FF0000"/>
                </a:solidFill>
              </a:rPr>
              <a:t>POSITIVE EXTERNALITIES</a:t>
            </a:r>
            <a:r>
              <a:rPr lang="en-IN" dirty="0"/>
              <a:t>:  when the third party gains who is directly not involved in the transaction/exchange – both production as well as consumption</a:t>
            </a:r>
          </a:p>
          <a:p>
            <a:pPr algn="just"/>
            <a:r>
              <a:rPr lang="en-IN" b="1" dirty="0">
                <a:solidFill>
                  <a:srgbClr val="FF0000"/>
                </a:solidFill>
              </a:rPr>
              <a:t>NEGATIVE EXTERNALITIES</a:t>
            </a:r>
            <a:r>
              <a:rPr lang="en-IN" dirty="0"/>
              <a:t>: when the third part incurs loss who is directly not involved in the transaction/exchange – both production as well as consumption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0EBD5-B899-4F63-A2CA-6E7CCC67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53DC1-05EC-4219-91F9-2C1E48B43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AEFAC-2E6C-4BAA-A6D1-C692783F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413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E8DCC-B2E8-4050-A3C2-7FA809592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examples of types of externalities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C25D451-B5C7-4E07-80D0-589D828564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3452205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CA641-1BD2-4867-98D7-11649F698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D95E7-4470-460D-9EF2-B698B856C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8EF16-30FC-4034-815C-6A7D27FC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028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CF55-DA82-4B32-AD4E-FE270B0B9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FF3C-D9A2-4188-9BF2-0D65D88AB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                </a:t>
            </a:r>
            <a:r>
              <a:rPr lang="en-IN" sz="7200" dirty="0"/>
              <a:t> 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6AC6B-5159-41CE-9990-250D1C35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F101F-1362-427A-B5FE-924DDFD5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8C5EE-53E5-45F4-B1E2-896CA231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49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2F9C-A7FA-4D76-BFB0-FB97E6302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Introduction………..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789C9-6C04-45CB-8DE9-1705CB3EB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subject matter of economics evolves around the core problem of </a:t>
            </a:r>
            <a:r>
              <a:rPr lang="en-IN" dirty="0">
                <a:solidFill>
                  <a:srgbClr val="C00000"/>
                </a:solidFill>
              </a:rPr>
              <a:t>“Rational Management of Resources </a:t>
            </a:r>
            <a:r>
              <a:rPr lang="en-IN" dirty="0"/>
              <a:t>so as to </a:t>
            </a:r>
            <a:r>
              <a:rPr lang="en-IN" dirty="0">
                <a:solidFill>
                  <a:srgbClr val="C00000"/>
                </a:solidFill>
              </a:rPr>
              <a:t>maximise the social welfare</a:t>
            </a:r>
            <a:r>
              <a:rPr lang="en-IN" dirty="0"/>
              <a:t>”</a:t>
            </a:r>
          </a:p>
          <a:p>
            <a:r>
              <a:rPr lang="en-IN" u="sng" dirty="0">
                <a:solidFill>
                  <a:srgbClr val="FF0000"/>
                </a:solidFill>
              </a:rPr>
              <a:t>BASIC PREMISE:</a:t>
            </a:r>
          </a:p>
          <a:p>
            <a:pPr marL="0" indent="0">
              <a:buNone/>
            </a:pPr>
            <a:r>
              <a:rPr lang="en-IN" dirty="0"/>
              <a:t>              “HUMAN WANTS ARE UNLIMITED</a:t>
            </a:r>
          </a:p>
          <a:p>
            <a:pPr marL="0" indent="0">
              <a:buNone/>
            </a:pPr>
            <a:r>
              <a:rPr lang="en-IN" dirty="0"/>
              <a:t>                                BUT</a:t>
            </a:r>
          </a:p>
          <a:p>
            <a:pPr marL="0" indent="0">
              <a:buNone/>
            </a:pPr>
            <a:r>
              <a:rPr lang="en-IN" dirty="0"/>
              <a:t>              RESOURCES ARE LIMITED (SCARCE)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23501-6776-4785-A468-A4C7080F2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0D02A-8437-4FEC-859D-FD08472EB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E4F7E-B12D-4F7D-9888-45E92091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654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F519D-5D2C-4930-964A-6D7B0B9F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DBB32-6554-40AE-8336-3DDF4703C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I   -  Natural Resources</a:t>
            </a:r>
          </a:p>
          <a:p>
            <a:r>
              <a:rPr lang="en-IN" dirty="0"/>
              <a:t>II  -  Financial Resources</a:t>
            </a:r>
          </a:p>
          <a:p>
            <a:r>
              <a:rPr lang="en-IN" dirty="0"/>
              <a:t>III -  Human Resources</a:t>
            </a:r>
          </a:p>
          <a:p>
            <a:r>
              <a:rPr lang="en-IN" dirty="0"/>
              <a:t>IV -  Technology</a:t>
            </a:r>
          </a:p>
          <a:p>
            <a:r>
              <a:rPr lang="en-IN" dirty="0"/>
              <a:t>V -   TIME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D3B8D-A6FC-4678-9313-8FFF67AA3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BC1EC-A07D-4994-8730-C864F4B70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7DF9-1CDE-432A-9E9A-B393DAA1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74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FA969-C76D-439C-A717-75B0097C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Economics is called science of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0E0E9-B9D3-43B6-9621-7831DDA45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368946" cy="3450613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1     ECONOMICS IS THE </a:t>
            </a:r>
            <a:r>
              <a:rPr lang="en-IN" b="1" u="sng" dirty="0">
                <a:solidFill>
                  <a:srgbClr val="FF0000"/>
                </a:solidFill>
              </a:rPr>
              <a:t>STUDY OF MANKIND</a:t>
            </a:r>
            <a:r>
              <a:rPr lang="en-IN" dirty="0"/>
              <a:t> – HUMAN WELFARE</a:t>
            </a:r>
          </a:p>
          <a:p>
            <a:r>
              <a:rPr lang="en-IN" dirty="0"/>
              <a:t>2     </a:t>
            </a:r>
            <a:r>
              <a:rPr lang="en-IN" u="sng" dirty="0">
                <a:solidFill>
                  <a:srgbClr val="FF0000"/>
                </a:solidFill>
              </a:rPr>
              <a:t>RESOURCES ARE LIMITED/SCARCE</a:t>
            </a:r>
          </a:p>
          <a:p>
            <a:r>
              <a:rPr lang="en-IN" dirty="0"/>
              <a:t>3     RESOURCES CAN BE PUT TO </a:t>
            </a:r>
            <a:r>
              <a:rPr lang="en-IN" u="sng" dirty="0">
                <a:solidFill>
                  <a:srgbClr val="FF0000"/>
                </a:solidFill>
              </a:rPr>
              <a:t>ALTERNATE USES</a:t>
            </a:r>
          </a:p>
          <a:p>
            <a:r>
              <a:rPr lang="en-IN" u="sng" dirty="0">
                <a:solidFill>
                  <a:srgbClr val="FF0000"/>
                </a:solidFill>
              </a:rPr>
              <a:t>4</a:t>
            </a:r>
            <a:r>
              <a:rPr lang="en-IN" dirty="0"/>
              <a:t>     SINCE REOURCES CAN BE PUT TO ALTERNATE USES </a:t>
            </a:r>
            <a:r>
              <a:rPr lang="en-IN" u="sng" dirty="0">
                <a:solidFill>
                  <a:srgbClr val="FF0000"/>
                </a:solidFill>
              </a:rPr>
              <a:t>MAN HAS TO MAKE A CHOICE</a:t>
            </a:r>
          </a:p>
          <a:p>
            <a:r>
              <a:rPr lang="en-IN" dirty="0"/>
              <a:t>5     THEREFORE, ECONOMICS IS CALLED THE</a:t>
            </a:r>
            <a:r>
              <a:rPr lang="en-IN" b="1" u="sng" dirty="0">
                <a:solidFill>
                  <a:srgbClr val="FF0000"/>
                </a:solidFill>
              </a:rPr>
              <a:t> SCIENCE OF CHOICES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89AD6-F628-477E-B2D1-B7D74F30D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ED3EC-D201-42CE-9CC6-5F4DB2BB1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1B9C7-4F1E-40FF-8BF4-4F943B5F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92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0CD03-BE23-435B-B1CF-F4F947A7A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engineers need to learn economics?</a:t>
            </a:r>
            <a:br>
              <a:rPr lang="en-IN" dirty="0"/>
            </a:br>
            <a:r>
              <a:rPr lang="en-IN" dirty="0"/>
              <a:t>                  - </a:t>
            </a:r>
            <a:r>
              <a:rPr lang="en-IN" dirty="0">
                <a:solidFill>
                  <a:srgbClr val="C00000"/>
                </a:solidFill>
              </a:rPr>
              <a:t>Economic efficiency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4BDAB1-659A-4D80-BF7B-8E20AC976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871089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0C04E-D878-4B35-B1CE-87384E631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E09F5-3384-4749-A685-FCD31C7FD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E58E0-EEE1-424B-ABA9-6B69A56F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20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DE9A9-EBDD-4743-B085-6EE1A6164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 of economics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53F88-FC4F-40EE-8E53-789AAD813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749821" cy="3823093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Economics explore the behaviour of financial market</a:t>
            </a:r>
          </a:p>
          <a:p>
            <a:pPr algn="just"/>
            <a:r>
              <a:rPr lang="en-IN" dirty="0"/>
              <a:t>It examines why some countries are developed, why some countries are underdeveloped</a:t>
            </a:r>
          </a:p>
          <a:p>
            <a:pPr algn="just"/>
            <a:r>
              <a:rPr lang="en-IN" dirty="0"/>
              <a:t>It studies business cycles – economic fluctuations – unemployment, poverty, inflation</a:t>
            </a:r>
          </a:p>
          <a:p>
            <a:pPr algn="just"/>
            <a:r>
              <a:rPr lang="en-IN" b="1" u="sng" dirty="0">
                <a:solidFill>
                  <a:srgbClr val="FF0000"/>
                </a:solidFill>
              </a:rPr>
              <a:t>It studies international trade and finance – GLOBALISATION</a:t>
            </a:r>
          </a:p>
          <a:p>
            <a:pPr marL="0" indent="0" algn="just">
              <a:buNone/>
            </a:pPr>
            <a:r>
              <a:rPr lang="en-IN" b="1" u="sng" dirty="0">
                <a:solidFill>
                  <a:srgbClr val="FF0000"/>
                </a:solidFill>
              </a:rPr>
              <a:t> </a:t>
            </a:r>
            <a:r>
              <a:rPr lang="en-IN" dirty="0"/>
              <a:t>           (1) </a:t>
            </a:r>
            <a:r>
              <a:rPr lang="en-IN" dirty="0">
                <a:solidFill>
                  <a:srgbClr val="FF0000"/>
                </a:solidFill>
              </a:rPr>
              <a:t>Free Flow of Goods and Services       (3)  Free Flow of Labour/Skill/</a:t>
            </a:r>
            <a:r>
              <a:rPr lang="en-IN" dirty="0" err="1">
                <a:solidFill>
                  <a:srgbClr val="FF0000"/>
                </a:solidFill>
              </a:rPr>
              <a:t>Knowkledge</a:t>
            </a:r>
            <a:endParaRPr lang="en-IN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IN" dirty="0">
                <a:solidFill>
                  <a:srgbClr val="FF0000"/>
                </a:solidFill>
              </a:rPr>
              <a:t>            (2) Free Flow of Capital                          (4)  Free Flow of Technology</a:t>
            </a:r>
          </a:p>
          <a:p>
            <a:pPr algn="just"/>
            <a:r>
              <a:rPr lang="en-IN" dirty="0"/>
              <a:t> It helps government to achieve</a:t>
            </a:r>
            <a:r>
              <a:rPr lang="en-IN" b="1" u="sng" dirty="0">
                <a:solidFill>
                  <a:srgbClr val="FF0000"/>
                </a:solidFill>
              </a:rPr>
              <a:t> macro economic objectives</a:t>
            </a:r>
            <a:r>
              <a:rPr lang="en-IN" dirty="0"/>
              <a:t> –</a:t>
            </a:r>
          </a:p>
          <a:p>
            <a:pPr marL="0" indent="0" algn="just">
              <a:buNone/>
            </a:pPr>
            <a:r>
              <a:rPr lang="en-IN" dirty="0"/>
              <a:t>     (1) Rapid Economic Growth (2) Price Stability (3) Full Employment (4) Social Inclusion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423E7-B152-4058-9D02-749F8B4BE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A2B12-9132-4E22-91BC-0F03B8F9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F8A22-B812-484E-8CD9-F4FC43AEA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829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CCCE-C3EB-4183-A7D0-6F6CCF1F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economic system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7D624F3-F28E-401D-A1C0-3A0CF77A8F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0808978"/>
              </p:ext>
            </p:extLst>
          </p:nvPr>
        </p:nvGraphicFramePr>
        <p:xfrm>
          <a:off x="1450975" y="1853754"/>
          <a:ext cx="10226675" cy="3612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E90D9-1E3F-4EA5-9ABA-FE8F4DBC6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BC436-3402-4E1F-ACF7-45E30758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627C9-7E4E-47C4-8E72-5DA698307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643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21BAB-FC9B-401E-B736-5A7B097C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Micro economics  Vs  MACRO ECONOMICS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E91492-B738-4BC8-9CFA-2059E57CB5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Micro economics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84E673-E9EA-4B59-BB3E-4A52187E37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u="sng" dirty="0">
                <a:solidFill>
                  <a:srgbClr val="C00000"/>
                </a:solidFill>
              </a:rPr>
              <a:t>Origin:</a:t>
            </a:r>
            <a:r>
              <a:rPr lang="en-IN" dirty="0"/>
              <a:t>  The word Micro is originated from Greek word “</a:t>
            </a:r>
            <a:r>
              <a:rPr lang="en-IN" dirty="0" err="1"/>
              <a:t>Mikros</a:t>
            </a:r>
            <a:r>
              <a:rPr lang="en-IN" dirty="0"/>
              <a:t>” which means small</a:t>
            </a:r>
          </a:p>
          <a:p>
            <a:r>
              <a:rPr lang="en-IN" b="1" u="sng" dirty="0">
                <a:solidFill>
                  <a:srgbClr val="FF0000"/>
                </a:solidFill>
              </a:rPr>
              <a:t>Meaning:</a:t>
            </a:r>
          </a:p>
          <a:p>
            <a:pPr marL="0" indent="0">
              <a:buNone/>
            </a:pPr>
            <a:r>
              <a:rPr lang="en-IN" dirty="0"/>
              <a:t>Micro Economics deals with the study of individual economic units – the individual behaviour, Firm’s behaviour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FA51A6F-C0D3-4666-BE0A-DDF4EB2A3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Macro economics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7AA005A-67EA-43A6-850D-181E71249EF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u="sng" dirty="0">
                <a:solidFill>
                  <a:srgbClr val="FF0000"/>
                </a:solidFill>
              </a:rPr>
              <a:t>Origin</a:t>
            </a:r>
            <a:r>
              <a:rPr lang="en-IN" dirty="0"/>
              <a:t>  The word Macro is originated from Greek word “</a:t>
            </a:r>
            <a:r>
              <a:rPr lang="en-IN" dirty="0" err="1"/>
              <a:t>Makros</a:t>
            </a:r>
            <a:r>
              <a:rPr lang="en-IN" dirty="0"/>
              <a:t>” which means large</a:t>
            </a:r>
          </a:p>
          <a:p>
            <a:r>
              <a:rPr lang="en-IN" b="1" u="sng" dirty="0">
                <a:solidFill>
                  <a:srgbClr val="C00000"/>
                </a:solidFill>
              </a:rPr>
              <a:t>Meaning</a:t>
            </a:r>
          </a:p>
          <a:p>
            <a:pPr marL="0" indent="0">
              <a:buNone/>
            </a:pPr>
            <a:r>
              <a:rPr lang="en-IN" b="1" u="sng" dirty="0">
                <a:solidFill>
                  <a:srgbClr val="C00000"/>
                </a:solidFill>
              </a:rPr>
              <a:t>M</a:t>
            </a:r>
            <a:r>
              <a:rPr lang="en-IN" dirty="0"/>
              <a:t>acro Economics deals with the study of aggregate economic behaviour – the national income, employment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8E75E-BEB6-4B69-89E2-9E66C8BF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073EB-D384-436A-9D19-EC7AD12A3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Dr. Paramasivan S Vellala, Fellow, NITIE - Mumbai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1A8DE-48D2-4EED-8050-920F6A09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103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196</TotalTime>
  <Words>2009</Words>
  <Application>Microsoft Office PowerPoint</Application>
  <PresentationFormat>Widescreen</PresentationFormat>
  <Paragraphs>290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Gill Sans MT</vt:lpstr>
      <vt:lpstr>Times New Roman</vt:lpstr>
      <vt:lpstr>Gallery</vt:lpstr>
      <vt:lpstr>A Quick Revision –  micro economics</vt:lpstr>
      <vt:lpstr>LECTURE -1  Introduction to economics</vt:lpstr>
      <vt:lpstr>Introduction………..</vt:lpstr>
      <vt:lpstr>TYPES OF RESOURCES</vt:lpstr>
      <vt:lpstr>Economics is called science of choices</vt:lpstr>
      <vt:lpstr>Why engineers need to learn economics?                   - Economic efficiency</vt:lpstr>
      <vt:lpstr>Functions of economics</vt:lpstr>
      <vt:lpstr>                   economic system</vt:lpstr>
      <vt:lpstr>Micro economics  Vs  MACRO ECONOMICS</vt:lpstr>
      <vt:lpstr>MICRO ECONOMICS   vs  MACRO ECONOMICS</vt:lpstr>
      <vt:lpstr>Lecture -2     scope of economics</vt:lpstr>
      <vt:lpstr>                        PRODUCTION</vt:lpstr>
      <vt:lpstr>Production………..                         FACTOR PRICING</vt:lpstr>
      <vt:lpstr>                    2. CONSUMPTION</vt:lpstr>
      <vt:lpstr>                          3.     exchange</vt:lpstr>
      <vt:lpstr>                   4.  DISTRIBUTION</vt:lpstr>
      <vt:lpstr>                5.   public finance</vt:lpstr>
      <vt:lpstr>Lecture 3     Fundamental principles of            economics</vt:lpstr>
      <vt:lpstr>              1.  MARGINAL PRINCIPLE</vt:lpstr>
      <vt:lpstr>             2.  OPPORTUNITY COST</vt:lpstr>
      <vt:lpstr>                          3.  Trade off</vt:lpstr>
      <vt:lpstr>                            4. RATIONALITY</vt:lpstr>
      <vt:lpstr>                        5. INCENTIVE SYSTEM</vt:lpstr>
      <vt:lpstr>                              6 - MARKET</vt:lpstr>
      <vt:lpstr>                         7. EXTERNALITIES</vt:lpstr>
      <vt:lpstr>          examples of types of externalities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Quick Revision – micro economics</dc:title>
  <dc:creator>Paramasivan Vellala</dc:creator>
  <cp:lastModifiedBy>Paramasivan Vellala</cp:lastModifiedBy>
  <cp:revision>32</cp:revision>
  <dcterms:created xsi:type="dcterms:W3CDTF">2020-08-12T15:15:15Z</dcterms:created>
  <dcterms:modified xsi:type="dcterms:W3CDTF">2020-08-13T05:18:00Z</dcterms:modified>
</cp:coreProperties>
</file>