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9FE-A7FE-4D66-A9B9-D4CD78D9F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079" y="104776"/>
            <a:ext cx="7659671" cy="1658212"/>
          </a:xfrm>
        </p:spPr>
        <p:txBody>
          <a:bodyPr>
            <a:normAutofit fontScale="90000"/>
          </a:bodyPr>
          <a:lstStyle/>
          <a:p>
            <a:r>
              <a:rPr lang="en-IN" dirty="0"/>
              <a:t>Chapter – 2</a:t>
            </a:r>
            <a:br>
              <a:rPr lang="en-IN" dirty="0"/>
            </a:br>
            <a:r>
              <a:rPr lang="en-IN" dirty="0"/>
              <a:t>Demand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F11D8-4BA4-449E-97BE-5D375984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900" y="3562350"/>
            <a:ext cx="6901952" cy="230505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dirty="0"/>
              <a:t> </a:t>
            </a:r>
            <a:r>
              <a:rPr lang="en-IN" dirty="0" err="1"/>
              <a:t>Dr.</a:t>
            </a:r>
            <a:r>
              <a:rPr lang="en-IN" dirty="0"/>
              <a:t>  </a:t>
            </a:r>
            <a:r>
              <a:rPr lang="en-IN" dirty="0" err="1"/>
              <a:t>ParAMASIVAN</a:t>
            </a:r>
            <a:r>
              <a:rPr lang="en-IN" dirty="0"/>
              <a:t> S  VELLALA</a:t>
            </a:r>
          </a:p>
          <a:p>
            <a:pPr algn="ctr"/>
            <a:r>
              <a:rPr lang="en-IN" dirty="0"/>
              <a:t>   Fellow,  NITIE – MUMBAI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Department of MATHEMATICS AND HUMANITIES, </a:t>
            </a:r>
          </a:p>
          <a:p>
            <a:pPr algn="ctr"/>
            <a:r>
              <a:rPr lang="en-IN" dirty="0"/>
              <a:t>INSTITUTE OF TECHNOLOGY,</a:t>
            </a:r>
          </a:p>
          <a:p>
            <a:pPr algn="ctr"/>
            <a:r>
              <a:rPr lang="en-IN" dirty="0"/>
              <a:t>    NIRMA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07E9-E0FA-46D3-90E5-78472B12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61569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354-EF4D-422B-9148-9B6D6D52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Demand:  The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CB1-DC1D-4C54-A27C-9D6BDF74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a product/service is the desire for that commodity/service backed by willingness to buy and ability to pay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= Desire + Willingness to Buy + Ability to Pay</a:t>
            </a:r>
          </a:p>
        </p:txBody>
      </p:sp>
    </p:spTree>
    <p:extLst>
      <p:ext uri="{BB962C8B-B14F-4D97-AF65-F5344CB8AC3E}">
        <p14:creationId xmlns:p14="http://schemas.microsoft.com/office/powerpoint/2010/main" val="195140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4150-1D3D-4322-AC86-88A0FC2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demand determinants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B4BB-3AD7-44F1-A31E-81712AC3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IN" dirty="0"/>
              <a:t>1.  PRICE</a:t>
            </a:r>
          </a:p>
          <a:p>
            <a:r>
              <a:rPr lang="en-IN" dirty="0"/>
              <a:t>2.  INCOME</a:t>
            </a:r>
          </a:p>
          <a:p>
            <a:r>
              <a:rPr lang="en-IN" dirty="0"/>
              <a:t>3.  PRICE OF RELATED GOODS [ Substitute vs </a:t>
            </a:r>
            <a:r>
              <a:rPr lang="en-IN" dirty="0" err="1"/>
              <a:t>Complimentaries</a:t>
            </a:r>
            <a:r>
              <a:rPr lang="en-IN" dirty="0"/>
              <a:t>]</a:t>
            </a:r>
          </a:p>
          <a:p>
            <a:r>
              <a:rPr lang="en-IN" dirty="0"/>
              <a:t>4.  ADVERTISEMENT</a:t>
            </a:r>
          </a:p>
          <a:p>
            <a:r>
              <a:rPr lang="en-IN" dirty="0"/>
              <a:t>5.  TASTE AND PREFERENCE OF CONSUMERS</a:t>
            </a:r>
          </a:p>
          <a:p>
            <a:r>
              <a:rPr lang="en-IN" dirty="0"/>
              <a:t>6.  TECHNOLOGY</a:t>
            </a:r>
          </a:p>
          <a:p>
            <a:r>
              <a:rPr lang="en-IN" dirty="0"/>
              <a:t>Miscellaneous: 1) Size and Composition of Population 2) Credit Facilities 3)Liquidity</a:t>
            </a:r>
          </a:p>
          <a:p>
            <a:r>
              <a:rPr lang="en-IN" dirty="0"/>
              <a:t>                      4) Government Policy 5)Climate Conditions 6)Business Environment</a:t>
            </a:r>
          </a:p>
        </p:txBody>
      </p:sp>
    </p:spTree>
    <p:extLst>
      <p:ext uri="{BB962C8B-B14F-4D97-AF65-F5344CB8AC3E}">
        <p14:creationId xmlns:p14="http://schemas.microsoft.com/office/powerpoint/2010/main" val="159349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1ABE-EA38-4E7C-B31B-2550B597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0F92-E3CB-491F-9F35-B734B4ED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Price and quantity demanded are inversely related.  Based on this inverse relationship</a:t>
            </a:r>
          </a:p>
          <a:p>
            <a:pPr marL="0" indent="0">
              <a:buNone/>
            </a:pPr>
            <a:r>
              <a:rPr lang="en-IN" dirty="0"/>
              <a:t>    the law of demand is established</a:t>
            </a:r>
          </a:p>
          <a:p>
            <a:pPr marL="0" indent="0">
              <a:buNone/>
            </a:pPr>
            <a:r>
              <a:rPr lang="en-IN" dirty="0"/>
              <a:t>                                                LAW  OF   DEMAND</a:t>
            </a:r>
          </a:p>
          <a:p>
            <a:pPr marL="0" indent="0">
              <a:buNone/>
            </a:pPr>
            <a:r>
              <a:rPr lang="en-IN" dirty="0"/>
              <a:t>  “Higher the price, lower the quantity demanded, lower the price higher the quantity </a:t>
            </a:r>
          </a:p>
          <a:p>
            <a:pPr marL="0" indent="0">
              <a:buNone/>
            </a:pPr>
            <a:r>
              <a:rPr lang="en-IN" dirty="0"/>
              <a:t>   demanded, CETERIS PARIPAS”</a:t>
            </a:r>
          </a:p>
        </p:txBody>
      </p:sp>
    </p:spTree>
    <p:extLst>
      <p:ext uri="{BB962C8B-B14F-4D97-AF65-F5344CB8AC3E}">
        <p14:creationId xmlns:p14="http://schemas.microsoft.com/office/powerpoint/2010/main" val="17075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1FC-ECD5-47A9-A08D-ABC8E1E5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LAW OF DEMNAD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A3C-314D-484B-B75B-E7FA0016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745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187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Chapter – 2 Demand analysis</vt:lpstr>
      <vt:lpstr>                 Demand:  The meaning</vt:lpstr>
      <vt:lpstr>                demand determinants</vt:lpstr>
      <vt:lpstr>                               price</vt:lpstr>
      <vt:lpstr>                       LAW OF DEMNAD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– 2 Demand analysis</dc:title>
  <dc:creator>Paramasivan Vellala</dc:creator>
  <cp:lastModifiedBy>Paramasivan Vellala</cp:lastModifiedBy>
  <cp:revision>4</cp:revision>
  <dcterms:created xsi:type="dcterms:W3CDTF">2020-08-13T18:19:32Z</dcterms:created>
  <dcterms:modified xsi:type="dcterms:W3CDTF">2020-08-26T17:17:48Z</dcterms:modified>
</cp:coreProperties>
</file>