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sldIdLst>
    <p:sldId id="256" r:id="rId2"/>
    <p:sldId id="258" r:id="rId3"/>
    <p:sldId id="261" r:id="rId4"/>
    <p:sldId id="262" r:id="rId5"/>
    <p:sldId id="259" r:id="rId6"/>
    <p:sldId id="257" r:id="rId7"/>
    <p:sldId id="260"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924B73-145D-4168-A729-A045A7D383A2}" type="datetimeFigureOut">
              <a:rPr lang="en-US" smtClean="0"/>
              <a:t>7/20/2020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C4B873-BA1B-4FE4-820B-387F5F475C93}" type="slidenum">
              <a:rPr lang="en-US" smtClean="0"/>
              <a:t>‹#›</a:t>
            </a:fld>
            <a:endParaRPr lang="en-US"/>
          </a:p>
        </p:txBody>
      </p:sp>
    </p:spTree>
    <p:extLst>
      <p:ext uri="{BB962C8B-B14F-4D97-AF65-F5344CB8AC3E}">
        <p14:creationId xmlns:p14="http://schemas.microsoft.com/office/powerpoint/2010/main" val="3077502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DC4B873-BA1B-4FE4-820B-387F5F475C93}" type="slidenum">
              <a:rPr lang="en-US" smtClean="0"/>
              <a:t>2</a:t>
            </a:fld>
            <a:endParaRPr lang="en-US"/>
          </a:p>
        </p:txBody>
      </p:sp>
    </p:spTree>
    <p:extLst>
      <p:ext uri="{BB962C8B-B14F-4D97-AF65-F5344CB8AC3E}">
        <p14:creationId xmlns:p14="http://schemas.microsoft.com/office/powerpoint/2010/main" val="2471639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56BD77E-18F4-4D97-8F98-18CBEF57B746}" type="datetime1">
              <a:rPr lang="en-US" smtClean="0"/>
              <a:t>7/20/2020</a:t>
            </a:fld>
            <a:endParaRPr lang="en-US"/>
          </a:p>
        </p:txBody>
      </p:sp>
      <p:sp>
        <p:nvSpPr>
          <p:cNvPr id="5" name="Footer Placeholder 4"/>
          <p:cNvSpPr>
            <a:spLocks noGrp="1"/>
          </p:cNvSpPr>
          <p:nvPr>
            <p:ph type="ftr" sz="quarter" idx="11"/>
          </p:nvPr>
        </p:nvSpPr>
        <p:spPr/>
        <p:txBody>
          <a:bodyPr/>
          <a:lstStyle/>
          <a:p>
            <a:r>
              <a:rPr lang="en-US" smtClean="0"/>
              <a:t>INSTITUTE OF TECHNOLOGY NIRMA UNIVERSITY           DR.PARUL BHATI</a:t>
            </a:r>
            <a:endParaRPr lang="en-US"/>
          </a:p>
        </p:txBody>
      </p:sp>
      <p:sp>
        <p:nvSpPr>
          <p:cNvPr id="6" name="Slide Number Placeholder 5"/>
          <p:cNvSpPr>
            <a:spLocks noGrp="1"/>
          </p:cNvSpPr>
          <p:nvPr>
            <p:ph type="sldNum" sz="quarter" idx="12"/>
          </p:nvPr>
        </p:nvSpPr>
        <p:spPr/>
        <p:txBody>
          <a:bodyPr/>
          <a:lstStyle/>
          <a:p>
            <a:fld id="{C75D46C2-468A-4765-9793-264FBFDCE9B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9399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6152B9-0960-4542-BD92-5F8CEB3A647D}" type="datetime1">
              <a:rPr lang="en-US" smtClean="0"/>
              <a:t>7/20/2020</a:t>
            </a:fld>
            <a:endParaRPr lang="en-US"/>
          </a:p>
        </p:txBody>
      </p:sp>
      <p:sp>
        <p:nvSpPr>
          <p:cNvPr id="5" name="Footer Placeholder 4"/>
          <p:cNvSpPr>
            <a:spLocks noGrp="1"/>
          </p:cNvSpPr>
          <p:nvPr>
            <p:ph type="ftr" sz="quarter" idx="11"/>
          </p:nvPr>
        </p:nvSpPr>
        <p:spPr/>
        <p:txBody>
          <a:bodyPr/>
          <a:lstStyle/>
          <a:p>
            <a:r>
              <a:rPr lang="en-US" smtClean="0"/>
              <a:t>INSTITUTE OF TECHNOLOGY NIRMA UNIVERSITY           DR.PARUL BHATI</a:t>
            </a:r>
            <a:endParaRPr lang="en-US"/>
          </a:p>
        </p:txBody>
      </p:sp>
      <p:sp>
        <p:nvSpPr>
          <p:cNvPr id="6" name="Slide Number Placeholder 5"/>
          <p:cNvSpPr>
            <a:spLocks noGrp="1"/>
          </p:cNvSpPr>
          <p:nvPr>
            <p:ph type="sldNum" sz="quarter" idx="12"/>
          </p:nvPr>
        </p:nvSpPr>
        <p:spPr/>
        <p:txBody>
          <a:bodyPr/>
          <a:lstStyle/>
          <a:p>
            <a:fld id="{C75D46C2-468A-4765-9793-264FBFDCE9B7}" type="slidenum">
              <a:rPr lang="en-US" smtClean="0"/>
              <a:t>‹#›</a:t>
            </a:fld>
            <a:endParaRPr lang="en-US"/>
          </a:p>
        </p:txBody>
      </p:sp>
    </p:spTree>
    <p:extLst>
      <p:ext uri="{BB962C8B-B14F-4D97-AF65-F5344CB8AC3E}">
        <p14:creationId xmlns:p14="http://schemas.microsoft.com/office/powerpoint/2010/main" val="3144046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75F65F-2D71-47B4-8764-11ECE2DA3C72}" type="datetime1">
              <a:rPr lang="en-US" smtClean="0"/>
              <a:t>7/20/2020</a:t>
            </a:fld>
            <a:endParaRPr lang="en-US"/>
          </a:p>
        </p:txBody>
      </p:sp>
      <p:sp>
        <p:nvSpPr>
          <p:cNvPr id="5" name="Footer Placeholder 4"/>
          <p:cNvSpPr>
            <a:spLocks noGrp="1"/>
          </p:cNvSpPr>
          <p:nvPr>
            <p:ph type="ftr" sz="quarter" idx="11"/>
          </p:nvPr>
        </p:nvSpPr>
        <p:spPr/>
        <p:txBody>
          <a:bodyPr/>
          <a:lstStyle/>
          <a:p>
            <a:r>
              <a:rPr lang="en-US" smtClean="0"/>
              <a:t>INSTITUTE OF TECHNOLOGY NIRMA UNIVERSITY           DR.PARUL BHATI</a:t>
            </a:r>
            <a:endParaRPr lang="en-US"/>
          </a:p>
        </p:txBody>
      </p:sp>
      <p:sp>
        <p:nvSpPr>
          <p:cNvPr id="6" name="Slide Number Placeholder 5"/>
          <p:cNvSpPr>
            <a:spLocks noGrp="1"/>
          </p:cNvSpPr>
          <p:nvPr>
            <p:ph type="sldNum" sz="quarter" idx="12"/>
          </p:nvPr>
        </p:nvSpPr>
        <p:spPr/>
        <p:txBody>
          <a:bodyPr/>
          <a:lstStyle/>
          <a:p>
            <a:fld id="{C75D46C2-468A-4765-9793-264FBFDCE9B7}" type="slidenum">
              <a:rPr lang="en-US" smtClean="0"/>
              <a:t>‹#›</a:t>
            </a:fld>
            <a:endParaRPr lang="en-US"/>
          </a:p>
        </p:txBody>
      </p:sp>
    </p:spTree>
    <p:extLst>
      <p:ext uri="{BB962C8B-B14F-4D97-AF65-F5344CB8AC3E}">
        <p14:creationId xmlns:p14="http://schemas.microsoft.com/office/powerpoint/2010/main" val="1624963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12F269-A57A-43F5-9824-29E731A93117}" type="datetime1">
              <a:rPr lang="en-US" smtClean="0"/>
              <a:t>7/20/2020</a:t>
            </a:fld>
            <a:endParaRPr lang="en-US"/>
          </a:p>
        </p:txBody>
      </p:sp>
      <p:sp>
        <p:nvSpPr>
          <p:cNvPr id="5" name="Footer Placeholder 4"/>
          <p:cNvSpPr>
            <a:spLocks noGrp="1"/>
          </p:cNvSpPr>
          <p:nvPr>
            <p:ph type="ftr" sz="quarter" idx="11"/>
          </p:nvPr>
        </p:nvSpPr>
        <p:spPr/>
        <p:txBody>
          <a:bodyPr/>
          <a:lstStyle/>
          <a:p>
            <a:r>
              <a:rPr lang="en-US" smtClean="0"/>
              <a:t>INSTITUTE OF TECHNOLOGY NIRMA UNIVERSITY           DR.PARUL BHATI</a:t>
            </a:r>
            <a:endParaRPr lang="en-US"/>
          </a:p>
        </p:txBody>
      </p:sp>
      <p:sp>
        <p:nvSpPr>
          <p:cNvPr id="6" name="Slide Number Placeholder 5"/>
          <p:cNvSpPr>
            <a:spLocks noGrp="1"/>
          </p:cNvSpPr>
          <p:nvPr>
            <p:ph type="sldNum" sz="quarter" idx="12"/>
          </p:nvPr>
        </p:nvSpPr>
        <p:spPr/>
        <p:txBody>
          <a:bodyPr/>
          <a:lstStyle/>
          <a:p>
            <a:fld id="{C75D46C2-468A-4765-9793-264FBFDCE9B7}" type="slidenum">
              <a:rPr lang="en-US" smtClean="0"/>
              <a:t>‹#›</a:t>
            </a:fld>
            <a:endParaRPr lang="en-US"/>
          </a:p>
        </p:txBody>
      </p:sp>
    </p:spTree>
    <p:extLst>
      <p:ext uri="{BB962C8B-B14F-4D97-AF65-F5344CB8AC3E}">
        <p14:creationId xmlns:p14="http://schemas.microsoft.com/office/powerpoint/2010/main" val="4252506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428EC3-F59D-4C4B-B881-846C5CB6AB40}" type="datetime1">
              <a:rPr lang="en-US" smtClean="0"/>
              <a:t>7/20/2020</a:t>
            </a:fld>
            <a:endParaRPr lang="en-US"/>
          </a:p>
        </p:txBody>
      </p:sp>
      <p:sp>
        <p:nvSpPr>
          <p:cNvPr id="5" name="Footer Placeholder 4"/>
          <p:cNvSpPr>
            <a:spLocks noGrp="1"/>
          </p:cNvSpPr>
          <p:nvPr>
            <p:ph type="ftr" sz="quarter" idx="11"/>
          </p:nvPr>
        </p:nvSpPr>
        <p:spPr/>
        <p:txBody>
          <a:bodyPr/>
          <a:lstStyle/>
          <a:p>
            <a:r>
              <a:rPr lang="en-US" smtClean="0"/>
              <a:t>INSTITUTE OF TECHNOLOGY NIRMA UNIVERSITY           DR.PARUL BHATI</a:t>
            </a:r>
            <a:endParaRPr lang="en-US"/>
          </a:p>
        </p:txBody>
      </p:sp>
      <p:sp>
        <p:nvSpPr>
          <p:cNvPr id="6" name="Slide Number Placeholder 5"/>
          <p:cNvSpPr>
            <a:spLocks noGrp="1"/>
          </p:cNvSpPr>
          <p:nvPr>
            <p:ph type="sldNum" sz="quarter" idx="12"/>
          </p:nvPr>
        </p:nvSpPr>
        <p:spPr/>
        <p:txBody>
          <a:bodyPr/>
          <a:lstStyle/>
          <a:p>
            <a:fld id="{C75D46C2-468A-4765-9793-264FBFDCE9B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1559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8FC0A82-CDA3-4983-9332-121C5E7449DE}" type="datetime1">
              <a:rPr lang="en-US" smtClean="0"/>
              <a:t>7/20/2020</a:t>
            </a:fld>
            <a:endParaRPr lang="en-US"/>
          </a:p>
        </p:txBody>
      </p:sp>
      <p:sp>
        <p:nvSpPr>
          <p:cNvPr id="6" name="Footer Placeholder 5"/>
          <p:cNvSpPr>
            <a:spLocks noGrp="1"/>
          </p:cNvSpPr>
          <p:nvPr>
            <p:ph type="ftr" sz="quarter" idx="11"/>
          </p:nvPr>
        </p:nvSpPr>
        <p:spPr/>
        <p:txBody>
          <a:bodyPr/>
          <a:lstStyle/>
          <a:p>
            <a:r>
              <a:rPr lang="en-US" smtClean="0"/>
              <a:t>INSTITUTE OF TECHNOLOGY NIRMA UNIVERSITY           DR.PARUL BHATI</a:t>
            </a:r>
            <a:endParaRPr lang="en-US"/>
          </a:p>
        </p:txBody>
      </p:sp>
      <p:sp>
        <p:nvSpPr>
          <p:cNvPr id="7" name="Slide Number Placeholder 6"/>
          <p:cNvSpPr>
            <a:spLocks noGrp="1"/>
          </p:cNvSpPr>
          <p:nvPr>
            <p:ph type="sldNum" sz="quarter" idx="12"/>
          </p:nvPr>
        </p:nvSpPr>
        <p:spPr/>
        <p:txBody>
          <a:bodyPr/>
          <a:lstStyle/>
          <a:p>
            <a:fld id="{C75D46C2-468A-4765-9793-264FBFDCE9B7}" type="slidenum">
              <a:rPr lang="en-US" smtClean="0"/>
              <a:t>‹#›</a:t>
            </a:fld>
            <a:endParaRPr lang="en-US"/>
          </a:p>
        </p:txBody>
      </p:sp>
    </p:spTree>
    <p:extLst>
      <p:ext uri="{BB962C8B-B14F-4D97-AF65-F5344CB8AC3E}">
        <p14:creationId xmlns:p14="http://schemas.microsoft.com/office/powerpoint/2010/main" val="2895826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A24796-3421-4903-8650-C745254BC90B}" type="datetime1">
              <a:rPr lang="en-US" smtClean="0"/>
              <a:t>7/20/2020</a:t>
            </a:fld>
            <a:endParaRPr lang="en-US"/>
          </a:p>
        </p:txBody>
      </p:sp>
      <p:sp>
        <p:nvSpPr>
          <p:cNvPr id="8" name="Footer Placeholder 7"/>
          <p:cNvSpPr>
            <a:spLocks noGrp="1"/>
          </p:cNvSpPr>
          <p:nvPr>
            <p:ph type="ftr" sz="quarter" idx="11"/>
          </p:nvPr>
        </p:nvSpPr>
        <p:spPr/>
        <p:txBody>
          <a:bodyPr/>
          <a:lstStyle/>
          <a:p>
            <a:r>
              <a:rPr lang="en-US" smtClean="0"/>
              <a:t>INSTITUTE OF TECHNOLOGY NIRMA UNIVERSITY           DR.PARUL BHATI</a:t>
            </a:r>
            <a:endParaRPr lang="en-US"/>
          </a:p>
        </p:txBody>
      </p:sp>
      <p:sp>
        <p:nvSpPr>
          <p:cNvPr id="9" name="Slide Number Placeholder 8"/>
          <p:cNvSpPr>
            <a:spLocks noGrp="1"/>
          </p:cNvSpPr>
          <p:nvPr>
            <p:ph type="sldNum" sz="quarter" idx="12"/>
          </p:nvPr>
        </p:nvSpPr>
        <p:spPr/>
        <p:txBody>
          <a:bodyPr/>
          <a:lstStyle/>
          <a:p>
            <a:fld id="{C75D46C2-468A-4765-9793-264FBFDCE9B7}" type="slidenum">
              <a:rPr lang="en-US" smtClean="0"/>
              <a:t>‹#›</a:t>
            </a:fld>
            <a:endParaRPr lang="en-US"/>
          </a:p>
        </p:txBody>
      </p:sp>
    </p:spTree>
    <p:extLst>
      <p:ext uri="{BB962C8B-B14F-4D97-AF65-F5344CB8AC3E}">
        <p14:creationId xmlns:p14="http://schemas.microsoft.com/office/powerpoint/2010/main" val="1798028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43265B4-76F0-435F-B815-67B130937CAC}" type="datetime1">
              <a:rPr lang="en-US" smtClean="0"/>
              <a:t>7/20/2020</a:t>
            </a:fld>
            <a:endParaRPr lang="en-US"/>
          </a:p>
        </p:txBody>
      </p:sp>
      <p:sp>
        <p:nvSpPr>
          <p:cNvPr id="4" name="Footer Placeholder 3"/>
          <p:cNvSpPr>
            <a:spLocks noGrp="1"/>
          </p:cNvSpPr>
          <p:nvPr>
            <p:ph type="ftr" sz="quarter" idx="11"/>
          </p:nvPr>
        </p:nvSpPr>
        <p:spPr/>
        <p:txBody>
          <a:bodyPr/>
          <a:lstStyle/>
          <a:p>
            <a:r>
              <a:rPr lang="en-US" smtClean="0"/>
              <a:t>INSTITUTE OF TECHNOLOGY NIRMA UNIVERSITY           DR.PARUL BHATI</a:t>
            </a:r>
            <a:endParaRPr lang="en-US"/>
          </a:p>
        </p:txBody>
      </p:sp>
      <p:sp>
        <p:nvSpPr>
          <p:cNvPr id="5" name="Slide Number Placeholder 4"/>
          <p:cNvSpPr>
            <a:spLocks noGrp="1"/>
          </p:cNvSpPr>
          <p:nvPr>
            <p:ph type="sldNum" sz="quarter" idx="12"/>
          </p:nvPr>
        </p:nvSpPr>
        <p:spPr/>
        <p:txBody>
          <a:bodyPr/>
          <a:lstStyle/>
          <a:p>
            <a:fld id="{C75D46C2-468A-4765-9793-264FBFDCE9B7}" type="slidenum">
              <a:rPr lang="en-US" smtClean="0"/>
              <a:t>‹#›</a:t>
            </a:fld>
            <a:endParaRPr lang="en-US"/>
          </a:p>
        </p:txBody>
      </p:sp>
    </p:spTree>
    <p:extLst>
      <p:ext uri="{BB962C8B-B14F-4D97-AF65-F5344CB8AC3E}">
        <p14:creationId xmlns:p14="http://schemas.microsoft.com/office/powerpoint/2010/main" val="2742049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26AD72-51D7-43D6-9765-DCAEB1E0B735}" type="datetime1">
              <a:rPr lang="en-US" smtClean="0"/>
              <a:t>7/20/2020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INSTITUTE OF TECHNOLOGY NIRMA UNIVERSITY           DR.PARUL BHATI</a:t>
            </a:r>
            <a:endParaRPr lang="en-US"/>
          </a:p>
        </p:txBody>
      </p:sp>
      <p:sp>
        <p:nvSpPr>
          <p:cNvPr id="9" name="Slide Number Placeholder 8"/>
          <p:cNvSpPr>
            <a:spLocks noGrp="1"/>
          </p:cNvSpPr>
          <p:nvPr>
            <p:ph type="sldNum" sz="quarter" idx="12"/>
          </p:nvPr>
        </p:nvSpPr>
        <p:spPr/>
        <p:txBody>
          <a:bodyPr/>
          <a:lstStyle/>
          <a:p>
            <a:fld id="{C75D46C2-468A-4765-9793-264FBFDCE9B7}" type="slidenum">
              <a:rPr lang="en-US" smtClean="0"/>
              <a:t>‹#›</a:t>
            </a:fld>
            <a:endParaRPr lang="en-US"/>
          </a:p>
        </p:txBody>
      </p:sp>
    </p:spTree>
    <p:extLst>
      <p:ext uri="{BB962C8B-B14F-4D97-AF65-F5344CB8AC3E}">
        <p14:creationId xmlns:p14="http://schemas.microsoft.com/office/powerpoint/2010/main" val="3494895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BFBD04A-B1E0-4704-883D-40381A8AB9D8}" type="datetime1">
              <a:rPr lang="en-US" smtClean="0"/>
              <a:t>7/20/2020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INSTITUTE OF TECHNOLOGY NIRMA UNIVERSITY           DR.PARUL BHATI</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75D46C2-468A-4765-9793-264FBFDCE9B7}" type="slidenum">
              <a:rPr lang="en-US" smtClean="0"/>
              <a:t>‹#›</a:t>
            </a:fld>
            <a:endParaRPr lang="en-US"/>
          </a:p>
        </p:txBody>
      </p:sp>
    </p:spTree>
    <p:extLst>
      <p:ext uri="{BB962C8B-B14F-4D97-AF65-F5344CB8AC3E}">
        <p14:creationId xmlns:p14="http://schemas.microsoft.com/office/powerpoint/2010/main" val="1419953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E28861-5A7E-463A-AF72-61B0D9BBA986}" type="datetime1">
              <a:rPr lang="en-US" smtClean="0"/>
              <a:t>7/20/2020</a:t>
            </a:fld>
            <a:endParaRPr lang="en-US"/>
          </a:p>
        </p:txBody>
      </p:sp>
      <p:sp>
        <p:nvSpPr>
          <p:cNvPr id="6" name="Footer Placeholder 5"/>
          <p:cNvSpPr>
            <a:spLocks noGrp="1"/>
          </p:cNvSpPr>
          <p:nvPr>
            <p:ph type="ftr" sz="quarter" idx="11"/>
          </p:nvPr>
        </p:nvSpPr>
        <p:spPr/>
        <p:txBody>
          <a:bodyPr/>
          <a:lstStyle/>
          <a:p>
            <a:r>
              <a:rPr lang="en-US" smtClean="0"/>
              <a:t>INSTITUTE OF TECHNOLOGY NIRMA UNIVERSITY           DR.PARUL BHATI</a:t>
            </a:r>
            <a:endParaRPr lang="en-US"/>
          </a:p>
        </p:txBody>
      </p:sp>
      <p:sp>
        <p:nvSpPr>
          <p:cNvPr id="7" name="Slide Number Placeholder 6"/>
          <p:cNvSpPr>
            <a:spLocks noGrp="1"/>
          </p:cNvSpPr>
          <p:nvPr>
            <p:ph type="sldNum" sz="quarter" idx="12"/>
          </p:nvPr>
        </p:nvSpPr>
        <p:spPr/>
        <p:txBody>
          <a:bodyPr/>
          <a:lstStyle/>
          <a:p>
            <a:fld id="{C75D46C2-468A-4765-9793-264FBFDCE9B7}" type="slidenum">
              <a:rPr lang="en-US" smtClean="0"/>
              <a:t>‹#›</a:t>
            </a:fld>
            <a:endParaRPr lang="en-US"/>
          </a:p>
        </p:txBody>
      </p:sp>
    </p:spTree>
    <p:extLst>
      <p:ext uri="{BB962C8B-B14F-4D97-AF65-F5344CB8AC3E}">
        <p14:creationId xmlns:p14="http://schemas.microsoft.com/office/powerpoint/2010/main" val="3179263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6384804-6DE0-402C-AA9F-DB7996F26600}" type="datetime1">
              <a:rPr lang="en-US" smtClean="0"/>
              <a:t>7/20/2020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INSTITUTE OF TECHNOLOGY NIRMA UNIVERSITY           DR.PARUL BHATI</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75D46C2-468A-4765-9793-264FBFDCE9B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09397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106" y="192282"/>
            <a:ext cx="10872345" cy="4366840"/>
          </a:xfrm>
        </p:spPr>
        <p:txBody>
          <a:bodyPr>
            <a:normAutofit/>
          </a:bodyPr>
          <a:lstStyle/>
          <a:p>
            <a:pPr algn="ctr"/>
            <a:r>
              <a:rPr lang="en-US" sz="6600" dirty="0" smtClean="0">
                <a:solidFill>
                  <a:srgbClr val="FF0000"/>
                </a:solidFill>
                <a:latin typeface="Algerian" panose="04020705040A02060702" pitchFamily="82" charset="0"/>
              </a:rPr>
              <a:t>PRINCIPLES OF MANAGEMENT</a:t>
            </a:r>
            <a:endParaRPr lang="en-US" sz="6600"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2456136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511887"/>
          </a:xfrm>
        </p:spPr>
        <p:txBody>
          <a:bodyPr>
            <a:normAutofit fontScale="90000"/>
          </a:bodyPr>
          <a:lstStyle/>
          <a:p>
            <a:r>
              <a:rPr lang="en-US" b="1" dirty="0" smtClean="0">
                <a:solidFill>
                  <a:srgbClr val="0070C0"/>
                </a:solidFill>
              </a:rPr>
              <a:t>Level of Management</a:t>
            </a:r>
            <a:endParaRPr lang="en-US" b="1" dirty="0">
              <a:solidFill>
                <a:srgbClr val="0070C0"/>
              </a:solidFill>
            </a:endParaRPr>
          </a:p>
        </p:txBody>
      </p:sp>
      <p:sp>
        <p:nvSpPr>
          <p:cNvPr id="4" name="Footer Placeholder 3"/>
          <p:cNvSpPr>
            <a:spLocks noGrp="1"/>
          </p:cNvSpPr>
          <p:nvPr>
            <p:ph type="ftr" sz="quarter" idx="11"/>
          </p:nvPr>
        </p:nvSpPr>
        <p:spPr/>
        <p:txBody>
          <a:bodyPr/>
          <a:lstStyle/>
          <a:p>
            <a:r>
              <a:rPr lang="en-US" smtClean="0"/>
              <a:t>INSTITUTE OF TECHNOLOGY NIRMA UNIVERSITY           DR.PARUL BHATI</a:t>
            </a:r>
            <a:endParaRPr lang="en-US"/>
          </a:p>
        </p:txBody>
      </p:sp>
      <p:sp>
        <p:nvSpPr>
          <p:cNvPr id="5" name="Slide Number Placeholder 4"/>
          <p:cNvSpPr>
            <a:spLocks noGrp="1"/>
          </p:cNvSpPr>
          <p:nvPr>
            <p:ph type="sldNum" sz="quarter" idx="12"/>
          </p:nvPr>
        </p:nvSpPr>
        <p:spPr/>
        <p:txBody>
          <a:bodyPr/>
          <a:lstStyle/>
          <a:p>
            <a:fld id="{C75D46C2-468A-4765-9793-264FBFDCE9B7}" type="slidenum">
              <a:rPr lang="en-US" smtClean="0"/>
              <a:t>10</a:t>
            </a:fld>
            <a:endParaRPr lang="en-US"/>
          </a:p>
        </p:txBody>
      </p:sp>
      <p:pic>
        <p:nvPicPr>
          <p:cNvPr id="10" name="Content Placeholder 9"/>
          <p:cNvPicPr>
            <a:picLocks noGrp="1" noChangeAspect="1"/>
          </p:cNvPicPr>
          <p:nvPr>
            <p:ph idx="1"/>
          </p:nvPr>
        </p:nvPicPr>
        <p:blipFill>
          <a:blip r:embed="rId2"/>
          <a:stretch>
            <a:fillRect/>
          </a:stretch>
        </p:blipFill>
        <p:spPr>
          <a:xfrm>
            <a:off x="2407923" y="798490"/>
            <a:ext cx="6760665" cy="5070499"/>
          </a:xfrm>
          <a:prstGeom prst="rect">
            <a:avLst/>
          </a:prstGeom>
        </p:spPr>
      </p:pic>
    </p:spTree>
    <p:extLst>
      <p:ext uri="{BB962C8B-B14F-4D97-AF65-F5344CB8AC3E}">
        <p14:creationId xmlns:p14="http://schemas.microsoft.com/office/powerpoint/2010/main" val="2494637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434614"/>
          </a:xfrm>
        </p:spPr>
        <p:txBody>
          <a:bodyPr>
            <a:normAutofit fontScale="90000"/>
          </a:bodyPr>
          <a:lstStyle/>
          <a:p>
            <a:r>
              <a:rPr lang="en-US" b="1" dirty="0">
                <a:solidFill>
                  <a:srgbClr val="0070C0"/>
                </a:solidFill>
              </a:rPr>
              <a:t>Level of Management</a:t>
            </a:r>
            <a:endParaRPr lang="en-US" dirty="0"/>
          </a:p>
        </p:txBody>
      </p:sp>
      <p:pic>
        <p:nvPicPr>
          <p:cNvPr id="6" name="Content Placeholder 5"/>
          <p:cNvPicPr>
            <a:picLocks noGrp="1" noChangeAspect="1"/>
          </p:cNvPicPr>
          <p:nvPr>
            <p:ph idx="1"/>
          </p:nvPr>
        </p:nvPicPr>
        <p:blipFill>
          <a:blip r:embed="rId2"/>
          <a:stretch>
            <a:fillRect/>
          </a:stretch>
        </p:blipFill>
        <p:spPr>
          <a:xfrm>
            <a:off x="2466398" y="1030311"/>
            <a:ext cx="6263336" cy="4838678"/>
          </a:xfrm>
          <a:prstGeom prst="rect">
            <a:avLst/>
          </a:prstGeom>
        </p:spPr>
      </p:pic>
      <p:sp>
        <p:nvSpPr>
          <p:cNvPr id="4" name="Footer Placeholder 3"/>
          <p:cNvSpPr>
            <a:spLocks noGrp="1"/>
          </p:cNvSpPr>
          <p:nvPr>
            <p:ph type="ftr" sz="quarter" idx="11"/>
          </p:nvPr>
        </p:nvSpPr>
        <p:spPr/>
        <p:txBody>
          <a:bodyPr/>
          <a:lstStyle/>
          <a:p>
            <a:r>
              <a:rPr lang="en-US" smtClean="0"/>
              <a:t>INSTITUTE OF TECHNOLOGY NIRMA UNIVERSITY           DR.PARUL BHATI</a:t>
            </a:r>
            <a:endParaRPr lang="en-US"/>
          </a:p>
        </p:txBody>
      </p:sp>
      <p:sp>
        <p:nvSpPr>
          <p:cNvPr id="5" name="Slide Number Placeholder 4"/>
          <p:cNvSpPr>
            <a:spLocks noGrp="1"/>
          </p:cNvSpPr>
          <p:nvPr>
            <p:ph type="sldNum" sz="quarter" idx="12"/>
          </p:nvPr>
        </p:nvSpPr>
        <p:spPr/>
        <p:txBody>
          <a:bodyPr/>
          <a:lstStyle/>
          <a:p>
            <a:fld id="{C75D46C2-468A-4765-9793-264FBFDCE9B7}" type="slidenum">
              <a:rPr lang="en-US" smtClean="0"/>
              <a:t>11</a:t>
            </a:fld>
            <a:endParaRPr lang="en-US"/>
          </a:p>
        </p:txBody>
      </p:sp>
    </p:spTree>
    <p:extLst>
      <p:ext uri="{BB962C8B-B14F-4D97-AF65-F5344CB8AC3E}">
        <p14:creationId xmlns:p14="http://schemas.microsoft.com/office/powerpoint/2010/main" val="3317058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218" y="998857"/>
            <a:ext cx="10058400" cy="151279"/>
          </a:xfrm>
        </p:spPr>
        <p:txBody>
          <a:bodyPr>
            <a:normAutofit fontScale="90000"/>
          </a:bodyPr>
          <a:lstStyle/>
          <a:p>
            <a:r>
              <a:rPr lang="en-US" dirty="0" smtClean="0"/>
              <a:t>e.g.</a:t>
            </a:r>
            <a:endParaRPr lang="en-US" dirty="0"/>
          </a:p>
        </p:txBody>
      </p:sp>
      <p:pic>
        <p:nvPicPr>
          <p:cNvPr id="6" name="Content Placeholder 5"/>
          <p:cNvPicPr>
            <a:picLocks noGrp="1" noChangeAspect="1"/>
          </p:cNvPicPr>
          <p:nvPr>
            <p:ph idx="1"/>
          </p:nvPr>
        </p:nvPicPr>
        <p:blipFill>
          <a:blip r:embed="rId2"/>
          <a:stretch>
            <a:fillRect/>
          </a:stretch>
        </p:blipFill>
        <p:spPr>
          <a:xfrm>
            <a:off x="2614130" y="482068"/>
            <a:ext cx="5589633" cy="5385289"/>
          </a:xfrm>
          <a:prstGeom prst="rect">
            <a:avLst/>
          </a:prstGeom>
        </p:spPr>
      </p:pic>
      <p:sp>
        <p:nvSpPr>
          <p:cNvPr id="4" name="Footer Placeholder 3"/>
          <p:cNvSpPr>
            <a:spLocks noGrp="1"/>
          </p:cNvSpPr>
          <p:nvPr>
            <p:ph type="ftr" sz="quarter" idx="11"/>
          </p:nvPr>
        </p:nvSpPr>
        <p:spPr/>
        <p:txBody>
          <a:bodyPr/>
          <a:lstStyle/>
          <a:p>
            <a:r>
              <a:rPr lang="en-US" smtClean="0"/>
              <a:t>INSTITUTE OF TECHNOLOGY NIRMA UNIVERSITY           DR.PARUL BHATI</a:t>
            </a:r>
            <a:endParaRPr lang="en-US"/>
          </a:p>
        </p:txBody>
      </p:sp>
      <p:sp>
        <p:nvSpPr>
          <p:cNvPr id="5" name="Slide Number Placeholder 4"/>
          <p:cNvSpPr>
            <a:spLocks noGrp="1"/>
          </p:cNvSpPr>
          <p:nvPr>
            <p:ph type="sldNum" sz="quarter" idx="12"/>
          </p:nvPr>
        </p:nvSpPr>
        <p:spPr/>
        <p:txBody>
          <a:bodyPr/>
          <a:lstStyle/>
          <a:p>
            <a:fld id="{C75D46C2-468A-4765-9793-264FBFDCE9B7}" type="slidenum">
              <a:rPr lang="en-US" smtClean="0"/>
              <a:t>12</a:t>
            </a:fld>
            <a:endParaRPr lang="en-US"/>
          </a:p>
        </p:txBody>
      </p:sp>
    </p:spTree>
    <p:extLst>
      <p:ext uri="{BB962C8B-B14F-4D97-AF65-F5344CB8AC3E}">
        <p14:creationId xmlns:p14="http://schemas.microsoft.com/office/powerpoint/2010/main" val="10134168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528035"/>
            <a:ext cx="10144259" cy="2949262"/>
          </a:xfrm>
          <a:solidFill>
            <a:schemeClr val="bg2">
              <a:lumMod val="90000"/>
            </a:schemeClr>
          </a:solidFill>
        </p:spPr>
        <p:txBody>
          <a:bodyPr>
            <a:normAutofit/>
          </a:bodyPr>
          <a:lstStyle/>
          <a:p>
            <a:r>
              <a:rPr lang="en-US" dirty="0" smtClean="0">
                <a:solidFill>
                  <a:srgbClr val="0070C0"/>
                </a:solidFill>
              </a:rPr>
              <a:t>UNIT 1</a:t>
            </a:r>
            <a:br>
              <a:rPr lang="en-US" dirty="0" smtClean="0">
                <a:solidFill>
                  <a:srgbClr val="0070C0"/>
                </a:solidFill>
              </a:rPr>
            </a:br>
            <a:r>
              <a:rPr lang="en-IN" b="1" dirty="0" smtClean="0">
                <a:solidFill>
                  <a:srgbClr val="0070C0"/>
                </a:solidFill>
              </a:rPr>
              <a:t>Nature of Management</a:t>
            </a:r>
            <a:endParaRPr lang="en-US" dirty="0">
              <a:solidFill>
                <a:srgbClr val="0070C0"/>
              </a:solidFill>
            </a:endParaRPr>
          </a:p>
        </p:txBody>
      </p:sp>
      <p:sp>
        <p:nvSpPr>
          <p:cNvPr id="3" name="Subtitle 2"/>
          <p:cNvSpPr>
            <a:spLocks noGrp="1"/>
          </p:cNvSpPr>
          <p:nvPr>
            <p:ph type="subTitle" idx="1"/>
          </p:nvPr>
        </p:nvSpPr>
        <p:spPr/>
        <p:txBody>
          <a:bodyPr>
            <a:normAutofit fontScale="47500" lnSpcReduction="20000"/>
          </a:bodyPr>
          <a:lstStyle/>
          <a:p>
            <a:endParaRPr lang="en-US" dirty="0" smtClean="0"/>
          </a:p>
          <a:p>
            <a:r>
              <a:rPr lang="en-US" dirty="0" smtClean="0"/>
              <a:t>INSTITUTE OF TECHNOLOGY , NIRMA UNIVERSITY</a:t>
            </a:r>
          </a:p>
          <a:p>
            <a:endParaRPr lang="en-US" dirty="0"/>
          </a:p>
          <a:p>
            <a:r>
              <a:rPr lang="en-US" dirty="0" smtClean="0">
                <a:solidFill>
                  <a:srgbClr val="C00000"/>
                </a:solidFill>
              </a:rPr>
              <a:t>DR.PARUL BHATI</a:t>
            </a:r>
            <a:endParaRPr lang="en-US" dirty="0">
              <a:solidFill>
                <a:srgbClr val="C00000"/>
              </a:solidFill>
            </a:endParaRPr>
          </a:p>
        </p:txBody>
      </p:sp>
    </p:spTree>
    <p:extLst>
      <p:ext uri="{BB962C8B-B14F-4D97-AF65-F5344CB8AC3E}">
        <p14:creationId xmlns:p14="http://schemas.microsoft.com/office/powerpoint/2010/main" val="1068463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Definition of Management</a:t>
            </a:r>
            <a:endParaRPr lang="en-US" dirty="0">
              <a:solidFill>
                <a:srgbClr val="0070C0"/>
              </a:solidFill>
            </a:endParaRPr>
          </a:p>
        </p:txBody>
      </p:sp>
      <p:sp>
        <p:nvSpPr>
          <p:cNvPr id="3" name="Content Placeholder 2"/>
          <p:cNvSpPr>
            <a:spLocks noGrp="1"/>
          </p:cNvSpPr>
          <p:nvPr>
            <p:ph idx="1"/>
          </p:nvPr>
        </p:nvSpPr>
        <p:spPr/>
        <p:txBody>
          <a:bodyPr/>
          <a:lstStyle/>
          <a:p>
            <a:r>
              <a:rPr lang="en-US" sz="2400" b="1" dirty="0"/>
              <a:t>Management is the art of getting things done through others.” Follett describes management as an art of directing the activities of other persons for reaching enterprise goals. It also suggests that a manager </a:t>
            </a:r>
            <a:r>
              <a:rPr lang="en-US" sz="2400" b="1" dirty="0" smtClean="0"/>
              <a:t>carries </a:t>
            </a:r>
            <a:r>
              <a:rPr lang="en-US" sz="2400" b="1" dirty="0"/>
              <a:t>only a directing function</a:t>
            </a:r>
            <a:r>
              <a:rPr lang="en-US" sz="2400" b="1" dirty="0" smtClean="0"/>
              <a:t>.</a:t>
            </a:r>
          </a:p>
          <a:p>
            <a:endParaRPr lang="en-US" sz="2400" b="1" dirty="0"/>
          </a:p>
          <a:p>
            <a:r>
              <a:rPr lang="en-US" sz="2400" b="1" dirty="0"/>
              <a:t>“Management is the art of directing and inspiring people.” Management not only directs but motivates people in the organization for getting their best for obtaining objectives</a:t>
            </a:r>
            <a:r>
              <a:rPr lang="en-US" dirty="0"/>
              <a:t>.</a:t>
            </a:r>
          </a:p>
        </p:txBody>
      </p:sp>
      <p:sp>
        <p:nvSpPr>
          <p:cNvPr id="4" name="Footer Placeholder 3"/>
          <p:cNvSpPr>
            <a:spLocks noGrp="1"/>
          </p:cNvSpPr>
          <p:nvPr>
            <p:ph type="ftr" sz="quarter" idx="11"/>
          </p:nvPr>
        </p:nvSpPr>
        <p:spPr/>
        <p:txBody>
          <a:bodyPr/>
          <a:lstStyle/>
          <a:p>
            <a:r>
              <a:rPr lang="en-US" smtClean="0"/>
              <a:t>INSTITUTE OF TECHNOLOGY NIRMA UNIVERSITY           DR.PARUL BHATI</a:t>
            </a:r>
            <a:endParaRPr lang="en-US"/>
          </a:p>
        </p:txBody>
      </p:sp>
      <p:sp>
        <p:nvSpPr>
          <p:cNvPr id="5" name="Slide Number Placeholder 4"/>
          <p:cNvSpPr>
            <a:spLocks noGrp="1"/>
          </p:cNvSpPr>
          <p:nvPr>
            <p:ph type="sldNum" sz="quarter" idx="12"/>
          </p:nvPr>
        </p:nvSpPr>
        <p:spPr/>
        <p:txBody>
          <a:bodyPr/>
          <a:lstStyle/>
          <a:p>
            <a:fld id="{C75D46C2-468A-4765-9793-264FBFDCE9B7}" type="slidenum">
              <a:rPr lang="en-US" smtClean="0"/>
              <a:t>3</a:t>
            </a:fld>
            <a:endParaRPr lang="en-US"/>
          </a:p>
        </p:txBody>
      </p:sp>
    </p:spTree>
    <p:extLst>
      <p:ext uri="{BB962C8B-B14F-4D97-AF65-F5344CB8AC3E}">
        <p14:creationId xmlns:p14="http://schemas.microsoft.com/office/powerpoint/2010/main" val="744731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 of Management:</a:t>
            </a:r>
            <a:br>
              <a:rPr lang="en-US" b="1" dirty="0"/>
            </a:br>
            <a:endParaRPr lang="en-US" dirty="0"/>
          </a:p>
        </p:txBody>
      </p:sp>
      <p:sp>
        <p:nvSpPr>
          <p:cNvPr id="3" name="Content Placeholder 2"/>
          <p:cNvSpPr>
            <a:spLocks noGrp="1"/>
          </p:cNvSpPr>
          <p:nvPr>
            <p:ph idx="1"/>
          </p:nvPr>
        </p:nvSpPr>
        <p:spPr/>
        <p:txBody>
          <a:bodyPr/>
          <a:lstStyle/>
          <a:p>
            <a:pPr fontAlgn="base"/>
            <a:r>
              <a:rPr lang="en-US" dirty="0" smtClean="0"/>
              <a:t>The </a:t>
            </a:r>
            <a:r>
              <a:rPr lang="en-US" dirty="0"/>
              <a:t>primary objective of management is to run the enterprise smoothly. The profit earning objective of a business is also to be kept in mind while undertaking various functions.</a:t>
            </a:r>
          </a:p>
          <a:p>
            <a:pPr fontAlgn="base"/>
            <a:r>
              <a:rPr lang="en-US" b="1" dirty="0"/>
              <a:t>Following are the broad objectives of management:</a:t>
            </a:r>
            <a:endParaRPr lang="en-US" dirty="0"/>
          </a:p>
          <a:p>
            <a:pPr fontAlgn="base"/>
            <a:r>
              <a:rPr lang="en-US" b="1" dirty="0"/>
              <a:t>1. Proper Utilization of Resources</a:t>
            </a:r>
            <a:r>
              <a:rPr lang="en-US" b="1" dirty="0" smtClean="0"/>
              <a:t>:</a:t>
            </a:r>
          </a:p>
          <a:p>
            <a:pPr fontAlgn="base"/>
            <a:r>
              <a:rPr lang="en-US" b="1" dirty="0"/>
              <a:t>2. Improving Performance:</a:t>
            </a:r>
          </a:p>
          <a:p>
            <a:pPr fontAlgn="base"/>
            <a:r>
              <a:rPr lang="en-US" b="1" dirty="0"/>
              <a:t>3. Mobilizing Best Talent</a:t>
            </a:r>
          </a:p>
          <a:p>
            <a:pPr fontAlgn="base"/>
            <a:r>
              <a:rPr lang="en-US" b="1" dirty="0"/>
              <a:t>4. Planning for Future:</a:t>
            </a:r>
          </a:p>
          <a:p>
            <a:pPr fontAlgn="base"/>
            <a:endParaRPr lang="en-US" b="1" dirty="0"/>
          </a:p>
          <a:p>
            <a:endParaRPr lang="en-US" dirty="0"/>
          </a:p>
        </p:txBody>
      </p:sp>
      <p:sp>
        <p:nvSpPr>
          <p:cNvPr id="4" name="Footer Placeholder 3"/>
          <p:cNvSpPr>
            <a:spLocks noGrp="1"/>
          </p:cNvSpPr>
          <p:nvPr>
            <p:ph type="ftr" sz="quarter" idx="11"/>
          </p:nvPr>
        </p:nvSpPr>
        <p:spPr/>
        <p:txBody>
          <a:bodyPr/>
          <a:lstStyle/>
          <a:p>
            <a:r>
              <a:rPr lang="en-US" smtClean="0"/>
              <a:t>INSTITUTE OF TECHNOLOGY NIRMA UNIVERSITY           DR.PARUL BHATI</a:t>
            </a:r>
            <a:endParaRPr lang="en-US"/>
          </a:p>
        </p:txBody>
      </p:sp>
      <p:sp>
        <p:nvSpPr>
          <p:cNvPr id="5" name="Slide Number Placeholder 4"/>
          <p:cNvSpPr>
            <a:spLocks noGrp="1"/>
          </p:cNvSpPr>
          <p:nvPr>
            <p:ph type="sldNum" sz="quarter" idx="12"/>
          </p:nvPr>
        </p:nvSpPr>
        <p:spPr/>
        <p:txBody>
          <a:bodyPr/>
          <a:lstStyle/>
          <a:p>
            <a:fld id="{C75D46C2-468A-4765-9793-264FBFDCE9B7}" type="slidenum">
              <a:rPr lang="en-US" smtClean="0"/>
              <a:t>4</a:t>
            </a:fld>
            <a:endParaRPr lang="en-US"/>
          </a:p>
        </p:txBody>
      </p:sp>
    </p:spTree>
    <p:extLst>
      <p:ext uri="{BB962C8B-B14F-4D97-AF65-F5344CB8AC3E}">
        <p14:creationId xmlns:p14="http://schemas.microsoft.com/office/powerpoint/2010/main" val="4093516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Nature of Management</a:t>
            </a:r>
            <a:endParaRPr lang="en-US" dirty="0"/>
          </a:p>
        </p:txBody>
      </p:sp>
      <p:sp>
        <p:nvSpPr>
          <p:cNvPr id="3" name="Content Placeholder 2"/>
          <p:cNvSpPr>
            <a:spLocks noGrp="1"/>
          </p:cNvSpPr>
          <p:nvPr>
            <p:ph idx="1"/>
          </p:nvPr>
        </p:nvSpPr>
        <p:spPr/>
        <p:txBody>
          <a:bodyPr>
            <a:normAutofit/>
          </a:bodyPr>
          <a:lstStyle/>
          <a:p>
            <a:pPr algn="just"/>
            <a:r>
              <a:rPr lang="en-US" sz="3200" dirty="0"/>
              <a:t>The </a:t>
            </a:r>
            <a:r>
              <a:rPr lang="en-US" sz="3200" b="1" dirty="0"/>
              <a:t>nature Of management</a:t>
            </a:r>
            <a:r>
              <a:rPr lang="en-US" sz="3200" dirty="0"/>
              <a:t>. </a:t>
            </a:r>
            <a:r>
              <a:rPr lang="en-US" sz="3200" b="1" dirty="0"/>
              <a:t>Management</a:t>
            </a:r>
            <a:r>
              <a:rPr lang="en-US" sz="3200" dirty="0"/>
              <a:t> is a set of activities (including planning and decision making, organizing, leading, and controlling) directed at an organization's resources (human, financial, physical, and information) with the aim of achieving organizational goals in an efficient and effective manner.</a:t>
            </a:r>
          </a:p>
        </p:txBody>
      </p:sp>
      <p:sp>
        <p:nvSpPr>
          <p:cNvPr id="4" name="Footer Placeholder 3"/>
          <p:cNvSpPr>
            <a:spLocks noGrp="1"/>
          </p:cNvSpPr>
          <p:nvPr>
            <p:ph type="ftr" sz="quarter" idx="11"/>
          </p:nvPr>
        </p:nvSpPr>
        <p:spPr/>
        <p:txBody>
          <a:bodyPr/>
          <a:lstStyle/>
          <a:p>
            <a:r>
              <a:rPr lang="en-US" smtClean="0"/>
              <a:t>INSTITUTE OF TECHNOLOGY NIRMA UNIVERSITY           DR.PARUL BHATI</a:t>
            </a:r>
            <a:endParaRPr lang="en-US"/>
          </a:p>
        </p:txBody>
      </p:sp>
      <p:sp>
        <p:nvSpPr>
          <p:cNvPr id="5" name="Slide Number Placeholder 4"/>
          <p:cNvSpPr>
            <a:spLocks noGrp="1"/>
          </p:cNvSpPr>
          <p:nvPr>
            <p:ph type="sldNum" sz="quarter" idx="12"/>
          </p:nvPr>
        </p:nvSpPr>
        <p:spPr/>
        <p:txBody>
          <a:bodyPr/>
          <a:lstStyle/>
          <a:p>
            <a:fld id="{C75D46C2-468A-4765-9793-264FBFDCE9B7}" type="slidenum">
              <a:rPr lang="en-US" smtClean="0"/>
              <a:t>5</a:t>
            </a:fld>
            <a:endParaRPr lang="en-US"/>
          </a:p>
        </p:txBody>
      </p:sp>
    </p:spTree>
    <p:extLst>
      <p:ext uri="{BB962C8B-B14F-4D97-AF65-F5344CB8AC3E}">
        <p14:creationId xmlns:p14="http://schemas.microsoft.com/office/powerpoint/2010/main" val="520436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Nature of Management</a:t>
            </a:r>
            <a:br>
              <a:rPr lang="en-US" b="1" dirty="0"/>
            </a:br>
            <a:endParaRPr lang="en-US" dirty="0"/>
          </a:p>
        </p:txBody>
      </p:sp>
      <p:sp>
        <p:nvSpPr>
          <p:cNvPr id="3" name="Content Placeholder 2"/>
          <p:cNvSpPr>
            <a:spLocks noGrp="1"/>
          </p:cNvSpPr>
          <p:nvPr>
            <p:ph idx="1"/>
          </p:nvPr>
        </p:nvSpPr>
        <p:spPr>
          <a:xfrm>
            <a:off x="940158" y="1223493"/>
            <a:ext cx="10215522" cy="4645601"/>
          </a:xfrm>
        </p:spPr>
        <p:txBody>
          <a:bodyPr>
            <a:normAutofit fontScale="92500" lnSpcReduction="20000"/>
          </a:bodyPr>
          <a:lstStyle/>
          <a:p>
            <a:pPr marL="457200" indent="-457200" fontAlgn="base">
              <a:buFont typeface="+mj-lt"/>
              <a:buAutoNum type="arabicPeriod"/>
            </a:pPr>
            <a:r>
              <a:rPr lang="en-US" sz="2400" b="1" dirty="0"/>
              <a:t>Universal Process</a:t>
            </a:r>
          </a:p>
          <a:p>
            <a:pPr marL="457200" indent="-457200" fontAlgn="base">
              <a:buFont typeface="+mj-lt"/>
              <a:buAutoNum type="arabicPeriod"/>
            </a:pPr>
            <a:r>
              <a:rPr lang="en-US" sz="2400" b="1" dirty="0"/>
              <a:t>Factor of Production</a:t>
            </a:r>
          </a:p>
          <a:p>
            <a:pPr marL="457200" indent="-457200" fontAlgn="base">
              <a:buFont typeface="+mj-lt"/>
              <a:buAutoNum type="arabicPeriod"/>
            </a:pPr>
            <a:r>
              <a:rPr lang="en-US" sz="2400" b="1" dirty="0"/>
              <a:t>Goal-Oriented</a:t>
            </a:r>
          </a:p>
          <a:p>
            <a:pPr marL="457200" indent="-457200" fontAlgn="base">
              <a:buFont typeface="+mj-lt"/>
              <a:buAutoNum type="arabicPeriod"/>
            </a:pPr>
            <a:r>
              <a:rPr lang="en-US" sz="2400" b="1" dirty="0"/>
              <a:t>Supreme in Thought and Action</a:t>
            </a:r>
          </a:p>
          <a:p>
            <a:pPr marL="457200" indent="-457200" fontAlgn="base">
              <a:buFont typeface="+mj-lt"/>
              <a:buAutoNum type="arabicPeriod"/>
            </a:pPr>
            <a:r>
              <a:rPr lang="en-US" sz="2400" b="1" dirty="0"/>
              <a:t>Group Activity</a:t>
            </a:r>
          </a:p>
          <a:p>
            <a:pPr marL="457200" indent="-457200" fontAlgn="base">
              <a:buFont typeface="+mj-lt"/>
              <a:buAutoNum type="arabicPeriod"/>
            </a:pPr>
            <a:r>
              <a:rPr lang="en-US" sz="2400" b="1" dirty="0"/>
              <a:t>Dynamic Function</a:t>
            </a:r>
          </a:p>
          <a:p>
            <a:pPr marL="457200" indent="-457200" fontAlgn="base">
              <a:buFont typeface="+mj-lt"/>
              <a:buAutoNum type="arabicPeriod"/>
            </a:pPr>
            <a:r>
              <a:rPr lang="en-US" sz="2400" b="1" dirty="0"/>
              <a:t>Social Science</a:t>
            </a:r>
          </a:p>
          <a:p>
            <a:pPr marL="457200" indent="-457200" fontAlgn="base">
              <a:buFont typeface="+mj-lt"/>
              <a:buAutoNum type="arabicPeriod"/>
            </a:pPr>
            <a:r>
              <a:rPr lang="en-US" sz="2400" b="1" dirty="0"/>
              <a:t>Important Organ of Society</a:t>
            </a:r>
          </a:p>
          <a:p>
            <a:pPr marL="457200" indent="-457200" fontAlgn="base">
              <a:buFont typeface="+mj-lt"/>
              <a:buAutoNum type="arabicPeriod"/>
            </a:pPr>
            <a:r>
              <a:rPr lang="en-US" sz="2400" b="1" dirty="0"/>
              <a:t>System of Authority</a:t>
            </a:r>
          </a:p>
          <a:p>
            <a:pPr marL="457200" indent="-457200" fontAlgn="base">
              <a:buFont typeface="+mj-lt"/>
              <a:buAutoNum type="arabicPeriod"/>
            </a:pPr>
            <a:r>
              <a:rPr lang="en-US" sz="2400" b="1" dirty="0"/>
              <a:t>Profession</a:t>
            </a:r>
          </a:p>
          <a:p>
            <a:pPr marL="457200" indent="-457200" fontAlgn="base">
              <a:buFont typeface="+mj-lt"/>
              <a:buAutoNum type="arabicPeriod"/>
            </a:pPr>
            <a:r>
              <a:rPr lang="en-US" sz="2400" b="1" dirty="0"/>
              <a:t>Process</a:t>
            </a:r>
          </a:p>
          <a:p>
            <a:endParaRPr lang="en-US" dirty="0"/>
          </a:p>
        </p:txBody>
      </p:sp>
      <p:sp>
        <p:nvSpPr>
          <p:cNvPr id="4" name="Footer Placeholder 3"/>
          <p:cNvSpPr>
            <a:spLocks noGrp="1"/>
          </p:cNvSpPr>
          <p:nvPr>
            <p:ph type="ftr" sz="quarter" idx="11"/>
          </p:nvPr>
        </p:nvSpPr>
        <p:spPr/>
        <p:txBody>
          <a:bodyPr/>
          <a:lstStyle/>
          <a:p>
            <a:r>
              <a:rPr lang="en-US" smtClean="0"/>
              <a:t>INSTITUTE OF TECHNOLOGY NIRMA UNIVERSITY           DR.PARUL BHATI</a:t>
            </a:r>
            <a:endParaRPr lang="en-US"/>
          </a:p>
        </p:txBody>
      </p:sp>
      <p:sp>
        <p:nvSpPr>
          <p:cNvPr id="5" name="Slide Number Placeholder 4"/>
          <p:cNvSpPr>
            <a:spLocks noGrp="1"/>
          </p:cNvSpPr>
          <p:nvPr>
            <p:ph type="sldNum" sz="quarter" idx="12"/>
          </p:nvPr>
        </p:nvSpPr>
        <p:spPr/>
        <p:txBody>
          <a:bodyPr/>
          <a:lstStyle/>
          <a:p>
            <a:fld id="{C75D46C2-468A-4765-9793-264FBFDCE9B7}" type="slidenum">
              <a:rPr lang="en-US" smtClean="0"/>
              <a:t>6</a:t>
            </a:fld>
            <a:endParaRPr lang="en-US"/>
          </a:p>
        </p:txBody>
      </p:sp>
    </p:spTree>
    <p:extLst>
      <p:ext uri="{BB962C8B-B14F-4D97-AF65-F5344CB8AC3E}">
        <p14:creationId xmlns:p14="http://schemas.microsoft.com/office/powerpoint/2010/main" val="1619150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Scope of  </a:t>
            </a:r>
            <a:r>
              <a:rPr lang="en-US" b="1" dirty="0"/>
              <a:t>management</a:t>
            </a:r>
          </a:p>
        </p:txBody>
      </p:sp>
      <p:sp>
        <p:nvSpPr>
          <p:cNvPr id="3" name="Content Placeholder 2"/>
          <p:cNvSpPr>
            <a:spLocks noGrp="1"/>
          </p:cNvSpPr>
          <p:nvPr>
            <p:ph idx="1"/>
          </p:nvPr>
        </p:nvSpPr>
        <p:spPr/>
        <p:txBody>
          <a:bodyPr/>
          <a:lstStyle/>
          <a:p>
            <a:r>
              <a:rPr lang="en-US" b="1" dirty="0"/>
              <a:t>Scope of Management</a:t>
            </a:r>
            <a:r>
              <a:rPr lang="en-US" dirty="0"/>
              <a:t>. </a:t>
            </a:r>
            <a:r>
              <a:rPr lang="en-US" b="1" dirty="0"/>
              <a:t>Management</a:t>
            </a:r>
            <a:r>
              <a:rPr lang="en-US" dirty="0"/>
              <a:t> deals with clearly defined activities without which progress is not possible. It confines to concepts, principles, theory related to </a:t>
            </a:r>
            <a:r>
              <a:rPr lang="en-US" b="1" dirty="0"/>
              <a:t>managerial</a:t>
            </a:r>
            <a:r>
              <a:rPr lang="en-US" dirty="0"/>
              <a:t> functions.</a:t>
            </a:r>
          </a:p>
        </p:txBody>
      </p:sp>
      <p:sp>
        <p:nvSpPr>
          <p:cNvPr id="4" name="Footer Placeholder 3"/>
          <p:cNvSpPr>
            <a:spLocks noGrp="1"/>
          </p:cNvSpPr>
          <p:nvPr>
            <p:ph type="ftr" sz="quarter" idx="11"/>
          </p:nvPr>
        </p:nvSpPr>
        <p:spPr/>
        <p:txBody>
          <a:bodyPr/>
          <a:lstStyle/>
          <a:p>
            <a:r>
              <a:rPr lang="en-US" smtClean="0"/>
              <a:t>INSTITUTE OF TECHNOLOGY NIRMA UNIVERSITY           DR.PARUL BHATI</a:t>
            </a:r>
            <a:endParaRPr lang="en-US"/>
          </a:p>
        </p:txBody>
      </p:sp>
      <p:sp>
        <p:nvSpPr>
          <p:cNvPr id="5" name="Slide Number Placeholder 4"/>
          <p:cNvSpPr>
            <a:spLocks noGrp="1"/>
          </p:cNvSpPr>
          <p:nvPr>
            <p:ph type="sldNum" sz="quarter" idx="12"/>
          </p:nvPr>
        </p:nvSpPr>
        <p:spPr/>
        <p:txBody>
          <a:bodyPr/>
          <a:lstStyle/>
          <a:p>
            <a:fld id="{C75D46C2-468A-4765-9793-264FBFDCE9B7}" type="slidenum">
              <a:rPr lang="en-US" smtClean="0"/>
              <a:t>7</a:t>
            </a:fld>
            <a:endParaRPr lang="en-US"/>
          </a:p>
        </p:txBody>
      </p:sp>
    </p:spTree>
    <p:extLst>
      <p:ext uri="{BB962C8B-B14F-4D97-AF65-F5344CB8AC3E}">
        <p14:creationId xmlns:p14="http://schemas.microsoft.com/office/powerpoint/2010/main" val="27491139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following activities are covered under the scope of management:</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fontAlgn="base"/>
            <a:r>
              <a:rPr lang="en-US" dirty="0" smtClean="0"/>
              <a:t>(</a:t>
            </a:r>
            <a:r>
              <a:rPr lang="en-US" dirty="0" err="1"/>
              <a:t>i</a:t>
            </a:r>
            <a:r>
              <a:rPr lang="en-US" dirty="0"/>
              <a:t>) Planning,</a:t>
            </a:r>
          </a:p>
          <a:p>
            <a:pPr fontAlgn="base"/>
            <a:r>
              <a:rPr lang="en-US" dirty="0"/>
              <a:t>(ii) Organization</a:t>
            </a:r>
          </a:p>
          <a:p>
            <a:pPr fontAlgn="base"/>
            <a:r>
              <a:rPr lang="en-US" dirty="0"/>
              <a:t>(iii) Staffing.</a:t>
            </a:r>
          </a:p>
          <a:p>
            <a:pPr fontAlgn="base"/>
            <a:r>
              <a:rPr lang="en-US" dirty="0"/>
              <a:t>(iv) Directing,</a:t>
            </a:r>
          </a:p>
          <a:p>
            <a:pPr fontAlgn="base"/>
            <a:r>
              <a:rPr lang="en-US" dirty="0"/>
              <a:t>(v) Coordinating, and</a:t>
            </a:r>
          </a:p>
          <a:p>
            <a:pPr fontAlgn="base"/>
            <a:r>
              <a:rPr lang="en-US" dirty="0"/>
              <a:t>(vi) </a:t>
            </a:r>
            <a:r>
              <a:rPr lang="en-US" dirty="0" smtClean="0"/>
              <a:t>Reporting/Controlling</a:t>
            </a:r>
            <a:endParaRPr lang="en-US" dirty="0"/>
          </a:p>
          <a:p>
            <a:pPr fontAlgn="base"/>
            <a:r>
              <a:rPr lang="en-US" dirty="0" smtClean="0"/>
              <a:t>(VII) Budgeting</a:t>
            </a:r>
            <a:endParaRPr lang="en-US" dirty="0"/>
          </a:p>
          <a:p>
            <a:endParaRPr lang="en-US" dirty="0"/>
          </a:p>
        </p:txBody>
      </p:sp>
      <p:sp>
        <p:nvSpPr>
          <p:cNvPr id="4" name="Footer Placeholder 3"/>
          <p:cNvSpPr>
            <a:spLocks noGrp="1"/>
          </p:cNvSpPr>
          <p:nvPr>
            <p:ph type="ftr" sz="quarter" idx="11"/>
          </p:nvPr>
        </p:nvSpPr>
        <p:spPr/>
        <p:txBody>
          <a:bodyPr/>
          <a:lstStyle/>
          <a:p>
            <a:r>
              <a:rPr lang="en-US" smtClean="0"/>
              <a:t>INSTITUTE OF TECHNOLOGY NIRMA UNIVERSITY           DR.PARUL BHATI</a:t>
            </a:r>
            <a:endParaRPr lang="en-US"/>
          </a:p>
        </p:txBody>
      </p:sp>
      <p:sp>
        <p:nvSpPr>
          <p:cNvPr id="5" name="Slide Number Placeholder 4"/>
          <p:cNvSpPr>
            <a:spLocks noGrp="1"/>
          </p:cNvSpPr>
          <p:nvPr>
            <p:ph type="sldNum" sz="quarter" idx="12"/>
          </p:nvPr>
        </p:nvSpPr>
        <p:spPr/>
        <p:txBody>
          <a:bodyPr/>
          <a:lstStyle/>
          <a:p>
            <a:fld id="{C75D46C2-468A-4765-9793-264FBFDCE9B7}" type="slidenum">
              <a:rPr lang="en-US" smtClean="0"/>
              <a:t>8</a:t>
            </a:fld>
            <a:endParaRPr lang="en-US"/>
          </a:p>
        </p:txBody>
      </p:sp>
    </p:spTree>
    <p:extLst>
      <p:ext uri="{BB962C8B-B14F-4D97-AF65-F5344CB8AC3E}">
        <p14:creationId xmlns:p14="http://schemas.microsoft.com/office/powerpoint/2010/main" val="3113488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b="1" dirty="0"/>
              <a:t>The operational aspects of business management, called the branches of management, are as follows:</a:t>
            </a:r>
            <a:endParaRPr lang="en-US" dirty="0"/>
          </a:p>
          <a:p>
            <a:pPr fontAlgn="base"/>
            <a:r>
              <a:rPr lang="en-US" dirty="0"/>
              <a:t>1. Production Management</a:t>
            </a:r>
          </a:p>
          <a:p>
            <a:pPr fontAlgn="base"/>
            <a:r>
              <a:rPr lang="en-US" dirty="0"/>
              <a:t>2. Marketing Management</a:t>
            </a:r>
          </a:p>
          <a:p>
            <a:pPr fontAlgn="base"/>
            <a:r>
              <a:rPr lang="en-US" dirty="0"/>
              <a:t>3. Financial Management.</a:t>
            </a:r>
          </a:p>
          <a:p>
            <a:pPr fontAlgn="base"/>
            <a:r>
              <a:rPr lang="en-US" dirty="0"/>
              <a:t>4. Personnel Management and</a:t>
            </a:r>
          </a:p>
          <a:p>
            <a:pPr fontAlgn="base"/>
            <a:r>
              <a:rPr lang="en-US" dirty="0"/>
              <a:t>5. Office Management.</a:t>
            </a:r>
          </a:p>
          <a:p>
            <a:endParaRPr lang="en-US" dirty="0"/>
          </a:p>
        </p:txBody>
      </p:sp>
      <p:sp>
        <p:nvSpPr>
          <p:cNvPr id="4" name="Footer Placeholder 3"/>
          <p:cNvSpPr>
            <a:spLocks noGrp="1"/>
          </p:cNvSpPr>
          <p:nvPr>
            <p:ph type="ftr" sz="quarter" idx="11"/>
          </p:nvPr>
        </p:nvSpPr>
        <p:spPr/>
        <p:txBody>
          <a:bodyPr/>
          <a:lstStyle/>
          <a:p>
            <a:r>
              <a:rPr lang="en-US" smtClean="0"/>
              <a:t>INSTITUTE OF TECHNOLOGY NIRMA UNIVERSITY           DR.PARUL BHATI</a:t>
            </a:r>
            <a:endParaRPr lang="en-US"/>
          </a:p>
        </p:txBody>
      </p:sp>
      <p:sp>
        <p:nvSpPr>
          <p:cNvPr id="5" name="Slide Number Placeholder 4"/>
          <p:cNvSpPr>
            <a:spLocks noGrp="1"/>
          </p:cNvSpPr>
          <p:nvPr>
            <p:ph type="sldNum" sz="quarter" idx="12"/>
          </p:nvPr>
        </p:nvSpPr>
        <p:spPr/>
        <p:txBody>
          <a:bodyPr/>
          <a:lstStyle/>
          <a:p>
            <a:fld id="{C75D46C2-468A-4765-9793-264FBFDCE9B7}" type="slidenum">
              <a:rPr lang="en-US" smtClean="0"/>
              <a:t>9</a:t>
            </a:fld>
            <a:endParaRPr lang="en-US"/>
          </a:p>
        </p:txBody>
      </p:sp>
    </p:spTree>
    <p:extLst>
      <p:ext uri="{BB962C8B-B14F-4D97-AF65-F5344CB8AC3E}">
        <p14:creationId xmlns:p14="http://schemas.microsoft.com/office/powerpoint/2010/main" val="189746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123</TotalTime>
  <Words>301</Words>
  <Application>Microsoft Office PowerPoint</Application>
  <PresentationFormat>Widescreen</PresentationFormat>
  <Paragraphs>71</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Algerian</vt:lpstr>
      <vt:lpstr>Calibri</vt:lpstr>
      <vt:lpstr>Calibri Light</vt:lpstr>
      <vt:lpstr>Retrospect</vt:lpstr>
      <vt:lpstr>PRINCIPLES OF MANAGEMENT</vt:lpstr>
      <vt:lpstr>UNIT 1 Nature of Management</vt:lpstr>
      <vt:lpstr>Definition of Management</vt:lpstr>
      <vt:lpstr>Objectives of Management: </vt:lpstr>
      <vt:lpstr>The Nature of Management</vt:lpstr>
      <vt:lpstr>The Nature of Management </vt:lpstr>
      <vt:lpstr>Scope of  management</vt:lpstr>
      <vt:lpstr>The following activities are covered under the scope of management: </vt:lpstr>
      <vt:lpstr>PowerPoint Presentation</vt:lpstr>
      <vt:lpstr>Level of Management</vt:lpstr>
      <vt:lpstr>Level of Management</vt:lpstr>
      <vt:lpstr>e.g.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Parul</dc:creator>
  <cp:lastModifiedBy>Parul</cp:lastModifiedBy>
  <cp:revision>25</cp:revision>
  <dcterms:created xsi:type="dcterms:W3CDTF">2020-07-19T14:45:42Z</dcterms:created>
  <dcterms:modified xsi:type="dcterms:W3CDTF">2020-07-20T06:36:54Z</dcterms:modified>
</cp:coreProperties>
</file>