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7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9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1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0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0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9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56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AA0DA-E674-4AC9-A6C3-F34F4A83F3B0}" type="datetimeFigureOut">
              <a:rPr lang="en-US" smtClean="0"/>
              <a:t>31/1/2021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3340-41B7-4A1D-BBDC-606E6E3DB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8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- </a:t>
            </a:r>
            <a:r>
              <a:rPr lang="en-US" dirty="0" err="1" smtClean="0"/>
              <a:t>Kavita</a:t>
            </a:r>
            <a:r>
              <a:rPr lang="en-US" dirty="0" smtClean="0"/>
              <a:t> </a:t>
            </a:r>
            <a:r>
              <a:rPr lang="en-US" dirty="0" err="1" smtClean="0"/>
              <a:t>Tewani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31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u="sng" dirty="0" smtClean="0"/>
              <a:t>Integrated Development Environment (IDE)</a:t>
            </a:r>
          </a:p>
          <a:p>
            <a:pPr lvl="1"/>
            <a:r>
              <a:rPr lang="en-IN" altLang="zh-CN" b="0" dirty="0" smtClean="0"/>
              <a:t>IDE is a piece of software that provides useful features like code hinting, syntax highlighting and checking, file explorers etc. to the programmer for application development</a:t>
            </a:r>
          </a:p>
          <a:p>
            <a:pPr lvl="1"/>
            <a:r>
              <a:rPr lang="en-IN" altLang="zh-CN" b="0" dirty="0" smtClean="0"/>
              <a:t>IDLE is the IDE installed along with the Python programming language and is available from the official website</a:t>
            </a:r>
          </a:p>
          <a:p>
            <a:pPr lvl="1"/>
            <a:r>
              <a:rPr lang="en-IN" altLang="zh-CN" b="0" dirty="0" smtClean="0"/>
              <a:t>Others are</a:t>
            </a:r>
          </a:p>
          <a:p>
            <a:pPr lvl="2"/>
            <a:r>
              <a:rPr lang="en-IN" altLang="zh-CN" b="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Jupyter</a:t>
            </a:r>
            <a:r>
              <a:rPr lang="en-IN" altLang="zh-CN" b="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notebook </a:t>
            </a:r>
          </a:p>
          <a:p>
            <a:pPr lvl="2"/>
            <a:r>
              <a:rPr lang="en-IN" altLang="zh-CN" b="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Spyder</a:t>
            </a:r>
            <a:endParaRPr lang="en-IN" altLang="zh-CN" b="0" dirty="0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/>
            <a:r>
              <a:rPr lang="en-IN" altLang="zh-CN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PyCharm</a:t>
            </a:r>
            <a:endParaRPr lang="en-IN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/>
            <a:r>
              <a:rPr lang="en-IN" altLang="zh-CN" b="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PyScripter</a:t>
            </a:r>
            <a:endParaRPr lang="en-IN" altLang="zh-CN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lvl="2"/>
            <a:r>
              <a:rPr lang="en-IN" altLang="zh-CN" b="0" dirty="0" err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PythonWin</a:t>
            </a:r>
            <a:endParaRPr lang="en-IN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5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endParaRPr lang="en-US" dirty="0" smtClean="0"/>
          </a:p>
          <a:p>
            <a:r>
              <a:rPr lang="en-US" dirty="0" smtClean="0"/>
              <a:t>Environment Setup</a:t>
            </a:r>
          </a:p>
          <a:p>
            <a:endParaRPr lang="en-US" dirty="0" smtClean="0"/>
          </a:p>
          <a:p>
            <a:r>
              <a:rPr lang="en-US" dirty="0" smtClean="0"/>
              <a:t>Basic Syntax</a:t>
            </a:r>
          </a:p>
          <a:p>
            <a:endParaRPr lang="en-US" dirty="0" smtClean="0"/>
          </a:p>
          <a:p>
            <a:r>
              <a:rPr lang="en-US" dirty="0" smtClean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37164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is an interpreted, object-oriented, </a:t>
            </a:r>
            <a:r>
              <a:rPr lang="en-US" dirty="0" smtClean="0"/>
              <a:t>general purpose, high-level </a:t>
            </a:r>
            <a:r>
              <a:rPr lang="en-US" dirty="0"/>
              <a:t>programming language with dynamic </a:t>
            </a:r>
            <a:r>
              <a:rPr lang="en-US" dirty="0" smtClean="0"/>
              <a:t>semantics.</a:t>
            </a:r>
          </a:p>
          <a:p>
            <a:endParaRPr lang="en-US" dirty="0" smtClean="0"/>
          </a:p>
          <a:p>
            <a:pPr marL="342900" indent="-342900" algn="just"/>
            <a:r>
              <a:rPr lang="en-IN" altLang="zh-CN" b="0" dirty="0" smtClean="0">
                <a:sym typeface="+mn-ea"/>
              </a:rPr>
              <a:t>Available under the GNU General Public License (GPL).</a:t>
            </a:r>
          </a:p>
          <a:p>
            <a:pPr marL="342900" indent="-342900" algn="just"/>
            <a:endParaRPr lang="en-IN" altLang="zh-CN" b="0" dirty="0" smtClean="0"/>
          </a:p>
          <a:p>
            <a:pPr marL="342900" indent="-342900" algn="just"/>
            <a:r>
              <a:rPr lang="en-US" b="0" dirty="0" smtClean="0">
                <a:sym typeface="+mn-ea"/>
              </a:rPr>
              <a:t>Python supports multiple programming paradigms, including object-oriented, imperative and functional programming or procedural styles.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8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>
                <a:sym typeface="+mn-ea"/>
              </a:rPr>
              <a:t>It features a dynamic type system and automatic memory management and has a large and comprehensive standard library.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Its </a:t>
            </a:r>
            <a:r>
              <a:rPr lang="en-US" dirty="0"/>
              <a:t>high-level built in data structures, combined with dynamic typing and dynamic binding, make it very attractive for Rapid Application </a:t>
            </a:r>
            <a:r>
              <a:rPr lang="en-US" dirty="0" smtClean="0"/>
              <a:t>Development.</a:t>
            </a:r>
          </a:p>
          <a:p>
            <a:endParaRPr lang="en-US" dirty="0" smtClean="0"/>
          </a:p>
          <a:p>
            <a:r>
              <a:rPr lang="en-US" dirty="0"/>
              <a:t>Python's simple, easy to learn syntax emphasizes readability and therefore reduces the cost of program maintenance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528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Easy to read, learn and code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Object Oriented Language</a:t>
            </a:r>
          </a:p>
          <a:p>
            <a:r>
              <a:rPr lang="en-US" dirty="0" smtClean="0"/>
              <a:t>GUI Programming Support</a:t>
            </a:r>
          </a:p>
          <a:p>
            <a:r>
              <a:rPr lang="en-US" dirty="0" smtClean="0"/>
              <a:t>High-level Language</a:t>
            </a:r>
          </a:p>
          <a:p>
            <a:r>
              <a:rPr lang="en-US" dirty="0" smtClean="0"/>
              <a:t>Extensible Language</a:t>
            </a:r>
          </a:p>
          <a:p>
            <a:r>
              <a:rPr lang="en-US" dirty="0" smtClean="0"/>
              <a:t>Portable Language</a:t>
            </a:r>
          </a:p>
          <a:p>
            <a:r>
              <a:rPr lang="en-US" dirty="0" smtClean="0"/>
              <a:t>Interpreted</a:t>
            </a:r>
          </a:p>
          <a:p>
            <a:r>
              <a:rPr lang="en-US" dirty="0" smtClean="0"/>
              <a:t>Large Library Support</a:t>
            </a:r>
          </a:p>
          <a:p>
            <a:r>
              <a:rPr lang="en-US" dirty="0" smtClean="0"/>
              <a:t>Dynamically types Language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+mn-ea"/>
              </a:rPr>
              <a:t>Python for Science and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ym typeface="+mn-ea"/>
              </a:rPr>
              <a:t>Many add-ons and extensions have been created to </a:t>
            </a:r>
          </a:p>
          <a:p>
            <a:pPr marL="0" indent="0" algn="just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allow python to work for S&amp;E’s, web development, </a:t>
            </a:r>
          </a:p>
          <a:p>
            <a:pPr marL="0" indent="0" algn="just">
              <a:buNone/>
            </a:pPr>
            <a:r>
              <a:rPr lang="en-US" dirty="0">
                <a:sym typeface="+mn-ea"/>
              </a:rPr>
              <a:t> </a:t>
            </a:r>
            <a:r>
              <a:rPr lang="en-US" dirty="0" smtClean="0">
                <a:sym typeface="+mn-ea"/>
              </a:rPr>
              <a:t> big data processing, and other software stacks”.</a:t>
            </a:r>
          </a:p>
          <a:p>
            <a:pPr marL="0" indent="0" algn="just">
              <a:buNone/>
            </a:pPr>
            <a:endParaRPr lang="en-IN" altLang="zh-CN" dirty="0" smtClean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512" y="1534954"/>
            <a:ext cx="3409950" cy="4932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5297" y="4100513"/>
            <a:ext cx="29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iPython</a:t>
            </a:r>
            <a:r>
              <a:rPr lang="en-US" dirty="0" smtClean="0"/>
              <a:t> is now called </a:t>
            </a:r>
            <a:r>
              <a:rPr lang="en-US" dirty="0" err="1" smtClean="0"/>
              <a:t>Jupyter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643813" y="3414713"/>
            <a:ext cx="1028699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85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zh-CN" b="0" dirty="0" smtClean="0"/>
              <a:t>Getting 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zh-CN" b="0" dirty="0" smtClean="0"/>
              <a:t>Most up-to-date version is available on the official website of Python </a:t>
            </a:r>
          </a:p>
          <a:p>
            <a:pPr marL="0" indent="0" algn="just">
              <a:buNone/>
            </a:pPr>
            <a:r>
              <a:rPr lang="en-IN" altLang="zh-CN" b="0" dirty="0" smtClean="0"/>
              <a:t>     https://www.python.org/</a:t>
            </a:r>
          </a:p>
          <a:p>
            <a:pPr algn="just"/>
            <a:endParaRPr lang="en-IN" altLang="zh-CN" b="0" dirty="0" smtClean="0"/>
          </a:p>
          <a:p>
            <a:pPr algn="just"/>
            <a:r>
              <a:rPr lang="en-IN" altLang="zh-CN" b="0" dirty="0" smtClean="0"/>
              <a:t>It is available for a wide variety of platforms</a:t>
            </a:r>
            <a:r>
              <a:rPr lang="en-IN" altLang="zh-CN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ways to start Python </a:t>
            </a:r>
          </a:p>
          <a:p>
            <a:pPr marL="514350" indent="-514350">
              <a:buAutoNum type="arabicPeriod"/>
            </a:pPr>
            <a:r>
              <a:rPr lang="en-US" u="sng" dirty="0" smtClean="0"/>
              <a:t>Immediate Mode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Enter </a:t>
            </a:r>
            <a:r>
              <a:rPr lang="en-IN" altLang="zh-CN" b="0" dirty="0" smtClean="0"/>
              <a:t>python command to get following prompt</a:t>
            </a:r>
          </a:p>
          <a:p>
            <a:pPr marL="457200" lvl="1" indent="0">
              <a:buNone/>
            </a:pPr>
            <a:r>
              <a:rPr lang="en-IN" dirty="0" smtClean="0"/>
              <a:t>&gt;&gt;&gt;</a:t>
            </a:r>
          </a:p>
          <a:p>
            <a:pPr marL="457200" lvl="1" indent="0">
              <a:buNone/>
            </a:pPr>
            <a:r>
              <a:rPr lang="en-IN" altLang="zh-CN" b="0" dirty="0" smtClean="0"/>
              <a:t>The python interpreter is ready for input</a:t>
            </a:r>
          </a:p>
          <a:p>
            <a:pPr marL="457200" lvl="1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2+3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Once you press enter, the output will be given on the same screen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73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u="sng" dirty="0" smtClean="0"/>
              <a:t>Script Mode</a:t>
            </a:r>
          </a:p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IN" altLang="zh-CN" b="0" dirty="0" smtClean="0"/>
              <a:t>Used to execute Python program written in a file called a script</a:t>
            </a:r>
          </a:p>
          <a:p>
            <a:pPr marL="457200" lvl="1" indent="0">
              <a:buNone/>
            </a:pPr>
            <a:endParaRPr lang="en-IN" altLang="zh-CN" b="0" dirty="0" smtClean="0"/>
          </a:p>
          <a:p>
            <a:pPr marL="457200" lvl="1" indent="0">
              <a:buNone/>
            </a:pPr>
            <a:r>
              <a:rPr lang="en-IN" altLang="zh-CN" b="0" dirty="0" smtClean="0"/>
              <a:t>Python scripts have the extension .</a:t>
            </a:r>
            <a:r>
              <a:rPr lang="en-IN" altLang="zh-CN" b="0" dirty="0" err="1" smtClean="0"/>
              <a:t>py</a:t>
            </a:r>
            <a:r>
              <a:rPr lang="en-IN" altLang="zh-CN" b="0" dirty="0" smtClean="0"/>
              <a:t> </a:t>
            </a:r>
          </a:p>
          <a:p>
            <a:pPr marL="457200" lvl="1" indent="0">
              <a:buNone/>
            </a:pPr>
            <a:endParaRPr lang="en-IN" altLang="zh-CN" dirty="0"/>
          </a:p>
          <a:p>
            <a:pPr marL="457200" lvl="1" indent="0">
              <a:buNone/>
            </a:pPr>
            <a:r>
              <a:rPr lang="en-IN" altLang="zh-CN" b="0" dirty="0" smtClean="0"/>
              <a:t>To execute this file in script mode we simply write </a:t>
            </a:r>
            <a:r>
              <a:rPr lang="en-IN" altLang="zh-CN" b="0" i="1" dirty="0" smtClean="0"/>
              <a:t>python helloWorld.py</a:t>
            </a:r>
            <a:r>
              <a:rPr lang="en-IN" altLang="zh-CN" b="0" dirty="0" smtClean="0"/>
              <a:t> at the command prompt</a:t>
            </a:r>
          </a:p>
          <a:p>
            <a:pPr marL="457200" lvl="1" indent="0">
              <a:buNone/>
            </a:pPr>
            <a:endParaRPr lang="en-IN" altLang="zh-CN" dirty="0"/>
          </a:p>
          <a:p>
            <a:pPr marL="457200" lvl="1" indent="0">
              <a:buNone/>
            </a:pPr>
            <a:r>
              <a:rPr lang="en-IN" altLang="zh-CN" b="0" dirty="0" smtClean="0"/>
              <a:t>Or it can be run to the Python shell</a:t>
            </a:r>
          </a:p>
          <a:p>
            <a:pPr marL="457200" lvl="1" indent="0">
              <a:buNone/>
            </a:pPr>
            <a:endParaRPr lang="en-IN" altLang="zh-CN" b="0" dirty="0" smtClean="0"/>
          </a:p>
          <a:p>
            <a:pPr marL="457200" lvl="1" indent="0">
              <a:buNone/>
            </a:pPr>
            <a:endParaRPr lang="en-IN" altLang="zh-CN" b="0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4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373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Calibri Light</vt:lpstr>
      <vt:lpstr>Office Theme</vt:lpstr>
      <vt:lpstr>Introduction to Python</vt:lpstr>
      <vt:lpstr>Agenda</vt:lpstr>
      <vt:lpstr>What is Python</vt:lpstr>
      <vt:lpstr>PowerPoint Presentation</vt:lpstr>
      <vt:lpstr>Python Features</vt:lpstr>
      <vt:lpstr>Python for Science and Engineering</vt:lpstr>
      <vt:lpstr>Getting Python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Administrator</dc:creator>
  <cp:lastModifiedBy>Administrator</cp:lastModifiedBy>
  <cp:revision>7</cp:revision>
  <dcterms:created xsi:type="dcterms:W3CDTF">2021-01-07T07:00:26Z</dcterms:created>
  <dcterms:modified xsi:type="dcterms:W3CDTF">2021-01-31T13:08:00Z</dcterms:modified>
</cp:coreProperties>
</file>