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4A34-EA6C-4BD4-9553-90B5F008CE23}" type="datetimeFigureOut">
              <a:rPr lang="en-US" smtClean="0"/>
              <a:t>15/1/2021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FBE5-10C1-49E3-80AB-F47F21C4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Printing- Padding and Alignment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461"/>
            <a:ext cx="10341988" cy="41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6" y="1535456"/>
            <a:ext cx="8501063" cy="50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8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Identifier is a name used to identify a variable, function, class, module or other object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An identifier starts with a letter A to Z or a to z or an underscore (_) followed by zero or more letters, underscores and digits (0 to 9)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Python does not allow punctuation characters such as @, $, and % within identifiers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Identifiers are case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4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most other programming languages the indentation in code is for readability only, in Python the indentation is very important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uses indentation to indicate a block of code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Following code creates a block under if statement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2:</a:t>
            </a:r>
          </a:p>
          <a:p>
            <a:pPr lvl="1" algn="just">
              <a:lnSpc>
                <a:spcPct val="11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print("Five is greater than two!")</a:t>
            </a:r>
            <a:endParaRPr lang="en-IN" altLang="en-US" sz="2000" dirty="0"/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400" dirty="0">
                <a:cs typeface="Arial" panose="020B0604020202020204" pitchFamily="34" charset="0"/>
                <a:sym typeface="+mn-ea"/>
              </a:rPr>
              <a:t>While this code generates error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if 5 &gt; 2:</a:t>
            </a:r>
            <a:endParaRPr lang="en-I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1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print("Five is greater than two!")</a:t>
            </a:r>
            <a:endParaRPr lang="en-IN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 and Help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806112" cy="508635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cs typeface="Arial" panose="020B0604020202020204" pitchFamily="34" charset="0"/>
              </a:rPr>
              <a:t>Python Comments: </a:t>
            </a:r>
          </a:p>
          <a:p>
            <a:pPr lvl="1"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/>
              <a:t>Comments start with a #, and Python will render the rest of the line as a comment</a:t>
            </a:r>
          </a:p>
          <a:p>
            <a:pPr lvl="2"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#This is a comment.</a:t>
            </a:r>
          </a:p>
          <a:p>
            <a:pPr lvl="2"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World!")</a:t>
            </a: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 err="1">
                <a:cs typeface="Arial" panose="020B0604020202020204" pitchFamily="34" charset="0"/>
              </a:rPr>
              <a:t>Docstrings</a:t>
            </a:r>
            <a:endParaRPr lang="en-IN" altLang="en-US" sz="1900" dirty="0">
              <a:cs typeface="Arial" panose="020B0604020202020204" pitchFamily="34" charset="0"/>
            </a:endParaRPr>
          </a:p>
          <a:p>
            <a:pPr marL="1028700" lvl="2" indent="-342900" algn="just">
              <a:lnSpc>
                <a:spcPct val="130000"/>
              </a:lnSpc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"""This is a </a:t>
            </a:r>
          </a:p>
          <a:p>
            <a:pPr marL="1028700" lvl="2" indent="-342900" algn="just">
              <a:lnSpc>
                <a:spcPct val="130000"/>
              </a:lnSpc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multiline </a:t>
            </a:r>
            <a:r>
              <a:rPr lang="en-IN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en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  <a:endParaRPr lang="en-IN" altLang="en-US" sz="1900" dirty="0"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>
                <a:cs typeface="Arial" panose="020B0604020202020204" pitchFamily="34" charset="0"/>
              </a:rPr>
              <a:t>Help in Python: help(topic)</a:t>
            </a:r>
          </a:p>
          <a:p>
            <a:pPr marL="857250" lvl="1" indent="-457200" algn="just">
              <a:lnSpc>
                <a:spcPct val="13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00" dirty="0"/>
              <a:t>If no argument is given, the interactive help system starts on the interpreter console. If the argument is a string, then the string is looked up as the name of a module, function, class, method, keyword, or documentation topic, and a help page is printed on the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cs typeface="Arial" panose="020B0604020202020204" pitchFamily="34" charset="0"/>
              </a:rPr>
              <a:t>Syntax: </a:t>
            </a:r>
            <a:r>
              <a:rPr lang="en-US" dirty="0"/>
              <a:t>print</a:t>
            </a:r>
            <a:r>
              <a:rPr lang="en-US" i="1" dirty="0"/>
              <a:t>(object(s)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</a:t>
            </a:r>
            <a:r>
              <a:rPr lang="en-US" i="1" dirty="0"/>
              <a:t>separator</a:t>
            </a:r>
            <a:r>
              <a:rPr lang="en-US" dirty="0"/>
              <a:t>, end=</a:t>
            </a:r>
            <a:r>
              <a:rPr lang="en-US" i="1" dirty="0"/>
              <a:t>end</a:t>
            </a:r>
            <a:r>
              <a:rPr lang="en-US" dirty="0"/>
              <a:t>, file=</a:t>
            </a:r>
            <a:r>
              <a:rPr lang="en-US" i="1" dirty="0"/>
              <a:t>file</a:t>
            </a:r>
            <a:r>
              <a:rPr lang="en-US" dirty="0"/>
              <a:t>, flush=</a:t>
            </a:r>
            <a:r>
              <a:rPr lang="en-US" i="1" dirty="0"/>
              <a:t>flush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586038"/>
            <a:ext cx="10403219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8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Two other methods to print</a:t>
            </a:r>
          </a:p>
          <a:p>
            <a:pPr lvl="1"/>
            <a:r>
              <a:rPr lang="en-US" sz="4000" dirty="0" smtClean="0"/>
              <a:t>.</a:t>
            </a:r>
            <a:r>
              <a:rPr lang="en-US" sz="4000" b="1" dirty="0" smtClean="0"/>
              <a:t>format() </a:t>
            </a:r>
            <a:r>
              <a:rPr lang="en-US" sz="4000" dirty="0" smtClean="0"/>
              <a:t>method</a:t>
            </a:r>
          </a:p>
          <a:p>
            <a:pPr lvl="2"/>
            <a:r>
              <a:rPr lang="en-US" sz="3600" dirty="0" smtClean="0"/>
              <a:t>Syntax: print(“Hello this is {} and {}”.format(</a:t>
            </a:r>
            <a:r>
              <a:rPr lang="en-US" sz="3600" dirty="0" err="1" smtClean="0"/>
              <a:t>a,b</a:t>
            </a:r>
            <a:r>
              <a:rPr lang="en-US" sz="3600" dirty="0" smtClean="0"/>
              <a:t>)</a:t>
            </a:r>
          </a:p>
          <a:p>
            <a:pPr marL="457200" lvl="1" indent="0">
              <a:buNone/>
            </a:pPr>
            <a:endParaRPr lang="en-US" sz="4000" dirty="0" smtClean="0"/>
          </a:p>
          <a:p>
            <a:pPr lvl="1"/>
            <a:r>
              <a:rPr lang="en-US" sz="4000" b="1" dirty="0" smtClean="0"/>
              <a:t>f-string</a:t>
            </a:r>
            <a:r>
              <a:rPr lang="en-US" sz="4000" dirty="0" smtClean="0"/>
              <a:t> (formatted string literal) – newer version of Python 3</a:t>
            </a:r>
          </a:p>
          <a:p>
            <a:pPr lvl="2"/>
            <a:r>
              <a:rPr lang="en-US" sz="3600" dirty="0" smtClean="0"/>
              <a:t>Syntax</a:t>
            </a:r>
            <a:r>
              <a:rPr lang="en-US" sz="3600" dirty="0" smtClean="0"/>
              <a:t>: print(</a:t>
            </a:r>
            <a:r>
              <a:rPr lang="en-US" sz="3600" dirty="0" err="1" smtClean="0"/>
              <a:t>f”Name</a:t>
            </a:r>
            <a:r>
              <a:rPr lang="en-US" sz="3600" dirty="0" smtClean="0"/>
              <a:t> is {name} and age is {age}”)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8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Formatting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855" y="1271588"/>
            <a:ext cx="534541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Python Programming</vt:lpstr>
      <vt:lpstr>Agenda</vt:lpstr>
      <vt:lpstr>Python Keywords</vt:lpstr>
      <vt:lpstr>Python Identifiers</vt:lpstr>
      <vt:lpstr>Python Indentation</vt:lpstr>
      <vt:lpstr>Comments and Help</vt:lpstr>
      <vt:lpstr>Printing in Python</vt:lpstr>
      <vt:lpstr>PowerPoint Presentation</vt:lpstr>
      <vt:lpstr>Number Formatting types</vt:lpstr>
      <vt:lpstr>Printing- Padding and Alignment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Progrmming</dc:title>
  <dc:creator>Administrator</dc:creator>
  <cp:lastModifiedBy>Administrator</cp:lastModifiedBy>
  <cp:revision>8</cp:revision>
  <dcterms:created xsi:type="dcterms:W3CDTF">2021-01-11T06:15:39Z</dcterms:created>
  <dcterms:modified xsi:type="dcterms:W3CDTF">2021-01-15T04:36:45Z</dcterms:modified>
</cp:coreProperties>
</file>