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8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F9BA-744C-435E-809B-A2FFB1D5F68D}" type="datetimeFigureOut">
              <a:rPr lang="en-US" smtClean="0"/>
              <a:t>28/1/2021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ED01-1E99-4A5C-9B50-735E35CA2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4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5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38"/>
            <a:ext cx="10515600" cy="5076825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540" dirty="0">
                <a:cs typeface="Arial" panose="020B0604020202020204" pitchFamily="34" charset="0"/>
              </a:rPr>
              <a:t>List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A list contains items separated by commas and enclosed within square brackets ([]).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To some extent, lists are similar to arrays in C. One difference between them is that all the items belonging to a list can be of different data type.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The values stored in a list can be accessed using the slice operator ([ ] and [:]) with indexes starting at 0 in the beginning of the list and working their way from -1 at the end.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The plus (+) sign is the list concatenation operator, and the asterisk (*) is the repetition operator.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Unlike strings, which are immutable, </a:t>
            </a:r>
            <a:r>
              <a:rPr lang="en-IN" altLang="en-US" sz="1995" b="1" dirty="0">
                <a:latin typeface="Arial" panose="020B0604020202020204" pitchFamily="34" charset="0"/>
                <a:cs typeface="Arial" panose="020B0604020202020204" pitchFamily="34" charset="0"/>
              </a:rPr>
              <a:t>lists are a mutable</a:t>
            </a: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 type, i.e. it is possible to change their content.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Trying to access/assign elements beyond the length of the list results in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on 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681956"/>
            <a:ext cx="87534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tuple is another sequence data type that is similar to the list. </a:t>
            </a: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tuple consists of a number of values separated by commas. </a:t>
            </a: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Unlike lists, however, tuples are enclosed within parentheses.</a:t>
            </a: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main differences between lists and tuples are: Lists are enclosed in brackets ( [ ] ) and their elements and size can be changed, while tuples are enclosed in parentheses ( ( ) ) and cannot be updated. </a:t>
            </a: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Tuples can be thought of as 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read-only lists/immutable lists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set in Mathematics refers to an unordered collection of objects without any duplicate.</a:t>
            </a: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object of type set may be created by enclosing the elements of the sets with in curly brackets.</a:t>
            </a: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major difference is that sets, unlike lists or tuples, cannot have multiple occurrences of the same element and store unordered values.</a:t>
            </a: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set objects may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also be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created by applying the set function to lists strings and tuples.</a:t>
            </a: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Unlike lists we can’t access the elements of a set through indexing and slicing</a:t>
            </a: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cant apply + and * operators on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14449"/>
          </a:xfrm>
        </p:spPr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863"/>
            <a:ext cx="10515600" cy="4991100"/>
          </a:xfrm>
        </p:spPr>
        <p:txBody>
          <a:bodyPr>
            <a:normAutofit lnSpcReduction="10000"/>
          </a:bodyPr>
          <a:lstStyle/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Dictionaries consist of key-value pairs.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A dictionary key can be almost any Python type, but are usually numbers or strings.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Values, on the other hand, can be any arbitrary Python object.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Dictionaries are enclosed by curly braces ({ }) and values can be assigned and accessed using square braces ([]).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Dictionaries have no concept of order among elements. 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It is incorrect to say that the elements are "out of order"; they are simply unordered.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9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Dictionaries are </a:t>
            </a:r>
            <a:r>
              <a:rPr lang="en-IN" altLang="en-US" sz="1995" b="1" dirty="0"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IN" altLang="en-US" sz="199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8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Dictionary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7822"/>
            <a:ext cx="8562460" cy="50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Python has five standard data types:</a:t>
            </a:r>
          </a:p>
          <a:p>
            <a:pPr marL="0" indent="0">
              <a:buNone/>
            </a:pPr>
            <a:endParaRPr lang="en-US" dirty="0" smtClean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/>
              <a:t>Numbers</a:t>
            </a:r>
          </a:p>
          <a:p>
            <a:pPr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dirty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/>
              <a:t>String</a:t>
            </a:r>
          </a:p>
          <a:p>
            <a:pPr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dirty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/>
              <a:t>List</a:t>
            </a:r>
          </a:p>
          <a:p>
            <a:pPr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dirty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/>
              <a:t>Tuple</a:t>
            </a:r>
          </a:p>
          <a:p>
            <a:pPr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dirty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/>
              <a:t>Dictionary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3600" b="1" dirty="0"/>
              <a:t>Numbers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4000" b="1" dirty="0" err="1"/>
              <a:t>int</a:t>
            </a:r>
            <a:endParaRPr lang="en-IN" altLang="en-US" sz="4000" b="1" dirty="0"/>
          </a:p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4000" dirty="0"/>
              <a:t>All integers in Python3 are represented as long integers. Hence there is no separate number type as long.</a:t>
            </a:r>
          </a:p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4000" dirty="0"/>
          </a:p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4000" dirty="0"/>
              <a:t>Integers in Python 3 are of unlimited size.</a:t>
            </a:r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4000" dirty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4000" b="1" dirty="0" smtClean="0"/>
              <a:t>float</a:t>
            </a:r>
          </a:p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sz="4000" dirty="0"/>
              <a:t>A floating-point number is accurate up to 15 decimal places</a:t>
            </a:r>
            <a:endParaRPr lang="en-IN" altLang="en-US" sz="4000" dirty="0"/>
          </a:p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4000" dirty="0"/>
          </a:p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b="1" dirty="0"/>
              <a:t>Complex</a:t>
            </a:r>
          </a:p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800" dirty="0"/>
              <a:t>A complex number consists of an ordered pair of real floating-point numbers denoted by x + </a:t>
            </a:r>
            <a:r>
              <a:rPr lang="en-IN" altLang="en-US" sz="2800" dirty="0" err="1"/>
              <a:t>yj</a:t>
            </a:r>
            <a:r>
              <a:rPr lang="en-IN" altLang="en-US" sz="2800" dirty="0"/>
              <a:t>, where x and y are the real numbers and j is the imaginary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7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57300" lvl="2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1815" dirty="0"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endParaRPr lang="en-IN" altLang="en-US" sz="2540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877580" y="799666"/>
            <a:ext cx="8228160" cy="456480"/>
          </a:xfrm>
          <a:prstGeom prst="rect">
            <a:avLst/>
          </a:prstGeom>
        </p:spPr>
        <p:txBody>
          <a:bodyPr vert="horz" lIns="91440" tIns="35267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95281"/>
              </p:ext>
            </p:extLst>
          </p:nvPr>
        </p:nvGraphicFramePr>
        <p:xfrm>
          <a:off x="2557464" y="1825626"/>
          <a:ext cx="5935806" cy="3950168"/>
        </p:xfrm>
        <a:graphic>
          <a:graphicData uri="http://schemas.openxmlformats.org/drawingml/2006/table">
            <a:tbl>
              <a:tblPr/>
              <a:tblGrid>
                <a:gridCol w="1978602"/>
                <a:gridCol w="1978602"/>
                <a:gridCol w="1978602"/>
              </a:tblGrid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0.0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3.14j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100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15.20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45.j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-786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-21.9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9.322e1-36j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0o70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32.3e18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.876j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-</a:t>
                      </a:r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0o470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-90.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-.6545+0J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>
                          <a:effectLst/>
                          <a:latin typeface="Comic Sans MS" panose="030F0702030302020204" pitchFamily="66" charset="0"/>
                        </a:rPr>
                        <a:t>-0x260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>
                          <a:effectLst/>
                          <a:latin typeface="Comic Sans MS" panose="030F0702030302020204" pitchFamily="66" charset="0"/>
                        </a:rPr>
                        <a:t>-32.54e100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3e1+26J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>
                          <a:effectLst/>
                          <a:latin typeface="Comic Sans MS" panose="030F0702030302020204" pitchFamily="66" charset="0"/>
                        </a:rPr>
                        <a:t>0x69</a:t>
                      </a: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70.2E-12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35" dirty="0" smtClean="0">
                          <a:effectLst/>
                          <a:latin typeface="Comic Sans MS" panose="030F0702030302020204" pitchFamily="66" charset="0"/>
                        </a:rPr>
                        <a:t>4.53e1-7j</a:t>
                      </a:r>
                      <a:endParaRPr lang="en-IN" sz="1635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69119" marR="69119" marT="69119" marB="691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2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540" dirty="0">
                <a:cs typeface="Arial" panose="020B0604020202020204" pitchFamily="34" charset="0"/>
              </a:rPr>
              <a:t>Strings</a:t>
            </a:r>
          </a:p>
          <a:p>
            <a:pPr marL="742950" lvl="1" indent="-342900" algn="just">
              <a:lnSpc>
                <a:spcPct val="15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Strings in Python are identified as a contiguous set of characters represented in the quotation marks. </a:t>
            </a:r>
          </a:p>
          <a:p>
            <a:pPr marL="742950" lvl="1" indent="-342900" algn="just">
              <a:lnSpc>
                <a:spcPct val="15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Python allows for either pairs of single or double quotes. </a:t>
            </a:r>
          </a:p>
          <a:p>
            <a:pPr marL="742950" lvl="1" indent="-342900" algn="just">
              <a:lnSpc>
                <a:spcPct val="15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Subsets of strings can be taken using the slice operator ([ ] and [:] ) with indexes starting at 0 in the beginning of the string and working their way from -1 at the end.</a:t>
            </a:r>
          </a:p>
          <a:p>
            <a:pPr marL="742950" lvl="1" indent="-342900" algn="just">
              <a:lnSpc>
                <a:spcPct val="15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The plus (+) sign is the string concatenation operator and the asterisk (*) is the repetition operator.</a:t>
            </a:r>
          </a:p>
          <a:p>
            <a:pPr marL="742950" lvl="1" indent="-342900" algn="just">
              <a:lnSpc>
                <a:spcPct val="150000"/>
              </a:lnSpc>
              <a:spcAft>
                <a:spcPct val="0"/>
              </a:spcAft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sz="2175" dirty="0">
                <a:latin typeface="Arial" panose="020B0604020202020204" pitchFamily="34" charset="0"/>
                <a:cs typeface="Arial" panose="020B0604020202020204" pitchFamily="34" charset="0"/>
              </a:rPr>
              <a:t>Trying to access elements beyond the length of the string results in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600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Python represents all its data as objects that has </a:t>
            </a:r>
          </a:p>
          <a:p>
            <a:pPr marL="91440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an identity (id)</a:t>
            </a:r>
          </a:p>
          <a:p>
            <a:pPr marL="914400" lvl="1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a value (mutable or immutable)</a:t>
            </a:r>
          </a:p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Some of these objects like lists and dictionaries are mutable, meaning you can change their content without changing their identity (Mutable)</a:t>
            </a:r>
          </a:p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Other objects like integers, floats, strings and tuples are objects that can not be changed (Immutable). If you change the value, they also change their id.</a:t>
            </a:r>
          </a:p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Some objects are mutable, meaning they can be altered. Others are immutable; they cannot be changed but rather return new objects when attempting to update</a:t>
            </a:r>
          </a:p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Primitive data types are normally immutable while container and user-defined data types are mutable</a:t>
            </a:r>
          </a:p>
          <a:p>
            <a:pPr marL="457200" indent="-457200" algn="just">
              <a:lnSpc>
                <a:spcPct val="100000"/>
              </a:lnSpc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IN" altLang="en-US" dirty="0">
                <a:cs typeface="Arial" panose="020B0604020202020204" pitchFamily="34" charset="0"/>
              </a:rPr>
              <a:t>Immutable objects are fundamentally expensive to "change", because doing so involves creating a copy. Changing mutable objects is cheap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0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738" lvl="2" indent="0" algn="just">
              <a:lnSpc>
                <a:spcPct val="100000"/>
              </a:lnSpc>
              <a:buSzPct val="8000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You can convert from one type to another with the 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(), float(), and complex() methods:</a:t>
            </a:r>
          </a:p>
          <a:p>
            <a:r>
              <a:rPr lang="en-US" dirty="0"/>
              <a:t>Casting in python is therefore done using constructor functions:</a:t>
            </a:r>
          </a:p>
          <a:p>
            <a:pPr marL="623888" lvl="2" algn="just">
              <a:buFont typeface="Wingdings" panose="05000000000000000000" pitchFamily="2" charset="2"/>
              <a:buChar char="§"/>
            </a:pPr>
            <a:r>
              <a:rPr lang="en-US" sz="2400" dirty="0" err="1"/>
              <a:t>int</a:t>
            </a:r>
            <a:r>
              <a:rPr lang="en-US" sz="2400" dirty="0"/>
              <a:t>() - constructs an integer number from an integer literal, a float literal (by rounding down to the previous whole number), or a string literal (providing the string represents a whole number)</a:t>
            </a:r>
          </a:p>
          <a:p>
            <a:pPr marL="623888" lvl="2" algn="just">
              <a:buFont typeface="Wingdings" panose="05000000000000000000" pitchFamily="2" charset="2"/>
              <a:buChar char="§"/>
            </a:pPr>
            <a:r>
              <a:rPr lang="en-US" sz="2400" dirty="0"/>
              <a:t>float() - constructs a float number from an integer literal, a float literal or a string literal (providing the string represents a float or an integer)</a:t>
            </a:r>
          </a:p>
          <a:p>
            <a:pPr marL="623888" lvl="2" algn="just">
              <a:buFont typeface="Wingdings" panose="05000000000000000000" pitchFamily="2" charset="2"/>
              <a:buChar char="§"/>
            </a:pPr>
            <a:r>
              <a:rPr lang="en-US" sz="2400" dirty="0" err="1"/>
              <a:t>str</a:t>
            </a:r>
            <a:r>
              <a:rPr lang="en-US" sz="2400" dirty="0"/>
              <a:t>() - constructs a string from a wide variety of data types, including strings, integer literals and float literals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4605" indent="0">
              <a:lnSpc>
                <a:spcPct val="100000"/>
              </a:lnSpc>
              <a:buClrTx/>
              <a:buSzPct val="80000"/>
              <a:buFont typeface="Times New Roman" panose="02020603050405020304" pitchFamily="16" charset="0"/>
              <a:buNone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Python has the following data types built-in by default, in these categories:</a:t>
            </a: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Text Type:	</a:t>
            </a:r>
            <a:r>
              <a:rPr lang="en-US" altLang="en-US" dirty="0" err="1">
                <a:cs typeface="Arial" panose="020B0604020202020204" pitchFamily="34" charset="0"/>
              </a:rPr>
              <a:t>str</a:t>
            </a:r>
            <a:endParaRPr lang="en-US" altLang="en-US" dirty="0">
              <a:cs typeface="Arial" panose="020B0604020202020204" pitchFamily="34" charset="0"/>
            </a:endParaRP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Numeric Types:	</a:t>
            </a:r>
            <a:r>
              <a:rPr lang="en-US" altLang="en-US" dirty="0" err="1">
                <a:cs typeface="Arial" panose="020B0604020202020204" pitchFamily="34" charset="0"/>
              </a:rPr>
              <a:t>int</a:t>
            </a:r>
            <a:r>
              <a:rPr lang="en-US" altLang="en-US" dirty="0">
                <a:cs typeface="Arial" panose="020B0604020202020204" pitchFamily="34" charset="0"/>
              </a:rPr>
              <a:t>, float, complex</a:t>
            </a: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Sequence Types:	list, tuple, range</a:t>
            </a: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Mapping Type:	</a:t>
            </a:r>
            <a:r>
              <a:rPr lang="en-US" altLang="en-US" dirty="0" err="1">
                <a:cs typeface="Arial" panose="020B0604020202020204" pitchFamily="34" charset="0"/>
              </a:rPr>
              <a:t>dict</a:t>
            </a:r>
            <a:endParaRPr lang="en-US" altLang="en-US" dirty="0">
              <a:cs typeface="Arial" panose="020B0604020202020204" pitchFamily="34" charset="0"/>
            </a:endParaRP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Set Types:	set, </a:t>
            </a:r>
            <a:r>
              <a:rPr lang="en-US" altLang="en-US" dirty="0" err="1">
                <a:cs typeface="Arial" panose="020B0604020202020204" pitchFamily="34" charset="0"/>
              </a:rPr>
              <a:t>frozenset</a:t>
            </a:r>
            <a:endParaRPr lang="en-US" altLang="en-US" dirty="0">
              <a:cs typeface="Arial" panose="020B0604020202020204" pitchFamily="34" charset="0"/>
            </a:endParaRP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Boolean Type:	bool</a:t>
            </a:r>
          </a:p>
          <a:p>
            <a:pPr indent="-342900">
              <a:lnSpc>
                <a:spcPct val="100000"/>
              </a:lnSpc>
              <a:buClrTx/>
              <a:buSzPct val="80000"/>
              <a:tabLst>
                <a:tab pos="0" algn="l"/>
                <a:tab pos="112395" algn="l"/>
                <a:tab pos="569595" algn="l"/>
                <a:tab pos="102679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  <a:tab pos="5598795" algn="l"/>
                <a:tab pos="6055995" algn="l"/>
                <a:tab pos="6513195" algn="l"/>
                <a:tab pos="6970395" algn="l"/>
                <a:tab pos="7427595" algn="l"/>
                <a:tab pos="7884795" algn="l"/>
                <a:tab pos="8341995" algn="l"/>
                <a:tab pos="8799195" algn="l"/>
              </a:tabLst>
              <a:defRPr/>
            </a:pPr>
            <a:r>
              <a:rPr lang="en-US" altLang="en-US" dirty="0">
                <a:cs typeface="Arial" panose="020B0604020202020204" pitchFamily="34" charset="0"/>
              </a:rPr>
              <a:t>Binary Types:	bytes, </a:t>
            </a:r>
            <a:r>
              <a:rPr lang="en-US" altLang="en-US" dirty="0" err="1">
                <a:cs typeface="Arial" panose="020B0604020202020204" pitchFamily="34" charset="0"/>
              </a:rPr>
              <a:t>bytearray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dirty="0" err="1">
                <a:cs typeface="Arial" panose="020B0604020202020204" pitchFamily="34" charset="0"/>
              </a:rPr>
              <a:t>memoryview</a:t>
            </a:r>
            <a:endParaRPr lang="en-US" alt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854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Python Data Types</vt:lpstr>
      <vt:lpstr>Standard Data Types</vt:lpstr>
      <vt:lpstr>PowerPoint Presentation</vt:lpstr>
      <vt:lpstr>PowerPoint Presentation</vt:lpstr>
      <vt:lpstr>PowerPoint Presentation</vt:lpstr>
      <vt:lpstr>PowerPoint Presentation</vt:lpstr>
      <vt:lpstr>Mutable and Immutable in Python</vt:lpstr>
      <vt:lpstr>Type Conversion</vt:lpstr>
      <vt:lpstr>PowerPoint Presentation</vt:lpstr>
      <vt:lpstr>PowerPoint Presentation</vt:lpstr>
      <vt:lpstr>Functions on List</vt:lpstr>
      <vt:lpstr>Tuples</vt:lpstr>
      <vt:lpstr>Sets</vt:lpstr>
      <vt:lpstr>Dictionary</vt:lpstr>
      <vt:lpstr>Methods of 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</dc:title>
  <dc:creator>Administrator</dc:creator>
  <cp:lastModifiedBy>Administrator</cp:lastModifiedBy>
  <cp:revision>15</cp:revision>
  <dcterms:created xsi:type="dcterms:W3CDTF">2021-01-14T13:20:10Z</dcterms:created>
  <dcterms:modified xsi:type="dcterms:W3CDTF">2021-01-28T12:56:20Z</dcterms:modified>
</cp:coreProperties>
</file>