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9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570A-7908-4AB3-8493-FC1BF0A6637E}" type="datetimeFigureOut">
              <a:rPr lang="en-US" smtClean="0"/>
              <a:t>29/1/2021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DCFE-4E9B-4BB7-A0A0-A7E5AEE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Python Operator Precedence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26" y="1014412"/>
            <a:ext cx="7249121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Arithmetic Operators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Comparison (Relational) Operators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Membership Operators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1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Identity Operators</a:t>
            </a:r>
            <a:endParaRPr lang="en-IN" altLang="en-US" sz="16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Arithmetic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3"/>
            <a:ext cx="10515600" cy="5048250"/>
          </a:xfrm>
        </p:spPr>
        <p:txBody>
          <a:bodyPr/>
          <a:lstStyle/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 smtClean="0">
                <a:latin typeface="Arial" panose="020B0604020202020204" pitchFamily="34" charset="0"/>
                <a:cs typeface="Arial" panose="020B0604020202020204" pitchFamily="34" charset="0"/>
              </a:rPr>
              <a:t>Assume </a:t>
            </a: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IN" sz="2175" b="1" dirty="0">
                <a:latin typeface="Comic Sans MS" panose="030F0702030302020204" pitchFamily="66" charset="0"/>
                <a:sym typeface="+mn-ea"/>
              </a:rPr>
              <a:t>a</a:t>
            </a: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 holds 10 and variable </a:t>
            </a:r>
            <a:r>
              <a:rPr lang="en-IN" sz="2175" b="1" dirty="0">
                <a:latin typeface="Comic Sans MS" panose="030F0702030302020204" pitchFamily="66" charset="0"/>
                <a:sym typeface="+mn-ea"/>
              </a:rPr>
              <a:t>b</a:t>
            </a: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 holds 21, then 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17" y="1537075"/>
            <a:ext cx="7705090" cy="5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71612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Comparison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/>
          <a:lstStyle/>
          <a:p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variable </a:t>
            </a:r>
            <a:r>
              <a:rPr lang="en-IN" b="1" dirty="0" smtClean="0">
                <a:solidFill>
                  <a:schemeClr val="tx1"/>
                </a:solidFill>
                <a:effectLst/>
                <a:latin typeface="Comic Sans MS" panose="030F0702030302020204" pitchFamily="66" charset="0"/>
                <a:sym typeface="+mn-ea"/>
              </a:rPr>
              <a:t>a</a:t>
            </a:r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holds 10 and variable b holds 20, then 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90688"/>
            <a:ext cx="7835900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Assignment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variable </a:t>
            </a:r>
            <a:r>
              <a:rPr lang="en-IN" b="1" dirty="0" smtClean="0">
                <a:solidFill>
                  <a:schemeClr val="tx1"/>
                </a:solidFill>
                <a:effectLst/>
                <a:latin typeface="Comic Sans MS" panose="030F0702030302020204" pitchFamily="66" charset="0"/>
                <a:sym typeface="+mn-ea"/>
              </a:rPr>
              <a:t>a</a:t>
            </a:r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holds 10 and variable b holds 20, then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447166"/>
            <a:ext cx="8217535" cy="5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Bitwise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</a:t>
            </a:r>
            <a:r>
              <a:rPr lang="en-IN" b="1" dirty="0" smtClean="0">
                <a:solidFill>
                  <a:schemeClr val="tx1"/>
                </a:solidFill>
                <a:effectLst/>
                <a:latin typeface="Comic Sans MS" panose="030F0702030302020204" pitchFamily="66" charset="0"/>
                <a:sym typeface="+mn-ea"/>
              </a:rPr>
              <a:t>a</a:t>
            </a:r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60 = 0b00111100 and b = 13 = 0b00001101, then 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72" y="1682115"/>
            <a:ext cx="8041005" cy="48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Logical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</a:t>
            </a:r>
            <a:r>
              <a:rPr lang="en-IN" b="1" dirty="0" smtClean="0">
                <a:solidFill>
                  <a:schemeClr val="tx1"/>
                </a:solidFill>
                <a:effectLst/>
                <a:latin typeface="Comic Sans MS" panose="030F0702030302020204" pitchFamily="66" charset="0"/>
                <a:sym typeface="+mn-ea"/>
              </a:rPr>
              <a:t>a</a:t>
            </a:r>
            <a:r>
              <a:rPr lang="en-I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 (Case Sensitive) and b = False (Case Sensitive), then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2069532"/>
            <a:ext cx="7899718" cy="30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Membership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/>
          <a:lstStyle/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Python’s membership operators test for membership in a sequence, such as strings, lists, or tuples.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There are two membership operators as explained below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2" y="2586037"/>
            <a:ext cx="886079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Identity Operators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33925"/>
          </a:xfrm>
        </p:spPr>
        <p:txBody>
          <a:bodyPr/>
          <a:lstStyle/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Identity operators compare the memory locations of two objects.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There are two Identity operators explained below: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67" y="2606422"/>
            <a:ext cx="8121015" cy="21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Wingdings</vt:lpstr>
      <vt:lpstr>Office Theme</vt:lpstr>
      <vt:lpstr>Operators in Python</vt:lpstr>
      <vt:lpstr>Basic Operators</vt:lpstr>
      <vt:lpstr> Arithmetic Operators </vt:lpstr>
      <vt:lpstr> Comparison Operators </vt:lpstr>
      <vt:lpstr> Assignment Operators </vt:lpstr>
      <vt:lpstr> Bitwise Operators </vt:lpstr>
      <vt:lpstr> Logical Operators </vt:lpstr>
      <vt:lpstr> Membership Operators </vt:lpstr>
      <vt:lpstr> Identity Operators </vt:lpstr>
      <vt:lpstr> Python Operator Precedence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Administrator</dc:creator>
  <cp:lastModifiedBy>Administrator</cp:lastModifiedBy>
  <cp:revision>2</cp:revision>
  <dcterms:created xsi:type="dcterms:W3CDTF">2021-01-28T12:56:29Z</dcterms:created>
  <dcterms:modified xsi:type="dcterms:W3CDTF">2021-01-29T04:38:21Z</dcterms:modified>
</cp:coreProperties>
</file>