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2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0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E966-C0EA-4F65-97DB-AE36C093CF28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E5AB-B7FC-4BAE-B269-106DDB12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Kavita</a:t>
            </a:r>
            <a:r>
              <a:rPr lang="en-US" dirty="0" smtClean="0"/>
              <a:t> </a:t>
            </a:r>
            <a:r>
              <a:rPr lang="en-US" dirty="0" err="1" smtClean="0"/>
              <a:t>Tewani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smtClean="0">
                <a:cs typeface="Arial" panose="020B0604020202020204" pitchFamily="34" charset="0"/>
              </a:rPr>
              <a:t>Simple if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 fontScale="92500" lnSpcReduction="20000"/>
          </a:bodyPr>
          <a:lstStyle/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if expression: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		   statement(s)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270" dirty="0">
              <a:cs typeface="Arial" panose="020B0604020202020204" pitchFamily="34" charset="0"/>
            </a:endParaRP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var1 = 100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var1: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("1 - Got a true expression value")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(var1)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var2 = 0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var2: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("2 - Got a true expression value")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(var2)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("Good bye!")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 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Output: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1 - Got a true expression value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Good bye!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9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smtClean="0">
                <a:cs typeface="Arial" panose="020B0604020202020204" pitchFamily="34" charset="0"/>
              </a:rPr>
              <a:t>if else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 fontScale="92500" lnSpcReduction="20000"/>
          </a:bodyPr>
          <a:lstStyle/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if expression: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		   statement(s)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	   else: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cs typeface="Arial" panose="020B0604020202020204" pitchFamily="34" charset="0"/>
              </a:rPr>
              <a:t>		   statement(s)</a:t>
            </a:r>
            <a:endParaRPr lang="en-IN" altLang="en-US" sz="1270" dirty="0">
              <a:cs typeface="Arial" panose="020B0604020202020204" pitchFamily="34" charset="0"/>
            </a:endParaRP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090" dirty="0">
              <a:cs typeface="Arial" panose="020B0604020202020204" pitchFamily="34" charset="0"/>
            </a:endParaRP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amount=</a:t>
            </a:r>
            <a:r>
              <a:rPr lang="en-IN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(input(“Enter amount: “))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amount&lt;1000: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discount=amount*0.05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("</a:t>
            </a:r>
            <a:r>
              <a:rPr lang="en-IN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Discount",discount</a:t>
            </a: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discount=amount*0.10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("</a:t>
            </a:r>
            <a:r>
              <a:rPr lang="en-IN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Discount",discount</a:t>
            </a: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("Net </a:t>
            </a:r>
            <a:r>
              <a:rPr lang="en-IN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payable:",amount-discount</a:t>
            </a: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7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err="1" smtClean="0">
                <a:cs typeface="Arial" panose="020B0604020202020204" pitchFamily="34" charset="0"/>
              </a:rPr>
              <a:t>elif</a:t>
            </a:r>
            <a:r>
              <a:rPr lang="en-IN" altLang="en-US" dirty="0" smtClean="0">
                <a:cs typeface="Arial" panose="020B0604020202020204" pitchFamily="34" charset="0"/>
              </a:rPr>
              <a:t> Statement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/>
          <a:lstStyle/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>
                <a:cs typeface="Arial" panose="020B0604020202020204" pitchFamily="34" charset="0"/>
              </a:rPr>
              <a:t>if expression1: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>
                <a:cs typeface="Arial" panose="020B0604020202020204" pitchFamily="34" charset="0"/>
              </a:rPr>
              <a:t>   statement(s)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 err="1">
                <a:cs typeface="Arial" panose="020B0604020202020204" pitchFamily="34" charset="0"/>
              </a:rPr>
              <a:t>elif</a:t>
            </a:r>
            <a:r>
              <a:rPr lang="en-IN" altLang="en-US" sz="2800" dirty="0">
                <a:cs typeface="Arial" panose="020B0604020202020204" pitchFamily="34" charset="0"/>
              </a:rPr>
              <a:t> expression2: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>
                <a:cs typeface="Arial" panose="020B0604020202020204" pitchFamily="34" charset="0"/>
              </a:rPr>
              <a:t>   statement(s)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 err="1">
                <a:cs typeface="Arial" panose="020B0604020202020204" pitchFamily="34" charset="0"/>
              </a:rPr>
              <a:t>elif</a:t>
            </a:r>
            <a:r>
              <a:rPr lang="en-IN" altLang="en-US" sz="2800" dirty="0">
                <a:cs typeface="Arial" panose="020B0604020202020204" pitchFamily="34" charset="0"/>
              </a:rPr>
              <a:t> expression3: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>
                <a:cs typeface="Arial" panose="020B0604020202020204" pitchFamily="34" charset="0"/>
              </a:rPr>
              <a:t>   statement(s)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>
                <a:cs typeface="Arial" panose="020B0604020202020204" pitchFamily="34" charset="0"/>
              </a:rPr>
              <a:t>else: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>
                <a:cs typeface="Arial" panose="020B0604020202020204" pitchFamily="34" charset="0"/>
              </a:rPr>
              <a:t>   statement(s)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8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amount=</a:t>
            </a:r>
            <a:r>
              <a:rPr lang="en-IN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amount: "))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amount&lt;1000: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discount=amount*0.05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("</a:t>
            </a:r>
            <a:r>
              <a:rPr lang="en-IN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Discount",discount</a:t>
            </a: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amount&lt;5000: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discount=amount*0.10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("</a:t>
            </a:r>
            <a:r>
              <a:rPr lang="en-IN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Discount",discount</a:t>
            </a: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discount=amount*0.15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("</a:t>
            </a:r>
            <a:r>
              <a:rPr lang="en-IN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Discount",discount</a:t>
            </a: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("Net </a:t>
            </a:r>
            <a:r>
              <a:rPr lang="en-IN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payable:",amount-discount</a:t>
            </a: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7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cs typeface="Arial" panose="020B0604020202020204" pitchFamily="34" charset="0"/>
              </a:rPr>
              <a:t/>
            </a:r>
            <a:br>
              <a:rPr lang="en-IN" altLang="en-US" dirty="0" smtClean="0">
                <a:cs typeface="Arial" panose="020B0604020202020204" pitchFamily="34" charset="0"/>
              </a:rPr>
            </a:br>
            <a:r>
              <a:rPr lang="en-IN" altLang="en-US" dirty="0" smtClean="0">
                <a:cs typeface="Arial" panose="020B0604020202020204" pitchFamily="34" charset="0"/>
              </a:rPr>
              <a:t>Nested if</a:t>
            </a:r>
            <a:br>
              <a:rPr lang="en-IN" altLang="en-US" dirty="0" smtClean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 lnSpcReduction="10000"/>
          </a:bodyPr>
          <a:lstStyle/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if expression1: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   statement(s)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   if expression2: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      statement(s)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   </a:t>
            </a:r>
            <a:r>
              <a:rPr lang="en-IN" altLang="en-US" dirty="0" err="1">
                <a:cs typeface="Arial" panose="020B0604020202020204" pitchFamily="34" charset="0"/>
              </a:rPr>
              <a:t>elif</a:t>
            </a:r>
            <a:r>
              <a:rPr lang="en-IN" altLang="en-US" dirty="0">
                <a:cs typeface="Arial" panose="020B0604020202020204" pitchFamily="34" charset="0"/>
              </a:rPr>
              <a:t> expression3: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      statement(s)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   else: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      statement(s)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 err="1">
                <a:cs typeface="Arial" panose="020B0604020202020204" pitchFamily="34" charset="0"/>
              </a:rPr>
              <a:t>elif</a:t>
            </a:r>
            <a:r>
              <a:rPr lang="en-IN" altLang="en-US" dirty="0">
                <a:cs typeface="Arial" panose="020B0604020202020204" pitchFamily="34" charset="0"/>
              </a:rPr>
              <a:t> expression4: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   statement(s)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else: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   statement(s)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5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number"))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num%2==0: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num%3==0: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print("Divisible by 3 and 2")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print("divisible by 2 not divisible by 3")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num%3==0: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print("divisible by 3 not divisible by 2")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00050" lvl="1" indent="0" algn="just">
              <a:lnSpc>
                <a:spcPct val="100000"/>
              </a:lnSpc>
              <a:spcAft>
                <a:spcPct val="0"/>
              </a:spcAft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print("not Divisible by 2 not divisible by 3")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2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193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Decision Making</vt:lpstr>
      <vt:lpstr> Simple if </vt:lpstr>
      <vt:lpstr> if else </vt:lpstr>
      <vt:lpstr> elif Statement </vt:lpstr>
      <vt:lpstr>PowerPoint Presentation</vt:lpstr>
      <vt:lpstr> Nested if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creator>Administrator</dc:creator>
  <cp:lastModifiedBy>Administrator</cp:lastModifiedBy>
  <cp:revision>3</cp:revision>
  <dcterms:created xsi:type="dcterms:W3CDTF">2021-01-31T12:28:43Z</dcterms:created>
  <dcterms:modified xsi:type="dcterms:W3CDTF">2021-01-31T13:06:56Z</dcterms:modified>
</cp:coreProperties>
</file>