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1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9794-7D0B-47FB-954C-F8D9DCB997D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D310-2CA2-441F-AE27-229A6BE0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Revisiting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Kavita</a:t>
            </a:r>
            <a:r>
              <a:rPr lang="en-US" dirty="0" smtClean="0"/>
              <a:t> </a:t>
            </a:r>
            <a:r>
              <a:rPr lang="en-US" dirty="0" err="1" smtClean="0"/>
              <a:t>Tewani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0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715" dirty="0">
                <a:cs typeface="Arial" panose="020B0604020202020204" pitchFamily="34" charset="0"/>
              </a:rPr>
              <a:t>Number Type Conversion</a:t>
            </a:r>
          </a:p>
          <a:p>
            <a:pPr marL="800100" lvl="1" indent="-457200" algn="just">
              <a:lnSpc>
                <a:spcPct val="18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cs typeface="Arial" panose="020B0604020202020204" pitchFamily="34" charset="0"/>
              </a:rPr>
              <a:t>Type </a:t>
            </a:r>
            <a:r>
              <a:rPr lang="en-IN" altLang="en-US" sz="2000" dirty="0" err="1">
                <a:cs typeface="Arial" panose="020B0604020202020204" pitchFamily="34" charset="0"/>
              </a:rPr>
              <a:t>int</a:t>
            </a:r>
            <a:r>
              <a:rPr lang="en-IN" altLang="en-US" sz="2000" dirty="0">
                <a:cs typeface="Arial" panose="020B0604020202020204" pitchFamily="34" charset="0"/>
              </a:rPr>
              <a:t>(x) to convert x to a plain integer.</a:t>
            </a:r>
          </a:p>
          <a:p>
            <a:pPr marL="800100" lvl="1" indent="-457200" algn="just">
              <a:lnSpc>
                <a:spcPct val="18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cs typeface="Arial" panose="020B0604020202020204" pitchFamily="34" charset="0"/>
              </a:rPr>
              <a:t>Type float(x) to convert x to a floating-point number.</a:t>
            </a:r>
          </a:p>
          <a:p>
            <a:pPr marL="800100" lvl="1" indent="-457200" algn="just">
              <a:lnSpc>
                <a:spcPct val="18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cs typeface="Arial" panose="020B0604020202020204" pitchFamily="34" charset="0"/>
              </a:rPr>
              <a:t>Type complex(x) to convert x to a complex number with real part x and imaginary part zero.</a:t>
            </a:r>
          </a:p>
          <a:p>
            <a:pPr marL="800100" lvl="1" indent="-457200" algn="just">
              <a:lnSpc>
                <a:spcPct val="18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cs typeface="Arial" panose="020B0604020202020204" pitchFamily="34" charset="0"/>
              </a:rPr>
              <a:t>Type complex(x, y) to convert x and y to a complex number with real part x and imaginary part y. x and y are numeric expressions.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8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119688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540" dirty="0">
                <a:cs typeface="Arial" panose="020B0604020202020204" pitchFamily="34" charset="0"/>
              </a:rPr>
              <a:t>Numbers</a:t>
            </a:r>
          </a:p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Mathematical Functions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90" y="2363470"/>
            <a:ext cx="8427720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26" y="1868896"/>
            <a:ext cx="9997359" cy="393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7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4876800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Random Number Functions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60847"/>
            <a:ext cx="8800465" cy="48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 smtClean="0"/>
              <a:t>seed(): Seed </a:t>
            </a:r>
            <a:r>
              <a:rPr lang="en-US" dirty="0"/>
              <a:t>function is used to save the state of a random function so that it can generate some random numbers on multiple executions of the code on the same machine or on different machines (for a specific seed value).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 smtClean="0"/>
              <a:t>Strings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000" dirty="0">
                <a:cs typeface="Arial" panose="020B0604020202020204" pitchFamily="34" charset="0"/>
              </a:rPr>
              <a:t>Strings (Assume </a:t>
            </a:r>
            <a:r>
              <a:rPr lang="en-IN" altLang="en-US" sz="2000" dirty="0" err="1">
                <a:cs typeface="Arial" panose="020B0604020202020204" pitchFamily="34" charset="0"/>
              </a:rPr>
              <a:t>str</a:t>
            </a:r>
            <a:r>
              <a:rPr lang="en-IN" altLang="en-US" sz="2000" dirty="0">
                <a:cs typeface="Arial" panose="020B0604020202020204" pitchFamily="34" charset="0"/>
              </a:rPr>
              <a:t> to be a string variable</a:t>
            </a:r>
            <a:r>
              <a:rPr lang="en-IN" altLang="en-US" sz="2000" dirty="0" smtClean="0"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IN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095"/>
            <a:ext cx="8817610" cy="55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3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258" y="737109"/>
            <a:ext cx="8943607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6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Revisiting Data Types</vt:lpstr>
      <vt:lpstr>Numbers Revisited</vt:lpstr>
      <vt:lpstr>PowerPoint Presentation</vt:lpstr>
      <vt:lpstr>PowerPoint Presentation</vt:lpstr>
      <vt:lpstr>PowerPoint Presentation</vt:lpstr>
      <vt:lpstr>PowerPoint Presentation</vt:lpstr>
      <vt:lpstr>Strings revisited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Data Types</dc:title>
  <dc:creator>Administrator</dc:creator>
  <cp:lastModifiedBy>Administrator</cp:lastModifiedBy>
  <cp:revision>6</cp:revision>
  <dcterms:created xsi:type="dcterms:W3CDTF">2021-02-04T13:41:42Z</dcterms:created>
  <dcterms:modified xsi:type="dcterms:W3CDTF">2021-02-08T12:38:29Z</dcterms:modified>
</cp:coreProperties>
</file>