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4A21-D270-43F4-8755-E4D75C96B9A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0F78-29B5-45DA-87D2-0B002764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allow us to create blocks of code that can be easily executed many times, without needing to constantly rewrite the entire block of codes.</a:t>
            </a:r>
          </a:p>
          <a:p>
            <a:endParaRPr lang="en-US" dirty="0"/>
          </a:p>
          <a:p>
            <a:r>
              <a:rPr lang="en-US" dirty="0" smtClean="0"/>
              <a:t>Function is a collection of computational and logical task that can be reused instead.</a:t>
            </a:r>
          </a:p>
          <a:p>
            <a:endParaRPr lang="en-US" dirty="0"/>
          </a:p>
          <a:p>
            <a:r>
              <a:rPr lang="en-US" dirty="0" smtClean="0"/>
              <a:t>Functions usually contains all the logical blocks like loop, conditional statements </a:t>
            </a:r>
            <a:r>
              <a:rPr lang="en-US" dirty="0" err="1" smtClean="0"/>
              <a:t>etc</a:t>
            </a:r>
            <a:r>
              <a:rPr lang="en-US" dirty="0" smtClean="0"/>
              <a:t> to make an effective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Function- using </a:t>
            </a:r>
            <a:r>
              <a:rPr lang="en-US" dirty="0" err="1" smtClean="0"/>
              <a:t>def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name_of_function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‘’’ </a:t>
            </a:r>
            <a:r>
              <a:rPr lang="en-US" dirty="0" err="1" smtClean="0"/>
              <a:t>Docstring</a:t>
            </a:r>
            <a:r>
              <a:rPr lang="en-US" dirty="0" smtClean="0"/>
              <a:t> explains the function’’’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logic/ function 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everything is inside the proper indentation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name_of_function</a:t>
            </a:r>
            <a:r>
              <a:rPr lang="en-US" dirty="0" smtClean="0"/>
              <a:t>() #calling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7289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863"/>
            <a:ext cx="10515600" cy="4991100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540" dirty="0">
                <a:cs typeface="Arial" panose="020B0604020202020204" pitchFamily="34" charset="0"/>
              </a:rPr>
              <a:t>Pass by reference vs value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540" dirty="0"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All parameters (arguments) in the Python language are passed by reference.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It means if you change what a parameter refers to within a function, the change also reflects back in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20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540" dirty="0">
                <a:cs typeface="Arial" panose="020B0604020202020204" pitchFamily="34" charset="0"/>
              </a:rPr>
              <a:t>Global vs. Local Variables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Variables that are defined inside a function body have a local scope, and those defined outside have a global scope.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This means that local variables can be accessed only inside the function in which they are declared, whereas global variables can be accessed throughout the program body by all functions. </a:t>
            </a:r>
            <a:endParaRPr lang="en-IN" altLang="en-US" sz="254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Functions in Python</vt:lpstr>
      <vt:lpstr>Introduction</vt:lpstr>
      <vt:lpstr>Creating a Function- using def keyword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Administrator</dc:creator>
  <cp:lastModifiedBy>Administrator</cp:lastModifiedBy>
  <cp:revision>5</cp:revision>
  <dcterms:created xsi:type="dcterms:W3CDTF">2021-02-10T12:58:31Z</dcterms:created>
  <dcterms:modified xsi:type="dcterms:W3CDTF">2021-02-11T15:29:17Z</dcterms:modified>
</cp:coreProperties>
</file>