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ink/ink3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5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ink/ink6.xml" ContentType="application/inkml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  <p:sldMasterId id="2147483674" r:id="rId3"/>
  </p:sldMasterIdLst>
  <p:notesMasterIdLst>
    <p:notesMasterId r:id="rId29"/>
  </p:notesMasterIdLst>
  <p:sldIdLst>
    <p:sldId id="256" r:id="rId4"/>
    <p:sldId id="336" r:id="rId5"/>
    <p:sldId id="337" r:id="rId6"/>
    <p:sldId id="338" r:id="rId7"/>
    <p:sldId id="339" r:id="rId8"/>
    <p:sldId id="340" r:id="rId9"/>
    <p:sldId id="341" r:id="rId10"/>
    <p:sldId id="368" r:id="rId11"/>
    <p:sldId id="363" r:id="rId12"/>
    <p:sldId id="346" r:id="rId13"/>
    <p:sldId id="342" r:id="rId14"/>
    <p:sldId id="367" r:id="rId15"/>
    <p:sldId id="349" r:id="rId16"/>
    <p:sldId id="369" r:id="rId17"/>
    <p:sldId id="347" r:id="rId18"/>
    <p:sldId id="348" r:id="rId19"/>
    <p:sldId id="350" r:id="rId20"/>
    <p:sldId id="370" r:id="rId21"/>
    <p:sldId id="365" r:id="rId22"/>
    <p:sldId id="362" r:id="rId23"/>
    <p:sldId id="366" r:id="rId24"/>
    <p:sldId id="371" r:id="rId25"/>
    <p:sldId id="372" r:id="rId26"/>
    <p:sldId id="373" r:id="rId27"/>
    <p:sldId id="374" r:id="rId28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>
      <p:cViewPr varScale="1">
        <p:scale>
          <a:sx n="62" d="100"/>
          <a:sy n="62" d="100"/>
        </p:scale>
        <p:origin x="426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2T06:51:58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25157 9965 67 0,'0'0'65'0,"0"0"-56"16,0 0 0-16,0 0 23 15,0 0-17-15,0 0 0 16,0 0-10-16,0 0 14 16,-44 0 23-16,37 0-29 15,-2 0 13-15,2-1-12 16,0 1 9-16,-1-1-9 15,6 1 0-15,-2 0 4 0,2 0 8 16,2 0-12-16,0 0-1 16,0 0 2-16,0 0-5 15,0 0-4-15,0 0-6 16,0 0 2-16,0 0-4 16,0 0 2-16,3 0 0 15,8 0-8-15,6 0 8 16,4 0 0-16,10 6 1 15,5-1-1-15,5 4 3 16,0-3-3-16,4-3 3 16,0 1-3-16,0-3 0 15,-3-1 2-15,1 0-2 16,-9 0 0-16,-7 0 1 16,-7 0-1-16,-7-4 0 0,-6 1 0 15,-1 0 2-15,-5 1-2 16,-1 0 1-16,0-2 2 15,0-1 2-15,0-4 0 16,0-1-5-16,-1-3-11 16,-12-1 9-16,3 5-3 15,-1 2 3-15,4 1 2 16,2 3 0-16,4 2 1 16,1 1-1-16,0 0 0 15,0 0-2-15,0 0 1 16,0 0-1-16,0 0 0 0,0 0-9 15,0 6 7 1,14 11 1-16,5 4 2 0,5 2 1 16,0 0 0-16,1 2 7 15,-7 2-3 1,-8 2-2-16,-6 2 0 0,-4 0-1 16,-8 3-1-16,-25 1 7 15,-14-1-7-15,-11-5-2 16,-4 1-19-16,1-6-89 15,4-8-90-15</inkml:trace>
  <inkml:trace contextRef="#ctx0" brushRef="#br0" timeOffset="1666.1969">24799 10799 105 0,'0'0'8'0,"0"0"9"0,0 0-2 16,0 0 10-16,0 0-13 15,0 0 2-15,0-49 32 16,0 42-7-16,0 1-5 16,0 0-4-16,0 1-10 15,0 3-10-15,2-1-6 16,3 0 1-16,-3 1-5 15,2-1 0-15,-4 3 5 16,0 0-5-16,0 0 4 16,0 0-2-16,0 0-2 0,0 0 1 15,0 0-1 1,0 0 0-16,0 0 1 0,0 0-1 16,0 0 0-16,0 0-1 15,0 0 2-15,0 0-2 16,0 0-6-16,0 0 0 15,0 0-16-15,0 0-9 16,0 3 1-16,0 5-24 16,0-3-16-16,0-3-52 15</inkml:trace>
  <inkml:trace contextRef="#ctx0" brushRef="#br0" timeOffset="2421.6473">24799 10620 313 0,'0'0'0'0,"0"0"0"15,0 0 22-15,0 0-15 16,0 0-4-16,0 0-3 16,-1-3 0-16,1 30-3 15,0 7 3-15,5 4 3 16,4 1-1-16,-1-6-1 16,1-4 2-16,-1-5-2 15,3-8-1-15,-1-7 0 16,-3-2 0-16,4-7 0 0,-1 0 0 15,0 0 0 1,3-3 0-16,0-12 0 0,-1-4 0 16,0-6 0-16,-2 1 0 15,-2-4 0-15,0 1-4 16,-4 4 4-16,-1 5-1 16,-2 8 1-16,-1 5 0 15,0 4 0-15,0 1 0 16,0 0 0-16,0 0-2 15,4 20-9-15,-2 9 11 16,5 9 0-16,-3 4-1 16,1 2 1-16,-2-4 0 15,-1-3 0-15,-2-4 1 16,0-5-1-16,0-5 1 0,0-4 0 16,-4-5 3-16,-10-2-3 15,-5-2 9-15,-6-3-5 16,-3 1 2-16,-2-5-2 15,-1 1-5-15,0-4 0 16,5 0-9-16,3 0-7 16,9-4-14-16,4-11-61 15,9-4 2-15</inkml:trace>
  <inkml:trace contextRef="#ctx0" brushRef="#br0" timeOffset="2609.1855">25216 10832 280 0,'0'0'3'16,"0"0"0"-16,0 0-2 16,97-25-1-16,-69 24 0 15,-1 1-4-15,-11 0-68 16,-15 0-87-16</inkml:trace>
  <inkml:trace contextRef="#ctx0" brushRef="#br0" timeOffset="2803.5383">25124 11041 282 0,'0'0'23'0,"0"0"-18"15,0 0-5-15,0 0 12 16,0 0-7-16,129 0-2 16,-86-5-3-16,-1 2-2 15,-2-2-19-15,-5 0-98 16</inkml:trace>
  <inkml:trace contextRef="#ctx0" brushRef="#br0" timeOffset="4551.5144">25557 10777 9 0,'0'0'107'16,"0"0"-89"-16,0 0 5 15,0 0 8-15,0 0 0 16,0 0 15-16,-9 0 4 0,9 0-19 16,0-5-8-1,0-1 2-15,0 2 4 0,0-3-7 16,3-3-20-16,11 1-1 16,5-1-1-16,5 2-2 15,3 3 2-15,0 2 0 16,-3 3 0-16,-4 0 0 15,-1 0 0-15,-9 3-2 16,-3 12 0-16,-7 2 2 16,0 4 0-16,-3 3-1 15,-20 3 0-15,-9-3 1 16,-1-2-8-16,0-6 4 16,4-6-1-16,7-2 5 15,9-5 0-15,4 1-2 16,6-4 2-16,3 0 0 0,0 0-5 15,0 0-1-15,7 0-2 16,9 0 5-16,3 0 3 16,3 0 0-16,1 0 0 15,-3 0 0-15,0 0 1 16,-5 7 7-16,-4 4-1 16,-4 1-3-16,-5 1-2 15,-2-1 2-15,0 4 0 16,-23-1-1-16,-9 1 2 15,-5 1 1-15,-8-2-6 16,-4-1-2-16,3-2-9 16,3-6-23-16,10-5-15 0,11-1-50 15,11-1 6-15</inkml:trace>
  <inkml:trace contextRef="#ctx0" brushRef="#br0" timeOffset="4973.6232">25849 10875 276 0,'0'0'7'0,"0"0"47"15,0 0-27-15,0 0-21 16,0 0-6-16,0 0 2 16,23 88-2-16,-52-70 1 15,2-1 0-15,1-7 1 0,7-4-1 16,9-3-1-1,7-3 0-15,3 0 3 0,0 0 5 16,8-19-4-16,16-7-4 16,8-5 0-16,2 0 0 15,2 0 0-15,0 4-1 16,-5 8 1-16,-4 7 7 16,-10 5 6-16,-5 4 7 15,-7 3-19-15,-3 0-1 16,-2 0 0-16,0 16-2 15,0 8 2-15,-3 0 0 16,-8 3 4-16,0-4-4 16,3-2 1-16,-1-3-2 15,4-1 3-15,2-2-3 0,3-5 1 16,0-2-20-16,0-5-16 16,14-3-12-16,4 0-20 15,5-8-47-15</inkml:trace>
  <inkml:trace contextRef="#ctx0" brushRef="#br0" timeOffset="5341.053">26136 10866 463 0,'0'0'0'0,"0"0"-1"16,0 0-3-16,0 0 1 16,0 0 3-16,0 0 0 15,128-12 0-15,-77 4 0 0,4 3 0 16,-4-3 0-16,-11 6-39 16,-14-2-40-16,-19 1-80 15</inkml:trace>
  <inkml:trace contextRef="#ctx0" brushRef="#br0" timeOffset="5548.572">26284 10740 99 0,'0'0'258'0,"0"0"-249"15,0 0 44-15,0 0-35 16,0 0-18-16,0 0 0 15,0 40 2-15,3-6 1 0,-3 4 0 16,0 1-1-16,-3-1-2 16,-7-4-2-16,2-7-53 15,0-8-117-15</inkml:trace>
  <inkml:trace contextRef="#ctx0" brushRef="#br0" timeOffset="5945.4433">26594 10758 463 0,'0'0'0'0,"0"0"2"16,0 0 20-16,0 0-6 16,107-33-7-16,-84 33-1 15,-1 0-3-15,-5 0-4 16,-2 3-1-16,-7 9 0 15,-4 3 0-15,-4 4 0 16,0 6 0-16,-4 3 0 16,-16 2 2-16,-4 1-1 15,-2-3 4-15,5-3-5 16,4-5 0-16,2-4 1 16,10-5 0-16,3-6-1 15,2 0 0-15,0-2 0 16,2-1 5-16,19 1 5 15,8-3-2-15,11 0 5 16,7 0-12-16,1-1 2 0,-1-6-1 16,-8-2-4-16,-8 3 3 15,-9 2-2-15,-14 2-17 16,-8 2-36-16,-24 0-89 16</inkml:trace>
  <inkml:trace contextRef="#ctx0" brushRef="#br0" timeOffset="8858.6036">23251 9235 11 0,'0'0'31'16,"0"0"-24"-16,0 0-7 15,0 0 0-15,0 0 0 16,0 0 1-16,0 0 10 16,0 0 4-16,0 0-7 15,0 0-2-15,0 0 0 0,0 0-4 16,0 0 0-16,0 0 3 16,0 0-3-16,0 0-2 15,0 0-2-15,0 0 2 16,0 0 0-16,0 0 0 15,0 0-1-15,0 0-1 16,0 0 2-16,0 0 3 16,0 0-3-16,0 0 0 15,0 0-3-15,0 0 2 16,-2 0 1-16,2 0-1 16,0 0-3-16,0 0 4 15,0 0-11-15,-1 0-8 16,1 0-3-16</inkml:trace>
  <inkml:trace contextRef="#ctx0" brushRef="#br0" timeOffset="17593.7788">24571 12142 496 0,'0'0'0'16,"0"0"-5"-16,0 0 4 16,0 0 0-16,0 0 1 15,88-42 0-15,-58 37 0 0,-6 4 0 16,-2 1 0-16,-8 0 0 16,-4 0 0-16,-6 0-3 15,-4 1 2-15,0 12 0 16,0 6-1-16,-14 4 3 15,-5 0-1-15,-2-3 0 16,4-4 0-16,2-6-4 16,9-4 3-16,3 0 1 15,3-1-2-15,0-1 2 16,0 2 0-16,1 3-8 16,13 1 8-16,4 5-3 15,3 2 6-15,-1 2-2 16,0 2 2-16,-6-5 4 15,-2 0 3-15,-5-5-9 0,-6-3 4 16,-1 0-2-16,0 0-3 16,-11 3 1-16,-15 2-1 15,-11-2 4-15,-2-3-8 16,0-6-17-16,6-2-49 16,10-2-24-16,12-20-17 15,10-7 22-15</inkml:trace>
  <inkml:trace contextRef="#ctx0" brushRef="#br0" timeOffset="17736.3963">24715 12270 54 0,'0'0'125'16,"0"0"-110"-16,111 7 39 15,-64 12 15-15,6 1-42 16,0 2 1-16,1 0-20 0,-6-2-4 16,-10-3-3-16,-11-5-2 15,-13-4-27-15,-4-8-83 16,-7 0 19-16</inkml:trace>
  <inkml:trace contextRef="#ctx0" brushRef="#br0" timeOffset="17924.9705">25199 12179 381 0,'0'0'10'16,"0"0"-5"-16,0 0-3 15,0 0 0-15,0 0 2 16,0 0 8-16,-69 108-4 0,37-66 1 15,-4-4-6 1,1-4-3-16,4-5-4 0,7-7 2 16,12-9-36-1,8-5-43-15,4-8-57 0</inkml:trace>
  <inkml:trace contextRef="#ctx0" brushRef="#br0" timeOffset="18291.9534">25361 12206 305 0,'0'0'5'0,"0"0"22"16,0 0 20-16,0 0-25 15,0 0-3-15,0 0-19 16,0-28 0-16,-23 32 0 0,2 12-5 16,0 0 4-16,6-2 1 15,7 1 0-15,6-3-3 16,2-7-5-16,0-2-6 15,13-3 7-15,6 0 6 16,6-8 2-16,5-10-2 16,-3-1 3-16,-2 4 2 15,-7 2 1-15,-5 5 15 16,-6 4 2-16,-4 4-8 16,-3 0-7-16,0 3-7 15,0 22 2-15,0 13 2 16,-10 5-3-16,-6 7 0 15,-1-6 3-15,0 0-8 0,0-8 3 16,6-7-29-16,2-8-26 16,6-11-47-16,3-5-27 15</inkml:trace>
  <inkml:trace contextRef="#ctx0" brushRef="#br0" timeOffset="18554.3354">25548 12262 288 0,'0'0'8'0,"0"0"-1"16,0 0 13-16,0 0-20 15,0 0 2-15,0 0-2 0,1 42 12 16,5-12 12-16,0 3-4 16,-5 1 3-16,-1-1-10 15,0 0 2-15,0-6-5 16,0-4-2-16,-7-3-3 15,-3-4 5-15,-3-5-4 16,-2-1-4-16,-4-5-1 16,-5-5-1-16,1 0-5 15,-1-16-86-15,4-16-111 16</inkml:trace>
  <inkml:trace contextRef="#ctx0" brushRef="#br0" timeOffset="18705.5156">25643 12146 327 0,'0'0'16'0,"0"0"-5"15,130-26 35-15,-88 26-32 16,-8 0-14-16,-11 2-59 16,-10 8-100-16</inkml:trace>
  <inkml:trace contextRef="#ctx0" brushRef="#br0" timeOffset="18899.995">25816 12383 363 0,'0'0'3'15,"0"0"3"-15,0 0 2 16,97 0 2-16,-51 0-10 15,0 0-3-15,-1-3-9 16,-9 1-54-16,-12-4-132 16</inkml:trace>
  <inkml:trace contextRef="#ctx0" brushRef="#br0" timeOffset="19124.4827">25979 12251 486 0,'0'0'0'0,"0"0"4"0,0 0 0 15,0 0-4-15,0 0-1 16,0 0 1-16,-9 97 0 16,0-52 0-16,1-5 1 15,-3-2-1-15,1-8-5 16,1-4-50-16,8-8-54 15,1-10-67-15</inkml:trace>
  <inkml:trace contextRef="#ctx0" brushRef="#br0" timeOffset="19492.5193">26186 12299 405 0,'0'0'0'0,"0"0"2"0,0 0 32 15,88-23-7-15,-61 23-13 16,-4 0 0-16,-3 0-4 16,-9 11-10-16,-4 6-4 15,-7 5 4-15,0 8 2 16,-15 2 1-16,-11 2 1 16,-3 0-2-16,1-6-2 15,2-4 1-15,7-5-1 16,5-3 2-16,9-3-2 0,5-6 0 15,0-1 3 1,0-1-2-16,12-1-1 0,16-3 9 16,8-1-2-16,9 0-1 15,0 0-3-15,-6-5 1 16,1-2-4-16,-7 2 0 16,-9 0 0-16,-10 2-1 15,-12 3-15-15,-2 0-16 16,-38 0-71-16,-19 5-151 15</inkml:trace>
  <inkml:trace contextRef="#ctx0" brushRef="#br0" timeOffset="20258.968">24193 13135 370 0,'0'0'7'0,"0"0"-5"16,0 0 31-16,0 0-1 15,0 0-30-15,0 0 0 16,0 0 10-16,107 0-1 16,-57 0-4-16,0-6-7 15,-3 4 0-15,-7 2-2 16,-13 0-22-16,-10 0-42 15,-17 6-44-15,0 4-61 16</inkml:trace>
  <inkml:trace contextRef="#ctx0" brushRef="#br0" timeOffset="20438.3848">24151 13338 223 0,'0'0'102'16,"0"0"-88"-16,0 0-2 15,0 0 5-15,0 0-5 16,0 0 16-16,139 17-2 16,-73-17-20-16,9-1-6 15,5-13-19-15,-3 1-77 16,-7-6-199-16</inkml:trace>
  <inkml:trace contextRef="#ctx0" brushRef="#br0" timeOffset="26038.0591">24972 13298 95 0,'0'0'39'16,"0"0"-22"-16,0 0 11 0,0 0 17 16,0 0 1-16,0 0-4 15,0 0-15-15,-9-2 6 16,9 1-13-16,0-2 27 15,-1 0-19-15,1-2-1 16,-2 0-11-16,1 0-5 16,1-3 1-16,-3 1-4 15,3-3-1-15,0 1 6 16,0 0-4-16,0-4-1 16,0 1-6-16,4-3 2 15,12-1-1-15,4-1-3 16,7 2-1-16,2 5 0 15,0 1 0-15,4 7 1 0,-1 2 0 16,-7 0-2 0,-5 0 1-16,-5 10-7 0,-8 12 5 15,-6 7 2-15,-1 10 1 16,-7 7 1-16,-19 5-1 16,-6 0 1-16,-4-8 1 15,-2-6-2-15,5-6-2 16,3-7 2-16,10-7 2 15,4-5 2-15,12-6-4 16,2-4 0-16,2-2 0 16,0 0 0-16,0 0 1 15,0 0-2-15,0 0 1 0,2 0 0 16,18 0 0-16,5-6 1 16,8-3-1-16,1 4-3 15,-1 0 3-15,0 2 2 16,-2 3-2-16,-1 0-4 15,-4 0 3-15,-6 0-24 16,-3 0-11-16,-5 6-38 16,-6 6-65-16,-6-7-96 15</inkml:trace>
  <inkml:trace contextRef="#ctx0" brushRef="#br0" timeOffset="27554.3483">25496 13113 167 0,'0'0'7'16,"0"0"12"-16,0 0 26 15,0 0-2-15,0 0-24 16,0 0 17-16,0 0-18 15,50-26 3-15,-48 20-3 16,1 2 1-16,-3 1 21 16,0-3-6-16,0 1-17 15,0 1-14-15,-12 0 5 16,-6 4-8-16,-5 0-4 16,-3 0 3-16,2 8 1 0,3 9-1 15,7 0 0 1,9 3-3-16,5 1 0 15,0-1-6-15,9 0-2 0,9 0 8 16,5 0 1-16,0 2 3 16,1-2-5-16,-5-1 5 15,-3 0 0-15,-2-1 0 16,-6 1 1-16,-5-2 2 16,-3 1-2-16,0-3 2 15,-14 2-3-15,-8-3 3 16,-3-4 1-16,-2-2-2 15,5-4 0-15,8-4 1 16,5 0 0-16,6 0 0 16,3-16-3-16,6-9-4 15,19-6-2-15,9-2 1 0,4 3 4 16,1 1 0 0,-4 2-5-16,0 2 6 0,-7 0 5 15,-8 3 6-15,-4 3-3 16,-9 6-6-16,-7 3 2 15,0 1 2-15,0 2-6 16,-14 0-3-16,-9 3 0 16,-9 4-43-16,-3 0-29 15,2 0-29-15,7 5-28 16</inkml:trace>
  <inkml:trace contextRef="#ctx0" brushRef="#br0" timeOffset="27877.9982">25982 13100 401 0,'0'0'42'0,"0"0"-42"16,0 0-13-16,0 0 5 16,0 0 2-16,0 0 6 15,-42 80 0-15,28-51 0 16,4-3 0-16,2 2 0 15,0 1-1-15,5-2 1 16,0-3 0-16,3-1-1 16,-1-3 1-16,1-2 0 0,0-3 2 15,0-3 4 1,-3-4 5-16,0-2-5 0,-4-1 5 16,-4 0 1-16,-2-2-6 15,-7-2-4-15,-4-1-2 16,-2-3-18-16,-1-19-68 15,3-8-109-15</inkml:trace>
  <inkml:trace contextRef="#ctx0" brushRef="#br0" timeOffset="28040.5683">25993 13165 478 0,'0'0'13'0,"0"0"-9"15,0 0 4-15,110-15 6 16,-67 10-14-16,-2 3-8 16,-5 1-74-16,-11-1-189 15</inkml:trace>
  <inkml:trace contextRef="#ctx0" brushRef="#br0" timeOffset="28205.7303">26295 13256 332 0,'0'0'0'0,"0"0"-24"16,129 0 21-16,-76 0-13 16,-12 0-106-16</inkml:trace>
  <inkml:trace contextRef="#ctx0" brushRef="#br0" timeOffset="28409.5435">26314 13164 516 0,'0'0'0'15,"0"0"0"-15,0 0-3 16,0 0 0-16,3 112 3 0,3-69 0 15,-6 0 0-15,0-1 0 16,0-8-22-16,0-9-103 16,0-10-81-16</inkml:trace>
  <inkml:trace contextRef="#ctx0" brushRef="#br0" timeOffset="28686.7695">26674 13229 288 0,'0'0'16'16,"0"0"19"-16,0 0 45 16,108-9-42-16,-88 9-12 0,-10 15-23 15,-10 7 0 1,0 10-2-16,-16 3 5 0,-15 2-6 16,-5-1 0-1,2-5 0-15,4-6 5 0,9-6-4 16,11-7 0-16,8-7-2 15,2-2 1-15,7-3 0 16,22 0-2-16,12 0 2 16,5-10 0-16,-6 3-30 15,-13 3-65-15,-20 4-31 16,-7 0-82-16</inkml:trace>
  <inkml:trace contextRef="#ctx0" brushRef="#br0" timeOffset="28979.3605">24669 14148 441 0,'0'0'11'0,"0"0"-3"0,119-49 29 16,-62 32-34-16,-4 9-3 16,-5 6-7-16,-14 2-67 15,-19 0-48-15,-15 15-77 16</inkml:trace>
  <inkml:trace contextRef="#ctx0" brushRef="#br0" timeOffset="29144.6067">24604 14330 361 0,'0'0'14'15,"0"0"-11"-15,0 0 1 16,111-3 28-16,-34-11-25 0,13-1-7 15,7-1-7 1,-1 0-81-16,-7 0-229 0</inkml:trace>
  <inkml:trace contextRef="#ctx0" brushRef="#br0" timeOffset="29601.1938">25450 13991 469 0,'0'0'0'16,"0"0"0"-16,-96 14 9 16,79 12-9-16,10 1-2 15,7 2-1-15,0 2-4 16,24-1-19-16,6-5 2 0,4-3 0 16,1-1 11-16,-6-3 9 15,-7 1-1-15,-9-3-2 16,-9 2 6-16,-4-2 1 15,0 2 1-15,-16 2 11 16,-12 1 1-16,-1-5-8 16,-2-2-1-16,5-6-1 15,5-4 21-15,8-4-2 16,3 0-3-16,8-18-14 16,2-10-5-16,6-8-6 15,20-4 1-15,10-3 0 16,9-2-3-16,2-1 1 15,-4 1 2-15,-3 2 4 0,-10 2 0 16,-12 8 1-16,-11 11 2 16,-7 3 18-16,0 8-14 15,-21 4-4-15,-12 7-2 16,-8 0-5-16,-7 9-3 16,-2 14-9-16,4 4 4 15,9-1-56-15,11-3-73 16</inkml:trace>
  <inkml:trace contextRef="#ctx0" brushRef="#br0" timeOffset="30075.5749">26063 13903 374 0,'0'0'5'16,"0"0"0"-16,0 0 16 15,0 0-18-15,-93-3 1 16,72 8 0-16,8 4 5 16,-1-1-4-16,4 6-5 15,0-2-2-15,7 4 2 16,3 2-3-16,0 2 3 0,6 1 0 15,15 3 0-15,2-3 5 16,0-2-5-16,-6-5-3 16,-6-1 3-16,-3-2 0 15,-4-5 3-15,-4-3-3 16,0-1 2-16,0-2 9 16,1 0 1-16,-1 0 3 15,0 0-7-15,0 0 5 16,0 0-12-16,0 0 1 15,0 0-2-15,0 0 0 16,0 0 0-16,0 0 0 16,0 0 0-16,0 0 0 15,0 0-5-15,0 0-27 16,0-2-23-16,0-2-28 0,0-2-57 16</inkml:trace>
  <inkml:trace contextRef="#ctx0" brushRef="#br0" timeOffset="30957.2544">24976 14226 20 0,'0'0'258'16,"0"0"-227"-16,0 0 12 15,0 0-13-15,0 0-26 16,0 0 6-16,-13-24 13 16,17 17-19-16,5 0 8 15,2-1-4-15,-1 4-5 16,5 1-3-16,-3 3-1 15,-2 0-3-15,-2 0 1 16,2 0 3-16,-3 5-4 16,-2 9 3-16,-2 4 1 15,-1 3 0-15,-2 1 1 16,0 1 0-16,-3 1 1 0,-13 1 3 16,-5-1 1-16,-1 3-6 15,-1-3 7-15,6-1-4 16,3-4 0-16,6-4-3 15,5-4 4-15,0-4-4 16,3 0 0-16,0-2 0 16,0-1 0-16,17-3 0 15,16-1 2-15,14 0-2 16,10-10-10-16,9-12-32 16,-1-8-46-16,3-6-65 0</inkml:trace>
  <inkml:trace contextRef="#ctx0" brushRef="#br0" timeOffset="31557.3913">25711 13969 208 0,'0'0'129'0,"0"0"-94"15,0 0 27-15,0 0-22 16,0 0-40-16,0 0 6 16,-9-18-1-16,32 13-2 15,10 2-3-15,2-1 1 0,5 1 6 16,-5 1-7-1,-6 2-1-15,-1 0-3 0,-7 0 4 16,-2 0 1-16,-7 0 3 16,-3 3-3-16,-2 5 1 15,-6 2-1-15,1 9 6 16,-2 9 0-16,0 11 4 16,-2 7 7-16,-13 1-13 15,-1 4 6-15,-3 3-7 16,1-3 1-16,4-3 2 15,1-3-7-15,6-5-2 16,5-5 2-16,2-3-4 16,0-8-8-16,0-7-42 15,3-11 2-15,6-6-119 16,-3-6-106-16</inkml:trace>
  <inkml:trace contextRef="#ctx0" brushRef="#br0" timeOffset="31768.6247">25752 14326 392 0,'0'0'105'15,"0"0"-99"-15,0 0 22 16,0 0-23-16,0 0-3 16,0 0-2-16,93-48-1 15,-30 32 1-15,4-2-2 16,1 2-1-16,-10-2-10 0,-8 6-20 15,-14 2-30-15,-13 2-40 16,-13 4-56-16</inkml:trace>
  <inkml:trace contextRef="#ctx0" brushRef="#br0" timeOffset="32413.697">26280 13798 384 0,'0'0'57'16,"0"0"-48"-16,0 0-9 15,0 0 8-15,0 0-4 16,-103-50-4-16,48 48 8 15,-11 2 0-15,-8 0 11 16,-6 0-13-16,-5 0 10 16,-4 0-4-16,-4 2 6 15,-2 9-3-15,5 2-5 16,3 6 0-16,8 6 0 16,1 6-3-16,2 7-6 15,3 9-1-15,5 7-1 0,9 2-2 16,9 3-1-16,7-1 4 15,7 0-1-15,5 1-1 16,7 2 0-16,8 0 3 16,11 1-2-16,5 2 1 15,1-5-2-15,25 0-3 16,13-5 1-16,11-4 1 16,12-7-4-16,14-9-3 15,9-6 3-15,3-9-8 16,6-7 11-16,-6-7 4 15,-4-5-9-15,-2-2 9 16,-4-20 1-16,-8-4 1 16,-2-3-2-16,-8-8 10 15,0-4 7-15,-3-9-4 16,-1-9-4-16,0-11 10 16,-4-10-8-16,-6-8-6 15,-9-4 5-15,-11 2-9 0,-11-2 6 16,-10-3-7-16,-5 8 0 15,-10 5-5-15,-25 14 5 16,-17 12-14-16,-18 10-25 16,-21 15-34-16,-14 7-227 15</inkml:trace>
  <inkml:trace contextRef="#ctx0" brushRef="#br0" timeOffset="33199.65">23714 14610 348 0,'0'0'8'0,"0"0"40"16,0 0 26-16,7-86-49 15,1 74 2-15,1 5-6 16,-4 3-16-16,-3 4-5 16,-2 0 2-16,0 0-4 15,0 4 2-15,0 18 0 16,-13 9 0-16,0 3 2 16,-3-1-2-16,4-9 1 15,5-7-1-15,4-7 1 0,3-5-1 16,0-5 1-1,0 0-1-15,0 0 3 0,0 0-3 16,0-1 2-16,15-16-1 16,1-4 4-16,1-4-3 15,-3 0 0-15,-2 6-2 16,-2 2 2-16,-3 3-4 16,0 2-1-16,2-4 3 15,-2 0 1-15,3 0 2 16,0-3-3-16,3 0 1 15,-2 3-1-15,2 1 0 16,-3 6-1-16,-3 4 1 16,-1 2-1-16,-5 3 0 0,1 0-2 15,-2 0-3 1,2 13 4-16,3 8-2 0,-2 4 4 16,-1 2 0-1,-2-1 0-15,0-6 0 0,0-5 0 16,0-5 0-16,0-5 0 15,0-5 0-15,0 0 1 16,0 0 3-16,0 0-2 16,0 0-2-16,0-12-8 15,0-10-33-15,-10-7-20 16,-3 0-40-16,-7 4-53 16,-2 7 8-16</inkml:trace>
  <inkml:trace contextRef="#ctx0" brushRef="#br0" timeOffset="33837.9278">23475 14341 466 0,'0'0'4'16,"0"0"2"-16,0 0 2 15,0 0-6-15,0 0-2 16,0 0 1-16,66 2 1 16,-51 29 1-16,-1 6 2 15,4 3-2-15,-5 1 0 16,1-6-3-16,0-6 0 16,2-5 0-16,-2-8 1 0,2-2 0 15,1-9 0-15,0-5 4 16,5 0-5-16,0-8 2 15,4-16-1-15,0-8 1 16,-2-5 1-16,-1-2-3 16,-6 2 0-16,-6 9 0 15,-3 9 4-15,-4 13-4 16,-3 6 0-16,1 0-4 16,-2 0 3-16,4 22-1 15,-1 18 2-15,2 18 0 16,-3 8 2-16,-2 5-1 15,0 2-1-15,0 1 0 0,-10-8 3 16,-9-6-6-16,-3-7 7 16,0-9-2-16,-2-12-1 15,-2-6 2-15,3-8 0 16,1-9 3-16,2-3-1 16,2-3 2-16,4-3-3 15,6 0 15-15,1-12-12 16,7-13 2-16,0-14 0 15,7-8-9-15,24-6 0 16,6-2-4-16,10 2 4 16,4 3 0-16,8 3 1 15,1 2-1-15,0 4-1 16,-4 1-14-16,-11 6-38 0,-11 0-18 16,-16 1-87-1,-11-2-139-15</inkml:trace>
  <inkml:trace contextRef="#ctx0" brushRef="#br0" timeOffset="34215.6146">23912 13797 499 0,'0'0'4'16,"0"0"-2"-16,0 0-2 0,0 0-5 15,0 0 5-15,0 0 0 16,-103 74 0-16,73-40 1 16,4-3 1-16,8-10 0 15,5-9-2-15,5-5 0 16,7-6 1-16,1-1-1 16,0 0 0-16,0 0 4 15,0-13 5-15,9-15-5 16,7-5-4-16,-1 6-1 15,-2 7 1-15,0 9 2 16,-4 10-1-16,1 1-1 16,4 3 1-16,3 21 2 15,4 10-3-15,1 10 3 0,1 5-4 16,-2-1 1-16,2 0-5 16,-6-12-56-16,-5-15-220 15</inkml:trace>
  <inkml:trace contextRef="#ctx0" brushRef="#br0" timeOffset="37145.4243">24926 14712 212 0,'0'0'39'0,"0"0"-39"0,0 0 0 16,0 0 2-16,0 0-2 16,0 0 7-16,16-4 18 15,6-1 3-15,7-5 2 16,7 1-17-16,2 1-8 16,5 1 4-16,-1-1-6 15,6 4 0-15,3 0-1 16,5 2 0-16,7-1 2 15,2 2-2-15,5-4 1 16,-2 2-1-16,2-4-2 16,-4-2 0-16,0 0 13 0,-2-3 2 15,-3-1 9 1,2 0-6-16,-6-1 1 0,0 0-13 16,-5 3 6-16,-2 1-8 15,1-1-1-15,-8 4-3 16,-2 1 0-16,-5 1 4 15,-9 2-4-15,-6 2 0 16,-5-1 0-16,-9 2 0 16,-2-1 4-16,-3 1 5 15,-2-1-1-15,0 1 5 16,0-3-5-16,2 3 3 16,-1 0-1-16,-1 0 0 15,3-3-10-15,-3 1 6 16,1 2 1-16,0 0-3 0,3 0-4 15,-2 0 3-15,0 0-1 16,-1-3 5-16,1 0-5 16,3-1 2-16,-2 1 0 15,0 0-2-15,-3 3 2 16,0 0-1-16,0 0-1 16,0 0-2-16,0 0-4 15,0 0-2-15,-11 0 0 16,-12 0-9-16,-11 0-19 15,-12 3-6-15,-7 6-13 16,2-3-66-16,-3-6-36 16</inkml:trace>
  <inkml:trace contextRef="#ctx0" brushRef="#br0" timeOffset="39374.1463">6675 16732 123 0,'0'0'0'16,"0"0"13"-16,0 0 2 15,0 0-2-15,0 0 11 16,0 0 7-16,0 0-5 16,-24-13 5-16,24 13-6 0,0 0-1 15,0 0 3 1,0 0-3-16,0 0 5 0,0 0 4 16,0-1-5-16,0 1-10 15,0 0-5-15,0 0-7 16,0 0 4-16,0 0-4 15,0 0-2-15,0 0-1 16,0-1-3-16,17-2 0 16,13-4 3-16,10 0 5 15,8-1-3-15,9 0-4 16,10 0 0-16,9 0-1 16,8-1 2-16,-1 1 2 15,-6 2-3-15,-7 0-1 16,-6 2 0-16,-11 1 1 15,-8 2 1-15,-9 1-2 16,-12 0 0-16,-6-1 5 0,-11 1-2 16,-2 0-1-16,-5-2 5 15,0 2 0-15,0 0 2 16,0 0-6-16,0 0 3 16,0 0-2-16,0 0-2 15,0 0-2-15,0 0-9 16,0 0-48-16,-12 4-78 15,-20 9-162-15</inkml:trace>
  <inkml:trace contextRef="#ctx0" brushRef="#br0" timeOffset="43431.4871">21408 17082 265 0,'0'0'0'0,"0"0"0"15,0 0 22-15,60-95 26 16,-40 70-17-16,1-2 3 15,-1 4 18-15,-2 3-22 0,-3 5-6 16,-6 5-1-16,-4 7-13 16,-5 0 3-16,0 3-12 15,0 0-1-15,0 18-2 16,0 18 2-16,-8 15 0 16,-1 4 1-16,2-4-1 15,7-4-1-15,0-9 1 16,9-7-1-16,15-9-2 15,3-5-10-15,6-12 3 16,0-5 7-16,7 0-4 16,-6-18 1-16,-3-5 4 15,-6-4-6-15,-11-1 8 0,-6-1-1 16,-8-1 1 0,0 3 0-16,0 8 0 0,0 6 6 15,-3 8-2-15,-2 4 1 16,5 1-4-16,0 0-1 15,0 0-6-15,0 16 4 16,0 9 2-16,0 12 0 16,0 6 0-16,14 2-4 15,-1-1 3-15,1-1 2 16,-5-3-1-16,-4-4 2 16,-5-4-2-16,0-4 0 15,-5-1-3-15,-18-2 6 16,-7-4-2-16,-11 1 0 15,-4-1-1-15,-1 0-2 16,0-5 2-16,4-4-1 0,11-9 1 16,8-3-14-16,13-8-49 15,10-20-23-15,0-12-79 16</inkml:trace>
  <inkml:trace contextRef="#ctx0" brushRef="#br0" timeOffset="43621.2607">22047 17167 419 0,'0'0'9'0,"0"0"-7"16,102-34 30-16,-53 24-15 16,4-1-12-16,-3 1-5 15,-4 3-6-15,-5 2-62 16,-4 2-14-16,-11-1-81 15</inkml:trace>
  <inkml:trace contextRef="#ctx0" brushRef="#br0" timeOffset="44497.5282">22541 16994 364 0,'0'0'103'15,"0"0"-102"-15,0 0 9 0,0 0 2 16,0 0-12-16,0 0-5 16,0 59 5-16,-7-23 0 15,-5 1 0-15,-2-1 0 16,3-3 1-16,3-4-1 16,3-7 0-16,2-7-1 15,3-5 1-15,0-7 0 16,0-3-2-16,0 0 1 15,0 0 1-15,0-5-4 16,10-9 4-16,0-4 3 16,-1-1-2-16,-1 3 0 15,-2 5-1-15,-2 3 1 0,-4 6-1 16,0 2 1-16,0 0 0 16,0 0 1-16,0 0 0 15,0 0-2-15,0 0-1 16,0 0-4-16,0 0-1 15,1 4 6-15,0 5 0 16,5 0 0-16,-1 1 0 16,7-2 0-16,0-1 1 15,1-1 1-15,0-3-2 16,1-3 1-16,3 0 1 16,1 0-1-16,5-6 0 15,-1-7-1-15,4-6 3 16,-5-2-1-16,-3 0-2 15,0-1 0-15,-7-1 3 0,-5 1-2 16,1 1 1 0,-6 5 1-16,1 2 7 0,-2 4-3 15,0 2-2-15,0 3-3 16,0 2 3-16,0 2-5 16,0 1 1-16,0 0 0 15,0 0-2-15,0 0 0 16,0 14-4-16,0 13 4 15,0 10 1-15,0 8 0 16,-3 6 0-16,-4 5 0 16,1 6 0-16,0-3 0 15,-1 0 0-15,-4-1 1 16,-1-8-2-16,1-4 2 0,-5-6-1 16,-2-5 0-16,-1-5 0 15,-3-3 2-15,-3-9-2 16,0-6 0-16,4-4 3 15,4-6-2-15,3-2 2 16,5 0 1-16,4 0 3 16,3-15 6-16,2-8-2 15,0-6-7-15,9-10-4 16,17-4 0-16,11-2 1 16,3-4-1-16,1 5-4 0,-1-2-11 15,-7 2-16 1,-8 6-21-16,-11 6-65 0,-12 5-67 15</inkml:trace>
  <inkml:trace contextRef="#ctx0" brushRef="#br0" timeOffset="44864.4236">22696 16746 435 0,'0'0'6'0,"0"0"27"16,0 0 2-16,0 0-18 16,0 0-11-16,0 0-6 15,-4-17-2-15,0 17-1 0,-3 6 2 16,1 5 1 0,0-2 0-16,2-4-1 0,2-2 0 15,2-3 0-15,0 0-3 16,0 0 4-16,0 0 0 15,0-3 1-15,0-8-1 16,0 0-1-16,0 3 1 16,0 5 0-16,0 3 2 15,0 0 3-15,0 0-5 16,0 0 0-16,9 0-6 16,8 5 5-16,8 7 1 15,2 3-3-15,3-1-15 0,-1-3-44 16,-4-4-64-1</inkml:trace>
  <inkml:trace contextRef="#ctx0" brushRef="#br0" timeOffset="54473.389">25564 11334 336 0,'0'0'5'0,"0"0"5"0,0 0 29 15,0 0-21-15,0 0-15 16,0 0 9-16,0 0-7 16,-32-26-3-16,32 25-2 15,0 1 2-15,0 0-2 16,0-2-1-16,0 2 1 16,0 0 11-16,0 0-7 15,0 0 18-15,0 0-16 16,0 0 1-16,0 0 6 15,0 0-7-15,0 0-2 0,0 0 5 16,0 0-3-16,0 0-2 16,0 0 0-16,0 0-3 15,0 0 2-15,0 0 0 16,3 0-4-16,8 0 1 16,7 0 0-16,6 0 0 15,9 5 1-15,8 0-1 16,6-2 2-16,5-2-1 15,6 2 3-15,-1 0-3 16,0 1-1-16,0-1 0 16,-4 2 0-16,-3-2 0 15,-7 0 0-15,-5-2 0 16,-4 2 0-16,-1 0 0 16,-3 0 1-16,-1-1-1 15,1 2-2-15,1-2 2 0,-1-1 2 16,5 3 0-16,1-4-2 15,1 3-1-15,-1-3 0 16,3 2 1-16,-2 1-1 16,1-2 0-16,2 1 2 15,0-2-4-15,0 0 2 16,-3 0 1-16,0 0 0 16,-2 0 0-16,-1 0 1 15,-1 0-1-15,0 0 0 16,-2-2 0-16,-1 1-3 15,-3-3 5-15,1 3-2 16,-5-2 1-16,3 3-1 16,-5-4 0-16,2 1 3 0,1 3-3 15,1-4 0-15,-1 2 0 16,2-1 0-16,2 0 0 16,-1 0 0-16,0 0 1 15,-1 2-2-15,1-2 1 16,-5-2 0-16,0 5 0 15,-5-3 1-15,1 3-2 16,-6-2 2-16,-3 0-2 16,2 2 2-16,-1-2-2 15,-1 1 1-15,-3 1-1 0,1 0 2 16,0 0-1 0,-2-1 0-16,-2-1 0 0,1 2 0 15,-2-1-1-15,-2 1 0 16,0 0 1-16,0 0 0 15,0 0 3-15,0 0 1 16,0 0-3-16,0 0 5 16,0 0 2-16,0 0-6 15,0 0-2-15,0 0 3 16,0-2-3-16,0 1-3 16,0-3-25-16,-17 0-11 15,-14-6-111-15,-12-4-96 16</inkml:trace>
  <inkml:trace contextRef="#ctx0" brushRef="#br0" timeOffset="55554.9613">25875 10167 38 0,'0'0'12'15,"0"165"15"-15,0-75-22 0,0-2-5 16,-10-5 0-16,1-7-7 15,2-16-29-15,3-17 24 16,4-16 6-16,0-15 6 16,0-4 12-16,0-8-11 15,0 0-1-15,0-8-6 16</inkml:trace>
  <inkml:trace contextRef="#ctx0" brushRef="#br0" timeOffset="56290.1076">25669 10475 226 0,'0'0'0'0,"0"0"0"16,0 0 0-16,0 0 27 15,0 0-21-15,0 0 7 0,80 19-3 16,-58 13 5-16,-1 8 7 16,-1 3-9-16,-2 0-7 15,-3-4-6-15,-1-6 1 16,-4-9 0-16,0-6 0 16,-2-7-1-16,-3-2 0 15,-3-7 0-15,1-2-2 16,0 0 0-16,5-2 1 15,4-20 1-15,1-10 2 16,3-6-2-16,-2-2 0 16,-2-2 0-16,-1 4 3 15,-1 4-2-15,-1 3-1 16,2 7 8-16,0 6-2 16,-4 5 8-16,-1 4-4 15,-2 5 4-15,-2 4-7 0,-2 0-3 16,0 0-4-16,0 0 0 15,0 8-7-15,0 19 6 16,-17 12-6-16,-7 7-5 16,-1-3-59-16,-1-9-67 15</inkml:trace>
  <inkml:trace contextRef="#ctx0" brushRef="#br0" timeOffset="58409.5252">24809 10364 327 0,'0'0'7'0,"0"0"-5"15,0 0 30-15,0 0-3 16,0 0-4-16,0 0-8 16,0 0-10-16,0 0-7 15,23-45 0-15,-23 54-9 16,0 10 9-16,0 4 0 16,-9-1 0-16,1-3 1 15,1-3 0-15,2-5-1 16,3-4 0-16,0-3 0 0,2-4 4 15,0 0 0-15,0 0 3 16,0 0 0-16,2-11-2 16,10-12-4-16,4-3-1 15,1-1 0-15,-1 5-1 16,-5 4 2-16,2 6-2 16,-4 7 0-16,-1 2 1 15,2 0 0-15,0 1 0 16,3 2-3-16,1 0 2 15,-1 0 0-15,0 0-2 16,6 16-2-16,3 3-10 16,6 2-52-16,0-7-102 0</inkml:trace>
  <inkml:trace contextRef="#ctx0" brushRef="#br0" timeOffset="70620.2698">20240 17324 157 0,'0'0'321'15,"0"0"-318"-15,0 0-1 16,0 0 19-16,0 0-16 16,0 0-4-16,0 0-1 0,140-20 1 15,-75 8 1 1,3 3-1-16,-3 0 2 0,-2 0-3 16,-10 4-7-16,-6 0-6 15,-13 3-11-15,-17 2-43 16,-17 0-42-16,-14 0-100 15</inkml:trace>
  <inkml:trace contextRef="#ctx0" brushRef="#br0" timeOffset="70837.6464">20080 17621 318 0,'0'0'179'0,"0"0"-176"0,0 0 1 16,0 0 16-16,0 0-15 16,93 0-3-16,-32 0 2 15,9 0-3-15,4-2-1 16,0-4-3-16,-5-3-30 16,-8 2-46-16,-18-1-108 15</inkml:trace>
  <inkml:trace contextRef="#ctx0" brushRef="#br0" timeOffset="72095.2793">17805 17258 184 0,'0'0'47'0,"0"0"20"15,0 0-9-15,0 0-30 16,0 0-2-16,0 0-4 15,0-5-12-15,0 5-10 16,0 18 0-16,0 12 5 16,0 10 10-16,0 3 0 15,0 1-4-15,-2-4-5 0,-3-3-1 16,1-7-4 0,2-5 2-16,-2-7 0 0,2-4-2 15,1-3 0-15,-1-4-1 16,2-4 1-16,0-3 0 15,0 0 2-15,0 0 2 16,0 0 10-16,0-10 11 16,0-20-16-16,0-12-6 15,0-12-3-15,0-4-2 16,0-5 2-16,2 3-1 16,-2 13 0-16,0 11 1 15,0 11-1-15,0 4 0 16,0 3 3-16,0 2-3 15,0 2-3-15,0 5 2 16,0 3 1-16,0 3-1 0,0 3 1 16,0 0-2-16,0 0-1 15,0 0 2-15,1 0 1 16,5 0-3-16,2 0 0 16,8 0 2-16,3 0 1 15,6 0 0-15,7 0 0 16,1 0 0-16,2 0 4 15,2 0-4-15,-1 0 0 16,-2 0-4-16,-4 0 8 16,-7 0-4-16,-9 0 0 0,-11 0 0 15,-3 0-4-15,0 0-22 16,-14 16-6-16,-16 7 0 16,-10 4-75-16,-7 0-25 15,4-2 19-15</inkml:trace>
  <inkml:trace contextRef="#ctx0" brushRef="#br0" timeOffset="72307.7121">17721 17368 197 0,'0'0'51'0,"0"0"-17"15,0 0 22-15,0 0-33 16,0 0-9-16,0 0 3 0,104-35 17 15,-69 24-21-15,0 0-13 16,-4 5 0-16,-8 2-1 16,-8 4-24-16,-10 0-38 15,-5 8-38-15,-6 13-6 16</inkml:trace>
  <inkml:trace contextRef="#ctx0" brushRef="#br0" timeOffset="72515.5191">17705 17597 177 0,'0'0'14'0,"0"0"29"15,0 0 31-15,0 0-27 0,0 0-12 16,100 39 9-16,-55-39-8 16,4 0-16-16,-1 0-7 15,1-1-12-15,-8-8-1 16,-11 5-1-16,-10 3-11 15,-14 1-61-15,-6 0-20 16,-4 8-42-16</inkml:trace>
  <inkml:trace contextRef="#ctx0" brushRef="#br0" timeOffset="73205.4206">17679 17992 115 0,'0'0'290'15,"0"0"-289"-15,0 0 7 16,0 0 46-16,0 0-33 15,0 0-21-15,-33 0 5 0,33 0 2 16,0 0-1-16,9 0-2 16,15 0 8-16,13 0 4 15,12 0-3-15,8 0-4 16,13-2-6-16,5-4 0 16,11 1 2-16,4-4-5 15,-7 0 1-15,-2 0-1 16,-14-4 0-16,-10 1 0 15,-8 2 0-15,-8 1-2 16,-11 3 2-16,-12 2 2 16,-8-1-2-16,-7 5 0 15,-3 0 0-15,0 0-1 0,-11 3-15 16,-15 13-23-16,-12 7-76 16,-5-4-127-16</inkml:trace>
  <inkml:trace contextRef="#ctx0" brushRef="#br0" timeOffset="74438.6907">22708 16631 302 0,'0'0'0'0,"0"0"0"15,0 0 29-15,0 0-7 16,0 0-15-16,0 0-2 16,-65 0-3-16,43 14 6 15,-3 2 10-15,1 0-5 16,2 0 0-16,1-2-6 15,2-2-1-15,3-1 1 16,4-3-6-16,2-2 0 16,2-1-1-16,4-3 1 0,4 1-1 15,0-3 5 1,0 0 2-16,0 0 1 0,0 0 0 16,17-8-2-16,6-9-6 15,5 0 0-15,-1 3 1 16,-1 3-1-16,-2 6 0 15,-1 5-1-15,1 0-1 16,2 7-2-16,1 11 3 16,-3 8-2-1,-1 7-3-15,-7 3-42 0,-10-1-59 16,-6-1-113-16</inkml:trace>
  <inkml:trace contextRef="#ctx0" brushRef="#br0" timeOffset="75853.4767">20384 18248 266 0,'0'0'39'15,"0"0"-37"-15,0 0 26 16,0 0 1-16,0 0-25 15,0 0-2-15,-13 0 2 16,13 0 10-16,10 0 10 16,7-5 1-16,12-1-5 0,7-2-9 15,5 1-3 1,10 3-8-16,-1 1 0 0,0 3 0 16,-3 0-13-16,-10 0-56 15,-14 10-54-15,-22 6-144 16</inkml:trace>
  <inkml:trace contextRef="#ctx0" brushRef="#br0" timeOffset="76050.4844">20454 18521 486 0,'0'0'2'0,"0"0"-1"0,0 0 20 15,0 0-21-15,0 0 0 16,151-76-6-16,-72 57-17 16,2 1-65-16,-3 5-55 15,-6-1-55-15</inkml:trace>
  <inkml:trace contextRef="#ctx0" brushRef="#br0" timeOffset="76516.5776">21263 18281 384 0,'0'0'16'0,"0"0"17"15,0 0 4-15,0 0-30 0,101-59-6 16,-72 53 4-16,-9 6 1 16,-3 0-5-16,-9 0-1 15,-6 8-1-15,-2 9-4 16,0 3 10-16,0 4-3 15,-7-2-2-15,2-2-2 16,1-5 2-16,4-5 0 16,0-5 0-16,7-5-34 15,19 0 2-15,7-10-4 16,3-13 5-16,0-5-18 16,-6-2 30-16,-10 5 13 15,-7 3 6-15,-9 7 1 0,-4 3 16 16,0 6 20-16,0 2-7 15,0 2-14-15,-1 2-3 16,-6 0-11-16,-2 0-2 16,-2 0-2-16,4 0 2 15,0 5-2-15,1 1 2 16,3 0-1-16,1-3 0 16,-2-1 1-16,0 1-1 15,2 2-4-15,-2 0-6 16,1-2-7-16,-2 1-23 15,-4 3-25-15,1-4-19 16,-1 2-45-16</inkml:trace>
  <inkml:trace contextRef="#ctx0" brushRef="#br0" timeOffset="77490.4821">21478 18197 0 0,'0'0'142'16,"0"0"-119"-16,0 0 18 15,0 0 29-15,0 0-30 16,0 0-2-16,-4 0-14 16,9 0-2-16,17 0 9 15,6 0-4-15,9 0-2 16,5-11-14-16,4 1-6 16,0-1-5-16,-2 3 0 0,-5 1-3 15,-11 4-35 1,-12 3-44-16,-16 0-70 0</inkml:trace>
  <inkml:trace contextRef="#ctx0" brushRef="#br0" timeOffset="77829.2913">21457 18296 423 0,'0'0'22'16,"0"0"3"-16,0 0 9 15,0 0-32-15,0 0-2 16,0 0-3-16,-17 9 2 16,31 1 1-16,0 0 1 15,8 1 3-15,6 2 2 0,1 2 0 16,2 2-6 0,0 3 4-16,-3 2-4 0,-6-2-1 15,-5 2 1-15,-6-5-4 16,-6-1 4-16,-5-2 0 15,0-2 1-15,-5 0 4 16,-16 1-3-16,-7-1-2 16,-5-2-3-16,-1-4 3 15,3-6-7-15,5 0-14 16,7-13-54-16,11-18-42 16,8-6-72-16</inkml:trace>
  <inkml:trace contextRef="#ctx0" brushRef="#br0" timeOffset="78148.5984">21819 18288 267 0,'0'0'3'0,"0"0"-3"15,0 0 20-15,47 102-3 16,-40-70-8-16,2-4-6 16,-3-1 0-16,2-8-3 15,1-6 0-15,5-8 3 16,5-5-3-16,2 0 1 15,4-15-1-15,0-7 3 16,-3-5 0-16,-1 0 8 16,-4 2 9-16,-3 6 9 15,-5 4 25-15,-4 8-16 16,-3 7-15-16,-2 0-4 0,0 0-16 16,0 7-3-16,0 15-3 15,0 12 3-15,0 3 0 16,0-1 0-16,-2-2 0 15,-2-1-22-15,3-7-35 16,1-7-99-16,0-11-13 16</inkml:trace>
  <inkml:trace contextRef="#ctx0" brushRef="#br0" timeOffset="78360.4287">22455 18406 548 0,'0'0'16'0,"0"0"-11"15,0 0 18-15,0 0-16 16,102-16-6-16,-41 7 3 16,0-2-4-16,1 1-6 15,-8-3-40-15,-14 0-54 16,-17-1-204-16</inkml:trace>
  <inkml:trace contextRef="#ctx0" brushRef="#br0" timeOffset="79520.5737">22983 18237 469 0,'0'0'1'0,"0"0"-1"0,0 0 1 16,0 0-2-16,89-74 1 15,-48 61 0-15,-4 8 1 16,-4 1-1-16,-11 4-1 16,-8 0 1-16,-7 0-7 15,-6 16 4-15,-1 6 3 16,0 6 2-16,-11 3-2 16,-5 1 3-16,-1 0 2 0,3-4-5 15,5-6 0 1,6-4 0-16,3-4 0 0,0-4 0 15,7-4 1-15,22-6-1 16,11 0-16-16,11-5-6 16,6-15-37-16,0-7 4 15,0-4-10-15,-8-1 34 16,-5 3 25-16,-10-2 6 16,-10 10 0-16,-9 5 25 15,-9 7 17-15,-6 4-2 16,0 5-3-16,-9 0-32 15,-10 0-2-15,-2 0 3 16,-1 2-2-16,1 11-3 16,3 3-1-16,3 1 0 15,6 2 2-15,4 1 3 0,5 2 0 16,0 0 1-16,0 0 13 16,14-1-3-16,2-1-2 15,-2-2 2-15,-1 2 4 16,-2-4-17-16,-5-3 3 15,-1-3-6-15,-5 2-1 16,0-3 1-16,-11 2 7 16,-11-3-6-16,-8-2-1 15,1-4 2-15,1-2-1 16,4 0 1-16,5-3 2 16,5-12-1-16,5-4 5 15,8-2-5-15,1-3-2 0,0-3-1 16,15 0-4-16,-4491 1 4 15,9004 0 0-15,-4498-1 2 16,-3 5-1-16,3-5 0 16,-8 2 0-16,-3 3 7 15,-6 3-4-15,-9 2-1 16,0 4 0-16,-4 3 0 16,0 2-3-16,-2-1 0 15,-14 4-1-15,0 3-3 16,-2 2-3-16,-5 0-3 15,4 0-15-15,2 0-27 16,7 7-42-16,5-4-78 16</inkml:trace>
  <inkml:trace contextRef="#ctx0" brushRef="#br0" timeOffset="79977.5697">23929 18099 468 0,'0'0'10'0,"0"0"5"15,0 0 0-15,0 0-13 16,0 0 0-16,92-51 0 16,-67 43-2-16,0-1 0 0,-6 3 0 15,-5 3-1-15,-5 1-2 16,-9 2-3-16,0 0-14 15,0 0-23-15,0 0-24 16,0 0 25-16,0 6 30 16,0 2 5-16,0 0 1 15,0-3 2-15,0-2 3 16,0 3 1-16,0-4 0 16,0 1 5-16,0-2 10 15,0 4 8-15,-3 0-2 16,-3 10-5-16,1 4 9 15,-2 8-3-15,1 3-3 16,-3 4-3-16,-2 3 4 16,4 3-9-16,-2-5-5 15,1-1-2-15,1-7-3 0,2-2 1 16,-1-4-2-16,3-8 0 16,-1-2-5-16,3-3-23 15,-2-8-87-15,-1 0-118 16</inkml:trace>
  <inkml:trace contextRef="#ctx0" brushRef="#br0" timeOffset="80176.7505">23906 18322 418 0,'0'0'26'0,"0"0"-19"16,0 0 12-1,0 0-13-15,107-17 3 0,-53 5-4 16,-1 2-5-16,-6-1 0 16,-10 2-38-16,-11 2-85 15,-13 1-54-15</inkml:trace>
  <inkml:trace contextRef="#ctx0" brushRef="#br0" timeOffset="80953.4785">21976 18886 367 0,'0'0'5'0,"0"0"-4"15,0 0 17-15,0 0 29 16,0 0-14-16,0 0-18 16,-74-8-5-16,81 7 4 15,22-1-8-15,20-2 10 0,23 0 11 16,19 3-17-16,19-2 6 16,10 0-8-16,15-1-7 15,9-4 4-15,4 0-5 16,10-2 1-16,1 1-3 15,-2 1 4-15,-1 0-1 16,-2 2-1-16,-10 0 0 16,-13 0 0-16,-14-1-1 15,-18 3 1-15,-17-1 0 16,-10 0-1-16,-18 1 1 16,-10 1 3-16,-7-1-3 15,-10 1 2-15,-4 3 4 16,-7-3-6-16,-5 3 1 15,-3 0-1-15,-2-2 3 0,-3 2-3 16,-3 0-1-16,0 0 1 16,0 0 0-16,0 0-5 15,0 0 4-15,-10 0-6 16,-21 0-18-16,-18 2-53 16,-11 1-156-16</inkml:trace>
  <inkml:trace contextRef="#ctx0" brushRef="#br0" timeOffset="87864.1561">23880 10118 146 0,'0'0'0'0,"0"0"0"16,0 0 9-16,0 0 3 0,0 0-9 15,0 0-2-15,0 0 2 16,0 0 3-16,0 0 3 16,0 0-1-16,0 0 1 15,0 0 3-15,0 0-4 16,0 0 5-16,0 0 0 15,0 0-3-15,0 0-5 16,0 0-2-16,-1 0 3 16,1 0-5-16,-1 0 1 15,-2 6-2-15,-1-1 0 16,-1 1 0-16,1 1 0 16,0-3 2-16,3 3-4 0,-1-2-1 15,0-2-12-15,-1-3-55 16,-2 0 7-16</inkml:trace>
  <inkml:trace contextRef="#ctx0" brushRef="#br0" timeOffset="88739.334">23800 10211 182 0,'0'0'3'16,"0"0"-3"-16,0 0 0 16,0 0 0-16,0 0-2 15,0 0-1-15,0 13 3 16,0-8 1-16,0-1 1 15,0 1-2-15,0-2 0 16,0 0 3-16,0-3-3 16,0 0 6-16,2 0 3 15,1 0 0-15,2 0-1 16,2 0 6-16,1 0 9 0,0-3-8 16,-2-5 0-16,0-1-2 15,-1-1-7-15,-3 0-2 16,-2 1 8-16,0-3-9 15,0 6-3-15,0 1 9 16,0 2-9-16,-5 2 1 16,-4 1 0-16,-1 0-1 15,-3 0 0-15,3 1 0 16,0 9 0-16,1 1-2 16,-1 4 2-16,4-3-2 15,2 3 1-15,3-3 0 16,1-2 0-16,0-2 1 15,0-3 0-15,1 0-1 0,11-1 1 16,2-3 1 0,3-1-1-16,-1 0 1 0,4 0-1 15,-7 0 1-15,-2 0 1 16,-2-4-1-16,-4-2-1 16,-2 1 1-16,-3-3 0 15,0-2-1-15,0 4 2 16,0-2 2-16,-3 4 0 15,-4 0-4-15,3 1-1 16,3 1 1-16,-1 2-2 16,-1 0 2-16,-1 0-2 15,-1 0 1-15,-2 10 0 16,2 1-1-16,2 0 2 16,0-1 1-16,3-3-1 0,0-1-2 15,0 0-3-15,0-3 5 16,4 1-1-16,6-3 2 15,3-1-1-15,0 0 3 16,3 0-3-16,-1-5 0 16,0-10 0-16,-7 0 0 15,-6 0 1-15,-2 1 0 16,0 0 3-16,-3 5-4 16,-17 5-4-16,-7 4-5 15,-3 0-2-15,-3 0-20 16,3 12-31-16,3 3-6 15</inkml:trace>
  <inkml:trace contextRef="#ctx0" brushRef="#br0" timeOffset="93542.5149">23411 10374 143 0,'0'0'4'0,"0"0"19"16,0 0 10-16,0 0-4 15,0 0-8-15,0 0 19 16,0 0-10-16,0-10-8 0,0 8-9 16,0 2-5-16,0 0-4 15,0 0-2-15,0 0-2 16,0 0 0-16,0 0 0 16,0 0 0-16,0 0 0 15,0 0 0-15,0 0-2 16,0 0 2-16,0 0-1 15,0 0 0-15,0 0 1 16,0 0 0-16,0 0 0 16,-2 0-1-16,2 0 1 15,-5 0 0-15,2 0-2 16,-3 0 1-16,-1 6 0 0,0-2-1 16,6 1-3-1,-1-5-4-15,2 0-2 0,0 0-3 16,0 0 3-16,0 0-12 15,0 0-17-15,0 0 2 16,0 0 10-16,0 0-8 16,0 0 10-16,0 0-27 15</inkml:trace>
  <inkml:trace contextRef="#ctx0" brushRef="#br0" timeOffset="93701.8156">23411 10374 177 0</inkml:trace>
  <inkml:trace contextRef="#ctx0" brushRef="#br0" timeOffset="94799.6538">23411 10374 177 0,'-70'24'8'0,"74"-24"-7"0,-2-2 3 0,-2 2-4 0,0 0 0 15,0 0-2-15,0 0 1 16,0 0 1-16,0 0-2 16,0 0-1-16,0 0 3 15,0 0 0-15,0 0 0 16,0 0-1-16,0 0 1 16,0 0 0-16,0 0 0 0,0 0-1 15,0 0 1-15,0 0 0 16,0 0 1-16,0 0 3 15,0 0-1-15,0 0 3 16,0 0 8-16,0 0 1 16,0-1 1-16,0-2-7 15,0 0-4-15,0 0-5 16,0 0 0-16,0-1 0 16,0 2 0-16,-2-1-1 15,-2 3 1-15,1 0 0 16,-2 0-2-16,-1 0 2 15,-1 0-3-15,0 0 2 16,-1 0 1-16,1 3-2 0,-1 6-2 16,1 1 4-16,-2 2-2 15,2-1 1-15,4 0 1 16,-1-3 0-16,4 2-3 16,0-2 2-16,0-1 0 15,0 0 1-15,6-2-1 16,4-1 1-16,1-1 0 15,2-1 0-15,3-2 1 16,-1 0 2-16,2 0 0 16,-1-8 1-16,-2-3 4 15,-5-3-6-15,-2 1 3 16,-7-3 1-16,0 0-6 16,0 0 2-16,0 0 0 15,-12 2-2-15,0 1 0 0,-4 0 0 16,-1 4 0-16,-4 2-2 15,-2-1 2-15,0 8 0 16,-4 0-2-16,3 0 1 16,-1 0 0-16,1 11-2 15,4 4 2-15,-1 2 1 16,4 4 0-16,-1 1-4 16,4 5 3-16,3 1 1 15,-2 2-2-15,7 2-1 16,0-1 2-16,6 2 1 15,0-2-1-15,0-1 0 16,9-4 0-16,8-1-1 0,4-1 2 16,1-3 3-16,6-2-3 15,0-6 1-15,1-5 4 16,-1-5 2-16,-3-3-2 16,0 0 8-16,-3 0 4 15,1-13-16-15,-3-4 11 16,2-5 0-16,-4-4-1 15,-2-6 0-15,-4 0-4 16,-6-2-6-16,-3 1 2 16,-3 4 0-16,0-1-2 15,-3 5 2-15,-8 0-1 0,4 2 4 16,-3 1-5 0,0 4 3-16,1 5-4 0,-1 4 0 15,6 3 2-15,-2 3-2 16,2 3 0-16,-3 0 0 15,-3 0-4-15,-6 0 1 16,-2 12 1-16,-1 1 2 16,0 5-4-16,2 3 4 15,2 2-1-15,2 4 0 16,4 0 1-16,5-2-4 16,4 2 4-16,0-5-1 15,0 0-6-15,4-4 1 16,8-8 1-16,1-2 4 15,0-4-4-15,-1-1 1 16,3-3 3-16,-3 0 0 0,0 0-10 16,-4-3-13-16,-6-12-37 15,-2-4-13-15</inkml:trace>
  <inkml:trace contextRef="#ctx0" brushRef="#br0" timeOffset="96059.6215">23338 9233 102 0,'0'0'5'0,"0"0"-5"16,0 0 0-16,0 0 5 15,0 0 0-15,0 0-4 16,60-73 11-16,-56 64 10 15,-2 1-2-15,-2 2 2 16,0 1-4-16,0 0 27 16,0-1-30-16,0 1-12 15,0 1-1-15,-3-1 2 16,-7 3-2-16,-1 2-2 0,-3-3 2 16,-5 3-2-1,-1 0 0-15,-7 0-2 0,-1 0 2 16,0 3 0-16,0 7 4 15,-1 2-4-15,6 4-2 16,-3 4 2-16,7 2 3 16,1 4-3-16,6 6-1 15,3 3 1-15,1 0 0 16,8 2 0-16,0-2 0 16,0-6 0-16,17-2-1 15,4-3-2-15,2-6 6 16,2 0-2-16,7-6 0 0,5-2 4 15,3-6-3-15,6-4 8 16,-4 0-5-16,-2 0 2 16,-1-1-1-16,-5-10-4 15,-1-5 1-15,-8 0-2 16,-3-2 9-16,-9-3-8 16,-6-1 5-16,-7-5 5 15,0-1 5-15,0-2-6 16,-19 1-11-16,-4 2 5 15,-2 3-1-15,-2 2-3 16,0 3-1-16,-5 6 0 16,-1 5-1-16,-4 8-1 15,-8 0-29-15,-7 3-33 16,-3 9-88-16</inkml:trace>
  <inkml:trace contextRef="#ctx0" brushRef="#br0" timeOffset="97703.6846">23363 10552 221 0,'0'0'25'16,"0"0"-24"-16,0 0 0 16,0 0 19-16,0 0-14 15,0 0-6-15,0 0 6 16,0 4-3-16,0-4 3 16,0 0-1-16,0 0 1 0,0 0 5 15,0 2-5-15,0-2-1 16,0 0-3-16,0 0 4 15,0 0-5-15,0 0-1 16,0 0 0-16,0 0 0 16,0 0 2-16,0 0-4 15,0 0 0-15,1 0-22 16,-1 0-16-16,0-2-20 16,0-14-2-16</inkml:trace>
  <inkml:trace contextRef="#ctx0" brushRef="#br0" timeOffset="98453.2084">23404 9368 95 0,'0'0'17'0,"0"0"-17"0,0 0 19 15,0 0-7-15,0 0-7 16,0 0 7-16,0 5-1 15,0-5 0-15,0 0-5 16,0 0-5-16,0 0-1 16,0 0 0-16,0 1-1 15,0 1-4-15,0-1-7 16,0 4-13-16,0-2 6 16,0-1-4-16</inkml:trace>
  <inkml:trace contextRef="#ctx0" brushRef="#br0" timeOffset="100622.1976">22629 10006 99 0,'0'0'11'16,"0"0"9"-16,0 0-16 15,0 0 2-15,0 0 0 16,-11-79-4-16,7 67 2 16,2 2-3-16,1 4 4 0,-3 1-10 15,4 3 4-15,-7 1-7 16,-2 1-8-16,0 0-61 15</inkml:trace>
  <inkml:trace contextRef="#ctx0" brushRef="#br0" timeOffset="101181.1231">22281 10188 95 0,'0'0'64'16,"0"0"-63"-16,0 0 4 0,0 0 4 16,0 0-7-1,0 0 2-15,6-5-1 0,-6 5 5 16,0 0-6-16,0 0 2 15,3 12-2-15,-1 7 4 16,2 7-2-16,-3 6 1 16,-1 9 1-16,0 6 0 15,0 4-2-15,-1 6-3 16,-8 4 1-16,-5 0 5 16,2-2-5-16,-2-5 1 15,0-9-2-15,5-7 1 16,5-9 1-16,1-8-2 15,3-6-1-15,0-7 0 16,0-4 0-16,0-2 0 0,0-2 0 16,0 0 1-16,6-16-1 15,1-13-27-15,-6-10-52 16</inkml:trace>
  <inkml:trace contextRef="#ctx0" brushRef="#br0" timeOffset="101555.272">22337 10212 220 0,'0'0'0'0,"0"0"-3"15,0 0-3-15,0 0 4 16,0 0 2-16,-57 88 0 15,41-69 0-15,3-4 0 16,0-2 0-16,6-4 0 16,3-4 0-16,4-4 2 15,0-1-2-15,0 0-4 16,0-4 4-16,14-14 2 16,6-7-2-16,0 1-1 15,3-1 1-15,0 3 1 16,-3 7 1-16,1 5-1 15,-4 5 4-15,-1 5-5 0,0 0 0 16,1 0-2 0,-1 18-1-16,-6 4 2 0,-3 5-18 15,-7-3-18-15,0-2-49 16</inkml:trace>
  <inkml:trace contextRef="#ctx0" brushRef="#br0" timeOffset="101985.4481">22093 10691 227 0,'0'0'4'16,"0"0"5"-16,0 0 29 15,0 0-33-15,0 0-5 16,0 0-2-16,50 45 2 16,-40-25 0-16,-2 1 0 15,2-2 0-15,0-1 1 16,-1-6-1-16,1-2 1 0,-3-8 2 15,3-2-2-15,4 0 0 16,6-2 3 0,9-19 16-16,4-8 7 15,5-9-8-15,3-6-16 0,-2-6 4 16,-2 0-1-16,0 2-4 16,-6 7-4-16,-9 13-13 15,-8 9-12-15,-14 10-22 16,0 4-57-16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2T06:53:52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17883 10786 60 0,'0'0'16'16,"0"0"12"-16,0 0-2 0,0 0 8 16,0 0-8-1,0 0 15-15,0 0 2 0,40-65-12 16,-38 62 2 0,-2 1-7-16,0 2-10 0,0 0-8 15,0 0-8-15,0 0-4 16,0 20 0-16,0 10 2 15,1 13 2-15,-1 11 2 16,0-1 0-16,0 3 3 16,0 3-2-16,0 1-1 15,0-1-1-15,0-3-1 16,0-4 0-16,4-6 0 16,2-7-1-16,0-8-1 15,-1-9-1-15,0-6-14 0,-3-8-9 16,0-5-21-16,-2-3-15 15,1-3 19-15,-1-17-55 16</inkml:trace>
  <inkml:trace contextRef="#ctx0" brushRef="#br0" timeOffset="547.6763">17871 11163 178 0,'0'0'3'15,"0"0"13"-15,0 0 13 16,0 0-14-16,0 0-15 16,0 0-3-16,-16-15-1 0,13 25 2 15,0 4 2 1,-3 5 0-16,-1 2 0 0,3-3 3 16,-1-2 8-16,4-5 1 15,0-2-3-15,1-5-1 16,0-1-8-16,0-3 0 15,0 0 1-15,0 0-1 16,0 0 3-16,0 0-2 16,0 0 0-16,0 0 4 15,0 0-3-15,2-9-2 16,4-1 0-16,-1 1 0 16,-1 3 0-16,-3 3-1 0,1 3 0 15,-2 0 0 1,1 0 1-16,3 0-5 15,-1 0 5-15,4 5-1 0,2 4 1 16,0 2 0-16,-1 1 0 16,1-2-3-16,0-4 3 15,5 1 0-15,-2-3 0 16,0-4 0-16,2 0 0 16,6 0 2-16,7-3-1 15,7-12 0-15,4-6 0 16,1-2-1-16,0-3 4 15,-5-6-4-15,-6 2 0 16,-7 0-4-16,-6 5 4 16,-7 6 0-16,-3 8-5 15,-5 7-31-15,0 4-18 0,-10 0-19 16</inkml:trace>
  <inkml:trace contextRef="#ctx0" brushRef="#br0" timeOffset="1049.4799">17853 10755 295 0,'0'0'0'0,"0"0"4"16,0 0 1-16,0 0-4 15,0 0-1-15,0 0-3 16,-11-7 3-16,1 24-1 15,-3 4 1-15,-3-1 0 16,-1-2 1-16,2-4-1 16,3-3 0-16,5-5-3 0,1-2 3 15,5-4 4 1,1 0-3-16,0 0 10 0,0-5 10 16,8-16-1-16,10-6-18 15,3-5-2-15,0 0 1 16,4 3 2-16,-3 4-2 15,0 7 0-15,-2 11-1 16,0 7-2-16,-2 0 0 16,2 9-1-16,5 18 3 15,3 3-3-15,3 6-22 16,2-2-81-16</inkml:trace>
  <inkml:trace contextRef="#ctx0" brushRef="#br0" timeOffset="2969.7723">23119 8622 121 0,'0'0'2'0,"0"0"3"16,0 0 6-16,0 0 7 15,0 0-13-15,0 0 6 16,-25-67 7-16,20 60-7 16,0 4 4-16,1-3 8 15,1 3-4-15,-2 1-7 16,5 1-7-16,-2 0 6 15,1 1-2-15,1-2 0 16,0 2 3-16,0 0 2 16,0 0-6-16,0 0-8 15,0 0 0-15,0 0 0 0,-3 15-3 16,0 6 6 0,0 5-2-16,2 4 9 0,1 0-4 15,0 2-3-15,0-2-3 16,0-2 3-16,0 0-3 15,0-3 1-15,0-1-1 16,0-2 0-16,0-4 0 16,0-3 0-16,0-3 0 15,0-4 0-15,0-2 0 16,0-1-1-16,0-1-5 16,-5 1-11-16,-2-1-13 15,-1-4-17-15,-3 0-30 0,3 0 11 16</inkml:trace>
  <inkml:trace contextRef="#ctx0" brushRef="#br0" timeOffset="3351.5114">22932 8825 141 0,'0'0'21'15,"0"0"3"-15,0 0-11 16,0 0 0-16,0 0-10 15,0 0-6-15,-3 4 2 16,3 17 1-16,0 7 0 16,4 3 3-16,0-4-1 0,-2-2-1 15,1-7 1 1,1-4-1-16,-3-4-1 0,2-4-4 16,1-4 4-16,0-2 1 15,4 0 4-15,6 0-1 16,3-15-3-16,2-4 6 15,2-5 5-15,-2 2-8 16,1 0-1-16,-5 4 6 16,-5 5-8-16,-2 6 6 15,-5 4-7-15,-2 3 0 16,-1 0-1-16,3 0-3 16,-3 0 1-16,1 13-1 0,-1 2-22 15,0 3-1 1,0-4-8-16,0-3-9 0</inkml:trace>
  <inkml:trace contextRef="#ctx0" brushRef="#br0" timeOffset="3803.0581">23126 8659 136 0,'0'0'72'16,"0"0"-71"-16,0 0 25 16,0 0 9-16,0 0-24 15,0 0-11-15,-22-21 0 16,11 21 0-16,-10 14-2 15,-7 2 0-15,-3 0 1 16,-3-1 1-16,-3 0 0 16,1-4-1-16,3-2-12 15,7-4 2-15,11 0-2 16,9-4-10-16,6-1 13 16,2 0-15-16,21-3 14 15,9-12-4-15,1-1 8 16,0-2 3-16,-2 5 3 0,-7 1 0 15,-1 6 1-15,-4 6 1 16,-4 0 5-16,4 0 0 16,1 13-3-16,2 4-3 15,2 2 0-15,0-4 0 16,-3-2-40-16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3:31.370"/>
    </inkml:context>
    <inkml:brush xml:id="br0">
      <inkml:brushProperty name="width" value="0.10583" units="cm"/>
      <inkml:brushProperty name="height" value="0.10583" units="cm"/>
      <inkml:brushProperty name="color" value="#0000FF"/>
    </inkml:brush>
    <inkml:brush xml:id="br1">
      <inkml:brushProperty name="width" value="0.10583" units="cm"/>
      <inkml:brushProperty name="height" value="0.10583" units="cm"/>
      <inkml:brushProperty name="color" value="#FF0000"/>
    </inkml:brush>
    <inkml:brush xml:id="br2">
      <inkml:brushProperty name="width" value="0.10583" units="cm"/>
      <inkml:brushProperty name="height" value="0.10583" units="cm"/>
      <inkml:brushProperty name="color" value="#FF00FF"/>
    </inkml:brush>
  </inkml:definitions>
  <inkml:trace contextRef="#ctx0" brushRef="#br0">2724 1998 1377,'-21'0'416,"21"-21"-192,0 21-160,0 0 33,0 0-65,0-21-32,0 21 0,0 0-32,0 0 0,0 0-161,0 0-255,0 0-385,0 0 321,0 0 480,0 0 544,0 0 1026,0 0 31,0 0-288,0 0-160,0 0-160,0-24-224,0 24-257,0 0 129,21 0 192,-21 24-193,0-24-31,0 0-193,0 0 33,0 0-225,0 0-128,22 0 32,-22 0-32,0 0 96,0 21 160,0-21 97,23 21 63,-23-21-223,0 23 63,22-23-32,-22 21 0,0-21-95,0 23-1,22-23-32,-22 22 0,0-1 0,21-21 64,-21 22 65,22 0-225,-22-22 32,0 22 96,22 0-32,-22 0-96,0 21 0,22-21 0,-22-22-32,22 44-64,-22-44 64,23 43-32,-23-21 96,20 0 1,-20 0-33,22 0 0,-22 22 32,22-23-32,-22 3-64,23 20 32,-1-23 0,-2 1-32,-20 22 0,23-23 0,-1 23 32,0-22-32,0 22 0,-1-1 32,1 1-32,0-22 32,0 21 0,0 2 0,-1 19 0,1-19 0,22-1-64,-22 21 64,21-20-64,-20-1 32,22-1 64,-25 23-64,25-23 0,-23 2 32,21 20-32,-21-21 32,22 22 32,-22-23-64,-1 23 32,23-1-32,-22 2 64,21-23-64,-21 22 32,22-1-32,-21-21 32,19 21-64,3-21 32,-22 22 32,20-22-64,1 23 64,-22-24 32,21 23-96,1-23 193,-22 1-33,21 0-192,-21 0 96,22 0-96,-21 21 32,19-21 64,-19-22-64,-1 21 160,20 1-224,-19 0 96,21 0 32,-22-23-32,-1 24 32,23-1 0,-22-22 0,1 22-64,-3-23 64,25 2 96,-45 20-192,45-21 96,-23 0-96,-2 0 128,2 0 0,1 0-64,-1-1-288,0 1 576,-2 0-384,3 0 96,-1-22-64,-22 22 64,22 0 0,0 0-32,-1-22 96,1 21-32,0-21-32,-22 23-64,22-2 96,0-21 32,-1 22-128,1-22 192,0 24-224,0-24 128,2 21-64,-5-21 128,3 22-64,0-22-64,2 22 32,17-22 32,-17 0 0,-2 0 96,22 21-224,-23-21 128,23 0 0,-22 0-64,21 23 0,1-23 64,-22 0-64,23 22 64,-25-22 0,2 0-32,23 0 32,-23 21-128,-2-21 192,3 0-192,21 0 64,-21 22 32,-3-22 128,3 0-192,21 21 64,-22-21 64,21 0-160,-21 0 192,0 0-96,21 0 32,-21 23-32,0-23 0,23 0-32,-25 0 160,25 0-192,-23 0 32,0 0 96,21 0-64,-21 0 96,22 0-160,-23 0 64,23 0 0,-22-23-64,24 23 160,-4 0-160,-20-21 128,23 21-32,-2-22-96,1 1 128,-1 21-64,1-22 0,0-1-64,-1 2 96,1 21-96,-22-22 96,21 0-64,1 1 32,-1-25-64,2 25 128,0 21 32,-2-23-160,1 2 96,-1-1-64,1 0 0,0 0 32,-1 0 0,1 0 0,1 0 32,-3-21-160,3 21 320,-3 0-128,3 0-96,-1 0 32,-1-21 32,2 20-32,-23 2 128,21-2-160,1 2 64,-1-25-32,-21 26 97,23-3-97,-3-20 0,3-1 0,-1 22 32,-1-22-32,1 0 0,0 23 96,-23-23-128,23 0 32,2 1 0,-5-1 64,5 0-96,-4 0 64,-19 0-32,21 1-32,-1-1 0,23-1 96,-23 1-128,1-21 0,0 21 96,-1 0-32,-21 0 32,23 1-32,-3-1 0,3-22 0,-23 23-32,21-1 96,-20 0 0,21-23-64,-1 24 0,1-23 32,-22 23-64,21-23 64,1 22-64,1 1 32,-2-23 32,1 22-64,-22-22 0,21 22 32,1-21 0,-1 20 32,1-20-64,-22-1 96,21 22-64,2-21-64,0 21 96,-25-21-64,25-1 160,-23 22-128,0 0-32,-2 1 64,3-1 0,-23 22 128,22-23-320,0 1 128,0 2 32,0 19 0,-22-21 160,21 0-128,1 1 96,0-1-224,22 0 96,-23 1 32,1 21-256,0 0 480,-22 0-224,0 0-64,23 22 32,-23 0-32,0 0-320,0-21-865,22 21-994,-22 0-2465,0-22-6469</inkml:trace>
  <inkml:trace contextRef="#ctx0" brushRef="#br0" timeOffset="816.0463">10539 1100 2850,'-22'0'4773,"-2"0"-4005,2 0 1411,22 0 63,0-22-545,0 22-864,0 0-449,0 0 193,22 0-97,2 0-223,20 0-129,21-21-32,0 21-64,1-22-64,-23-1-256,23 23-289,-23-22-384,-21 22-961,0-21-1537,-22 21-2435</inkml:trace>
  <inkml:trace contextRef="#ctx0" brushRef="#br0" timeOffset="1031.0588">10822 1012 3331,'-43'23'448,"43"-1"1218,0 21-481,0-22-256,0 2-321,21 21-191,1-23-129,22 23 96,-21-22 289,-3 23-353,2-23 161,-22-1 800,0 23 224,0-22-480,-22 1-224,-21-2-353,-1 1-287,1-1-65,-1-21-96,0 22-385,1 1-896,21-23-1570,0 0-4612</inkml:trace>
  <inkml:trace contextRef="#ctx0" brushRef="#br0" timeOffset="1356.0775">11195 1121 7879,'22'-43'-32,"-22"43"769,0-21 1088,0 21-1472,-22 0-674,22 0 161,0 21 224,0 1 353,0-1 287,0 24 353,-23 20-64,23 1-320,0 0-225,0 0-320,23-22 1,-1 21-33,0-21-32,-1-22-801,1 21-2050,0-20-6918</inkml:trace>
  <inkml:trace contextRef="#ctx0" brushRef="#br0" timeOffset="1826.104">11567 1297 13773,'21'-22'1377,"-21"0"-1762,0 0 994,0 22-385,-21-22-608,21 22 160,-22 22 192,0 0 0,22 22 32,-22 1-32,22 20 64,0-20-32,22-2 32,0 0-32,21 1 96,-21-22-32,22 0 160,-1-1 256,-21-21 97,22 0-64,-1 0-65,-21-21-224,0-23-96,2 23 0,-2-24-128,-22 2 0,0-23-448,0 22-65,-22 1 193,-2-24 160,-20 45 64,1-21 256,-1 43-32,22-22-160,-21 22 0,21 22 64,0-1 32,0 1 32,22 0 129,0 22-1,22-21 0,0 20-96,22-21-128,-1 0 0,-21 0-352,22 1-737,-1-2-1506,-21-21-4035</inkml:trace>
  <inkml:trace contextRef="#ctx0" brushRef="#br0" timeOffset="2006.1146">12070 1407 11434,'22'45'417,"-22"-45"1569,22 21-257,-22-21-1024,22 22-545,-22-1-96,0 1-96,21 1-576,-21-2-1058,0 1-1986,22 0-2818</inkml:trace>
  <inkml:trace contextRef="#ctx0" brushRef="#br0" timeOffset="2279.1303">12288 926 12491,'22'-23'-288,"1"1"1089,-1 22 672,-2 22-512,3 1-256,21-2-193,-21 22-63,20 24-1,1-24-288,-22 23-128,-1-1 160,1 1-224,0 0-160,-22 0 0,0 0-128,-22 0-193,0-1-736,1-21-2595</inkml:trace>
  <inkml:trace contextRef="#ctx0" brushRef="#br0" timeOffset="5700.326">14717 860 12940,'-42'-44'-192,"-3"22"95,23 22 354,2-22-65,-3 22-256,1 0-32,-22 0 64,23 22 160,-24 21 320,23 1-127,0 22 31,1-1-96,21 1-128,21-23 64,1 24-31,0-24-1,23 1 128,20-22 0,-20-22-96,19 0 33,1 0-161,-20-22-32,21 0-32,-23 0 64,-21-21 32,0-1 0,-22 0-320,0 1 96,-22-2 32,0 2 64,-21 0 96,-23 20 32,1 1 32,20 1-64,-19 21-64,19 0-32,23 0 32,0 21 32,1 1 96,21 1 64,21 20-32,23-22 33,1 1-129,-3 23-96,25-24-321,-25-21-832,25 22-1890,-24-22-1954</inkml:trace>
  <inkml:trace contextRef="#ctx0" brushRef="#br0" timeOffset="5866.3355">15135 1100 12459,'22'21'225,"-22"2"191,20-1 1346,-20 0-1090,23-1-480,-23 1-96,0 0-63,22 0-1,-22 0-353,22 1-1472,-22-1-3044</inkml:trace>
  <inkml:trace contextRef="#ctx0" brushRef="#br0" timeOffset="6271.3586">15747 969 3171,'22'-43'9833,"-22"43"-9929,0-23 1217,0 23-769,-22 0-480,1 0 64,-1 0 32,-23 23 64,22 20-32,1-22 256,22 1-32,0 23-31,0-24-97,22 22 96,23-20 0,-22-1-32,20-22-64,1 22-96,-22-22-288,21 0-865,-21 0-1858,0 0-5701</inkml:trace>
  <inkml:trace contextRef="#ctx0" brushRef="#br0" timeOffset="6415.3669">15636 1078 13869,'0'0'-481,"23"0"1570,-1 0 96,1 0-928,20 0-257,1 0-481,0 0-1601,-1-21-2402</inkml:trace>
  <inkml:trace contextRef="#ctx0" brushRef="#br0" timeOffset="6668.3814">16119 683 14029,'0'0'-417,"22"0"1859,-22 0 223,0 24-928,22 19-449,-22 1 1,0-1-129,21 23-96,-21 0-96,0-23-192,22 23-257,-22-23-416,0 2-352,22-2-513,-22-21-1120,0 0-2083</inkml:trace>
  <inkml:trace contextRef="#ctx0" brushRef="#br0" timeOffset="6898.3945">16293 707 14541,'0'0'-384,"22"0"704,-22 21 1186,22 23-481,-22-22-449,22 44-224,-22-23-95,23 23-193,-23 0-128,20-1-449,-20-21-384,23 21-352,-1-21-769,-22-22-993,0 0-2562</inkml:trace>
  <inkml:trace contextRef="#ctx0" brushRef="#br0" timeOffset="7193.4113">16206 683 14765,'-22'-43'-800,"44"21"127,0 22 1089,0-22-448,21 22 64,23 0-32,-23 22 0,24-22-32,-24 22-96,1 1-769,-21 21-256,-23-23 128,-23 23 865,1 0 449,0 0 415,-21-1 481,21-20-288,-23 20-416,45-22 127,0 24-127,23-23-193,-1-1-64,23-21-256,-3 22-192,3-22-1025,-1 21-2371</inkml:trace>
  <inkml:trace contextRef="#ctx0" brushRef="#br0" timeOffset="7777.4446">14127 486 10954,'0'-43'160,"0"21"1153,-22 22-128,22 0-1313,-22 0-64,22 22 192,-22 0 160,1 44 225,-1-1 255,0 22-31,22 24-353,-22-2-128,22 0-64,22-21-64,0 21-192,21-21-769,23 0-1057,22-21-1377</inkml:trace>
  <inkml:trace contextRef="#ctx0" brushRef="#br0" timeOffset="8305.4748">16841 443 11306,'-22'-43'128,"22"43"737,0-23 480,0 23-127,0 23-354,22-2-351,-1 1 224,23 21-33,1 2-95,21-2-193,-22 23-160,-1 22 33,1-22-161,-1 21 32,-21 1-192,-22 0 32,0-24-416,0 24-609,-22-22-641,-21 1-2114,-1-2-7686</inkml:trace>
  <inkml:trace contextRef="#ctx0" brushRef="#br0" timeOffset="12884.7368">9574 6577 2114,'0'-22'2017,"0"22"-863,23 0 607,-23 0-223,0 0-353,0 0-224,0 0 256,0 0 32,0 0-32,0 0-256,0 0-128,0 0-96,0 0-321,0 0-160,0 0-224,0 0 160,0 22-96,0 0 65,0-1-1,0 23 160,0 0-64,0 0-63,0 0 95,0-1-256,0 1 0,0 0 32,0-23 0,0 3-32,0 19-32,22-21-64,-22-22-64,0 22-641,22-22-288,-22 0-641,0 0-1024,0 0-1186,0 0-4067</inkml:trace>
  <inkml:trace contextRef="#ctx0" brushRef="#br0" timeOffset="13908.7955">9532 7453 5797,'0'-22'1986,"0"22"-1954,0 0 1890,0-22 768,0 22-1152,0 0-577,0-22 64,0 22-193,-23 0-255,23 0-289,0 0-224,-22 0-192,0 0-64,2 0-64,-3 22 64,1 0 31,0 0 129,0 0-32,1 0 64,21 21-32,0 1 64,0 1-64,21-24 0,1 23 0,22-22-96,21 0 64,-20-22-64,20 0 64,-21 0 96,21 0 32,-21-22-96,-22 0 32,-1 0 32,1-21 0,-22 21 32,0-23 0,-22 23-32,1-21-32,-23 21 32,0-22 0,1 22 96,-24 22 97,25-22-193,-25 22 0,24 22-129,-1 0 33,1 0 0,43-22 0,0 22 96,0 0 128,21 21 129,23-43-1,1 22-160,-3 0 32,25-22-160,-24 0 160,1 23-352,-1-23 0,-21 0-256,0 0-449,0 0-769,0 0-1409,-1 0-1729</inkml:trace>
  <inkml:trace contextRef="#ctx0" brushRef="#br0" timeOffset="14263.8157">10034 7629 3971,'0'0'9001,"0"0"-8873,0 0 801,0 0 736,0 0-1312,0 21-289,0-21 224,0 22-32,23 0-128,-23 0-96,0 0 32,22 21-64,-22-20-128,0-2-416,0 2-898,22-2-1825,-22 1-4836</inkml:trace>
  <inkml:trace contextRef="#ctx0" brushRef="#br0" timeOffset="17039.9746">9684 3356 7591,'0'0'480,"-21"0"-672,21-22 897,-22 22-321,0 0-128,0 22-352,-1-22 128,3 22 192,-2 1 385,22-2 224,0 22 0,0-20-449,22-1-128,-2 0-256,3 0-96,21-22 128,-1 0 128,-21 0 129,22 0 127,-1-22 160,-21 0 193,0-23-160,-22 24-257,0-22-128,0 20-128,-22 1-32,-21-21-128,21 21-32,-22 22 0,1-22-64,-1 44-128,-1-22 64,3 22-129,19 21-351,23-21 63,-22 1 385,44-2 64,1 22-161,-1-20 161,-2-1-128,25-22 96,-1 22 127,-1-22 97,-21 0 32,22-22 161,-23 22 191,-21-22-64,0 22 225,0-23-33,0 2-255,-21-1-65,-1 1-32,-22-2-128,22 1-32,1 22-32,-23 0 32,22 0-64,-1 0-128,3 22 31,20 1 65,0-2-128,0 1-96,20-1-97,3-21 161,-1 23-96,22-23-97,-1 22 385,-21-22 96,0-22 0,0 22 65,-1-23 191,-21 23 32,0-21 0,-21-1 1,21 1-97,-44-2-256,22 1 32,-21 0-32,21 22-128,-22 0 64,1 22-32,21-22 31,-1 45-63,23-24 64,0 1 0,23-1 0,-1 2 96,-2-23-32,25 22 32,-1-22 64,-23 0 96,23 0 193,-44-22 223,22 22 1,0-23-129,-22 2-256,-22-1 193,0 1-193,0-2-160,0 23-64,-21-22-64,21 22 96,0 22-128,-1 1-33,3-2 33,20 1 32,0-1-640,0 2-706,43-23 673,-21 22-63,22-22-321,-1 0 384,-21-22 673,0 22 128,0-23 128,-22 23 32,0-21 96,0 21-320,-22 0-832,0 0-6311</inkml:trace>
  <inkml:trace contextRef="#ctx0" brushRef="#br0" timeOffset="18310.0472">9663 3465 10441,'-22'0'64,"22"0"-160,0 23 321,0-23 191,-22 22-448,22 0 32,22-22 96,-22 0 160,22 0 97,-22 0-97,21 0-256,1-22-128,-22 0-993,0-1-3043</inkml:trace>
  <inkml:trace contextRef="#ctx0" brushRef="#br0" timeOffset="25846.4783">13427 3641 3587,'0'-22'2466,"0"0"-1953,-22 22 1216,22-22 33,0 22-160,0 0-417,-22-21 0,22-1-160,0 22-257,-21-22-383,-1 22-353,0 0-288,-23 22 31,3-22-95,-3 43 0,-21 1 64,22 0 63,1 0 33,-1-1 128,22 23 32,22 0 0,0-22-64,0 21 64,44-20 32,-1-2-96,1 1 0,21-22 32,25 0 128,-25-22 0,0 0 128,1 0 1,-1-22 63,1-22-96,-23 22-128,1-21 32,-21-23-32,-3 22 32,-20 0-32,-20-22-96,-3 22-96,-21 0 32,-21 1 0,-1 21 32,-21 0 32,0 22 64,22 0-64,-25 22-64,47 0-32,-1 0-32,22-1 64,22 1 32,0 22 224,44-22 224,1 21-32,20-20-63,0 0-193,2-2 0,-2 1 0,1-22-64,-23 22-32,23-22-160,-23 0-353,-21 0-992,0 0-2499</inkml:trace>
  <inkml:trace contextRef="#ctx0" brushRef="#br0" timeOffset="26098.4927">13909 4079 6534,'22'44'2306,"-22"-22"-1890,0 0 1634,0 0-448,0-1-1250,0 2-288,0-2-32,0 1-192,0 0-737,0-22-1057,0 22-544,21-22-3011</inkml:trace>
  <inkml:trace contextRef="#ctx0" brushRef="#br0" timeOffset="26307.5047">14170 3816 13292,'22'0'352,"-22"0"-640,0 0 512,0 0-448,0 0-1505,0 23-2724</inkml:trace>
  <inkml:trace contextRef="#ctx0" brushRef="#br0" timeOffset="26450.5128">14237 4079 13004,'0'22'-288,"0"-22"608,0 0 1281,0 0-1344,0 0-802,22 0-1313,-22 0-2882</inkml:trace>
  <inkml:trace contextRef="#ctx0" brushRef="#br0" timeOffset="26682.5261">14499 3859 13196,'22'-20'1505,"-22"20"-1729,22 0 2498,0 0-1345,1 0-769,-3 0-64,2 0-160,23 0 0,-23 0-544,-2 0-1154,-20 0-1985,22 0-2595</inkml:trace>
  <inkml:trace contextRef="#ctx0" brushRef="#br0" timeOffset="26819.5339">14565 3991 8808,'0'23'224,"23"-1"1570,-3-22 288,2 0-1025,0 0-705,1 0-768,19 0-1698,-20 0-4901</inkml:trace>
  <inkml:trace contextRef="#ctx0" brushRef="#br0" timeOffset="27584.5777">15309 3685 10570,'22'-22'576,"-22"0"-576,-22 22 1602,22-22-513,-22 22-1089,22 0-257,-21 0-127,-1 0 224,-22 22 96,21 0 32,3 22 32,-2-1 64,-2 1-32,2 21 32,22-19-32,22-3 96,24 23 0,-26-23 64,47-21-160,-2 0-32,1 0 0,-23-22 32,23 0 65,-1 0 31,-20-22 64,-3 0-32,3-21 96,0-2 32,-45 2-191,0 0-1,0-3-160,-22 3-321,-23-23-63,0 44 192,-20-21 320,0 21 288,-1 22 64,-21 0-223,22 0-161,-1 22 0,43 0-128,3-1 63,20 23 130,20-22 383,25 23-64,20-25-63,1 3-225,-1 0-160,22-2-64,-20-21-385,-25 0-640,25 22-1345,-22-22-3011</inkml:trace>
  <inkml:trace contextRef="#ctx0" brushRef="#br0" timeOffset="27808.5904">15987 3991 5701,'22'45'8712,"-22"-24"-8167,23 1 800,-23 22-192,0-22-993,0 22-160,-23 0-352,23-23-993,0 1-1186,0 0-3971</inkml:trace>
  <inkml:trace contextRef="#ctx0" brushRef="#br0" timeOffset="28247.6154">16492 3948 3427,'0'22'8712,"0"-22"-8904,20 0 1761,2 0 481,0-22-1153,1 22-320,21 0-257,-1 0-256,-21 0-256,22 0-737,-1 0-1601,-21 0-2884</inkml:trace>
  <inkml:trace contextRef="#ctx0" brushRef="#br0" timeOffset="28766.6453">17453 3575 8167,'45'0'-96,"-45"0"2178,22 22 192,-22 0-1185,0 22-576,0 0-129,0-1-32,-22 1-159,-23 21-97,1 2-513,1-23 1,-1 0 160,1-1 256,-1-43 0,0 22 0,23-22-96,-1-22-417,0 22-800,22-43-193,-22 20 514,22-20-97,22 21 448,0 1 609,0-2 352,21 23 513,-21-23 865,43 23-33,-21 23-288,1 0-191,19-2-418,-19 1-127,20 0-225,-21-1-416,-22 2-64,-1-1-640,1 21-1410,1-21-2531</inkml:trace>
  <inkml:trace contextRef="#ctx0" brushRef="#br0" timeOffset="30678.7547">19008 3334 8231,'-23'-21'1762,"23"-1"-2114,-20 0 1120,20 0-479,-23 22-321,1-23-32,-1 23 32,-19-22 64,20 22 416,-23 22-128,23-22 33,-21 23 127,21 21-256,-22-22-160,44 21-64,0-21 32,0 1 0,22-2 225,0-21-1,22 0 64,-23 0 97,23 0-129,1-21-96,-3-24-96,3 23 0,-22 1 64,-3-23-32,-20-1-31,0 2-1,0-1 0,-20-23-160,-3 25-128,1-25-129,-1 24 129,1 0 320,2 20-128,20 23-32,-22 0-64,-1 0 32,1 44 128,0-22 32,22 44 32,0-22 0,22 21-32,0-21 1,1 0-65,19 22 64,3-22-160,-23-1-129,21 1-31,2-21-160,-23-2-609,0 1-737,-1-1-1152,1-21-5318</inkml:trace>
  <inkml:trace contextRef="#ctx0" brushRef="#br0" timeOffset="31189.7839">18263 3685 128,'0'0'32,"0"0"-64,0 0 832,0 0 450,0 0-65,0 0 32,0 0 256,0 0-95,0 0-129,0 0-320,0 0-1,0 0-223,0 0-224,0 0 191,0 0 65,22 0 0,-22 22 31,21-22-63,23 0-225,24 0-255,-3 0-129,44 0-32,-22 0 0,44 0-32,-21 0-32,0 0-64,21 0-128,-22 0-449,1 0-480,-23 0 32,-21 0-256,-23 0-673,1 0-160,-21 0-1666</inkml:trace>
  <inkml:trace contextRef="#ctx0" brushRef="#br0" timeOffset="31761.8165">18548 4145 11370,'-65'0'-416,"43"0"768,-1 22 705,23-22-704,-20 22-225,-2-1-64,0 23 64,22-22 32,0 22-64,0 0-160,0-23 64,22 25-32,-22-26-64,22-20 128,-2 23 224,25-23 129,-23-23-33,0 23-128,-1-44-160,1 22-160,0-43-32,0 21-224,-22 1-97,0-23 1,0 0-449,-22 1-224,22 20 961,-22-20 416,0 44 513,1-2 160,-1 23-449,22 0-160,-22 0-192,22 23 257,-22-2 319,22 23-95,0 0-96,22 21-1,-22-21-224,22 0-64,21-1 1,1 1-65,-22 0-96,21 0-32,-21-22-320,0-1-161,0 1-416,0 2-832,-1-24-1282,-21 0-1313</inkml:trace>
  <inkml:trace contextRef="#ctx0" brushRef="#br0" timeOffset="32307.8479">19008 4123 4772,'0'-22'4100,"0"22"-4516,0-22 1793,0 22 513,0-22-1122,-23 22-319,23 0-257,-20 0-160,20 0 0,-23 0 64,1 22 96,22 22 97,-23-22 63,23 22-32,0 0-64,0-1 1,23 1-65,-1-22-128,21 0-96,2-1-96,-1 1-96,-1-22-97,1 0 161,-1-22 32,-21 22 128,22-21-64,-21-23 0,-23 22-64,0-22 64,0 0-64,-23 1-97,1-1-127,-22 22-160,1-22 415,-23 23 226,23 21 191,-1 0 160,1 0-191,-2 0-65,22 43-64,23-21 192,0 0 65,0 0 31,23 22 1,22-23-161,-2 2-192,1-2-224,-1 1-225,1-22-832,0 22-2690</inkml:trace>
  <inkml:trace contextRef="#ctx0" brushRef="#br0" timeOffset="32497.8587">19533 4298 15983,'21'44'224,"-21"-22"448,0-1 962,0 25-1186,0-26-512,0 3-640,0 19-577,0-18-1666,0-24-5701</inkml:trace>
  <inkml:trace contextRef="#ctx0" brushRef="#br0" timeOffset="33202.899">20210 3465 11723,'0'0'256,"0"0"384,0 0 1282,44 23-961,2-23-673,-3 0-159,23 22 63,-1-22 0,1 0-96,-23 0-160,1 0-320,-21 0-257,-3 0-704,2 0-1250,-22 0 257,-22 0 544,2 0 161,-25 0 1280,23 22 353,-21 0 801,21-1 993,0 1-705,0 22-288,22 0-33,0-22-95,0 21-224,22 1-129,0 1 0,0-25-96,-1 3-128,1 21-64,-22-22 65,0-22 479,-22 22 609,1-22-224,-23 21-512,0-21-225,1 23-160,-23-23-32,23 0-128,-3 0-96,24 22-673,0-22-1538,22 0-2017</inkml:trace>
  <inkml:trace contextRef="#ctx0" brushRef="#br0" timeOffset="33656.9249">21087 3532 6790,'21'-22'-224,"-21"0"704,22 22 1794,-22 0-992,0-23-257,0 23-193,0 23 193,0-1-128,0 0-352,-22 21-97,22 1-32,-21 22-223,-1-1 95,0 1-128,22 0-32,0-22-128,0 21 32,0-20-64,22-2-480,0-21-1154,21 0-928,-21 0-1794</inkml:trace>
  <inkml:trace contextRef="#ctx0" brushRef="#br0" timeOffset="34118.9515">21546 3750 11787,'21'-43'2018,"-21"21"-3172,0 0 1859,-21 22-577,-1 0-480,0 22 160,0 0 160,0 21 64,1 1 32,21 21 96,0-19-32,0 19-128,43-21-96,-21-1-96,22-21 96,-1 22-32,3-44 96,18 22 32,-19-22 96,-2 0 64,1-22 128,0 0 96,-23-22-191,-21 23 31,0-24-96,0 2-448,-21-23-449,-1 23 160,-22-2 353,1 1 160,-24 22 320,3 1 289,18 21-65,-19 0-31,21 21-33,22 1-96,22 22 193,0-22 95,0 21-95,44-20-1,0 21-224,-1-22-224,25 0-128,-3-1-224,22 2-449,-21-23-1793,-23 0-3908</inkml:trace>
  <inkml:trace contextRef="#ctx0" brushRef="#br0" timeOffset="34357.9649">22226 4014 11979,'0'43'1729,"0"-21"-1600,0 0 1440,0 0-224,0 22-1088,0-22-161,0-1-64,0 2-353,0-2-768,21 1-1057,1 0-2498</inkml:trace>
  <inkml:trace contextRef="#ctx0" brushRef="#br0" timeOffset="34702.9849">22313 3488 11787,'43'0'-64,"-21"22"1793,22 22-127,-1-23-353,1 23-256,1 22-192,20-23-33,-1 23 1,-19-21-449,-1 21-256,-1-23 1,-21 23-65,0-23 0,-22 23-33,-22-22-191,-22-1-256,1 23-481,-1-22-1377,1 0-3940</inkml:trace>
  <inkml:trace contextRef="#ctx0" brushRef="#br1" timeOffset="41887.3955">18088 2809 1153,'0'0'608,"0"0"994,0 0 287,22 0-351,-22 0-481,0 0-224,22 0-97,0 0-95,-22 0-128,22 0-161,-1 0-64,-21 0-64,22 0 1,-22 0-33,0 0-96,0 0-96,0 0 0,0 0 0,0 0 0,0 0 160,0 0-64,0 0 0,0 0 32,0 0 129,0 0-1,0 0 64,0 0 0,0 0 1,0 0 95,0 0-192,0 0 0,22 0-127,-22 0-1,0 0-64,0-22 32,0 22-64,22 0-32,0 0 64,-1 0-32,23 0-32,2 0 0,-4 0 32,25 0-32,-2 0 32,1-22-32,21 22 0,-22 22-32,22-22 32,3 0 32,-25 0 0,44 22 32,-22-22 0,0 0-32,24 21 0,-24-21-32,0 22 32,1-22 0,-21 23 0,-2-23 32,-21 0 0,-1 21-64,-21-21 64,0 0-32,-22 0 32,0 0 32,0 0-224,0 0-705,-22 0-1089,0 0-2146</inkml:trace>
  <inkml:trace contextRef="#ctx0" brushRef="#br1" timeOffset="42378.4235">18197 2852 512,'0'-22'416,"0"22"1698,0 0 193,0 0-674,0 0-320,0 0 97,0 0-161,0 0-544,0 0-129,0 22 129,0 1-353,0-2-256,0 23-32,-21-23-64,21 24-64,0-23-128,0 20-705,21-19-1377,1-1-1506</inkml:trace>
  <inkml:trace contextRef="#ctx0" brushRef="#br1" timeOffset="42775.4466">19753 2896 672,'20'0'9801,"-20"22"-9993,0-22 1538,0 22 127,0-1-961,22 2-383,-22-1-65,0 21 288,0-22-224,23 2-128,-23-1 0,0 0-96,0 0-256,0-22-1186,0 22-1505,0-22-4132</inkml:trace>
  <inkml:trace contextRef="#ctx0" brushRef="#br1" timeOffset="43236.4729">19226 2765 4804,'-22'0'1409,"22"0"321,0 22 544,0-22-288,0 0-384,0-22-738,22 22-159,22-22-257,-1 0-191,46 0-161,20-21 32,0-1 192,24-21 129,-4 20-1,3 1 225,-1 0-417,-22 0 0,-20 23-192,-23-1-192,-23 0-801,-21 0-640,-22 22-2980</inkml:trace>
  <inkml:trace contextRef="#ctx0" brushRef="#br1" timeOffset="45601.6082">21262 1363 8391,'-23'-21'673,"3"-1"-449,20-1 801,0 1-32,0 0-640,20 0-161,3 22 480,21-22 578,-1 22-450,23 0-415,-1 0-289,1 0-96,-23 44-32,3 0-32,-4 1-257,3 20-31,-45 1 192,0 22 224,0-23-64,0 1 128,-45-23 64,25 1 64,-25-22-31,22-22-65,-20 22 0,-1-22-32,22-22-128,0 0 64,1 0-128,-1-22 96,22 23-64,0-1-96,0-1 64,43 2 64,-21 21 64,22-22-64,-1 22 0,2 0-64,20 22-224,-20-1-705,-1-21-769,-1 23-224,-21-1 225,0-1-930,0 1-2946</inkml:trace>
  <inkml:trace contextRef="#ctx0" brushRef="#br1" timeOffset="45920.6262">20956 2042 12908,'-45'23'-385,"45"-23"898,23 0 416,-23 0-257,44 0-511,-1 0-129,44 0 192,2-23 256,-2 23-352,44 0 32,0 0 65,0-21-1,1 21-32,-23 0-384,-22 0-449,2 0-159,-47 0-2179,3 0-2274</inkml:trace>
  <inkml:trace contextRef="#ctx0" brushRef="#br1" timeOffset="46374.6523">21152 2305 12908,'0'0'-865,"0"0"865,23 0 1089,-1 22-833,0 0-160,21-1-64,-21 1 96,0 22-96,21 1 0,-21-3-64,-22 26-64,0-25 64,0-21 64,-22 21 193,-21-21 415,-1-22-31,21 0-129,-19 0-192,-3 0-127,23-22-97,0 1-192,22-1 31,0-22-127,0 44-128,44-21 160,-21-3 64,41 24 96,-19 0 64,-1 0-64,21 24 32,-21-24-32,-23 21-737,23-21-1249,-22 22-1730</inkml:trace>
  <inkml:trace contextRef="#ctx0" brushRef="#br1" timeOffset="46892.682">21809 2458 11947,'0'-44'2114,"0"44"-2787,-22-22 1570,1 22-769,-1 0-416,0 0-193,-1 22 1,1 0 320,2 23 64,20-24-32,0 24 160,20-1 64,2-23-32,1 23 64,21-22-96,-1-1 64,1 1 0,-1 0 128,1-22 1,0 0 63,-1 0-96,-21-22-32,0 0-32,1 1-32,-23-23-96,0 22-160,-23-23-192,1 1-481,-22 23-160,1-23 737,-1 22 288,-21 0 128,-1 22 321,1 0 95,20 0-160,25 22-255,-2 0 127,22-22 32,22 44-32,-2-23 1,25 3-1,-1-24-96,-1 20-128,1 4-128,21-24-224,-21 21-128,-1-21-1026,-21 0-1601,0 0-1633</inkml:trace>
  <inkml:trace contextRef="#ctx0" brushRef="#br1" timeOffset="47730.7288">22313 2743 11755,'22'0'896,"-22"22"-607,0-22 2113,0 22-1121,0 0-992,0-1-225,0-21-128,0 22-545,21 1-993,-21-2-1793,0-21-1986</inkml:trace>
  <inkml:trace contextRef="#ctx0" brushRef="#br1" timeOffset="47889.7388">22356 2567 14285,'22'0'-5317,"-22"-20"4228,0 20 1121</inkml:trace>
  <inkml:trace contextRef="#ctx0" brushRef="#br1" timeOffset="48450.7708">22313 2612 1825,'0'-21'-96,"0"21"1313,0 0-800,0 0-97,22 0 865,-22 0 417,0 0-97,0 0-608,0 0 0,0 0 384,0 21-32,0-21 0,0 22-256,0 0-96,0 0-224,21-1-129,-21 1-320,0 22-127,22-22-65,-22 0 0,0-1 0,22 1-32,-22 1-96,0-2-193,0 1-415,0 0-417,0-22-1538,0 0-4996</inkml:trace>
  <inkml:trace contextRef="#ctx0" brushRef="#br1" timeOffset="56727.2445">22400 1647 2562,'0'0'1666,"0"0"640,0 0-801,0 0-672,0 0-417,0 0 1,0 0 63,0 0-128,0 0-191,0 0-97,0 0 96,0 0 64,0 0 160,0 0 289,0 0-32,22 0-129,-22 0-192,22 0-127,-1 0-1,23-21-160,-22-1 0,21 22 0,24-22 0,-25 1-32,25-2 0,-24 23 0,23-22 0,-23 22-96,2 0-321,-23 0-896,1-21-993,-23 21-1409</inkml:trace>
  <inkml:trace contextRef="#ctx0" brushRef="#br1" timeOffset="57131.2675">22531 1407 4868,'23'0'3299,"-23"-22"-3299,20 22 1602,-20 0-545,0 0-833,0-22-769,0 22 33,-20 22 480,-3 0 32,-21 0 0,22 22 0,-21-1 0,21 2 0,-22-2 0,44 0 0,-21-20 0,21 20 128,0-21 320,21 0 161,1 0 32,0 0-65,22 0-320,-23-1-352,23-21-1153,1 22-1634,-3 0-5156</inkml:trace>
  <inkml:trace contextRef="#ctx0" brushRef="#br1" timeOffset="58328.3362">17563 2721 3331,'-23'0'640,"23"0"-480,0 0 513,0 0 192,0 0-385,0 0-384,0 0 385,0 0 416,0 0-32,0 0 63,0 0 129,0 0-256,0 0 32,23 22-224,-23-22-65,22 22-96,0-22 1,0 22 31,-1 0-95,1-1-161,23 24-128,-23-24 0,-1 23-64,1-23-64,0 2 128,0-1-96,1 0-96,-3-22-224,-20 21-257,22-21-384,-22 0-1089,0 0-864,0 0-3877</inkml:trace>
  <inkml:trace contextRef="#ctx0" brushRef="#br1" timeOffset="58682.3564">17717 3006 3171,'0'0'544,"0"0"769,22 22 225,-22-22-225,21 0-608,-21 21-129,22 0 353,-22 2-64,22-23-128,-22 22-129,22-22 97,-22 0-97,23 22-31,-23-22-129,0 0 1,0 0-33,20 0-128,-20-22-159,22 0-1,-22 22-96,0-23-64,22 2-321,-22 0-287,0-23-1346,0 21-3748</inkml:trace>
  <inkml:trace contextRef="#ctx0" brushRef="#br1" timeOffset="86478.9457">18241 4846 640,'0'0'481,"0"0"608,0 0 160,0 0-641,0 0-544,0 0-96,0 0 64,0 0 0,0 0-64,0 0 64,0 0 257,0 0 255,0 0-31,0 0 223,0 0 418,0 0-97,0 0-161,0 0-31,0 0-256,0 0-257,-22 0-128,22 0 65,0 0 31,0 0-32,0 0 32,0 0 1,0 0-161,22 0 96,-22 0 0,0 0-95,22 0 31,-22 0 64,22 0-96,-1 0-64,1 0 96,24 0-31,-24 0-1,20 0-64,3 0 0,20 0-64,-21-22 0,0 22 64,-1 0-96,23 0 0,-23 0 0,2 0 0,-3 0-32,3 0 32,0 0-64,-2 0 128,1 0-64,21 0 32,-21 0 0,-1 22-32,23-22-32,-23 0 64,2 0-32,21 0 0,-1 0 32,0 0 0,24 0-32,-24 0 0,22 0 32,0 0-64,-20 0 32,-2 0-96,22 0 96,2 0 0,-1 0 0,-1 0 0,22 0 0,0 0 32,0 0 0,23 0 0,0 22 0,-23-22-64,23 0 128,-1 0-96,-1 0 0,24 0 32,0 22 0,-2-22 0,-21 0 64,24 0 33,-24 21 191,-1-21-32,-21 22-256,-20-22-96,-24 0 0,0 22-96,-21-22-321,1 0-159,-2 0-65,-21 0-384,0 22-1089,-22-22-3267</inkml:trace>
  <inkml:trace contextRef="#ctx0" brushRef="#br1" timeOffset="92142.2701">9750 3378 672,'0'0'2146,"0"0"-96,0 0-352,0-22-161,0 22-63,0 0-129,-22 0-384,22 0-160,-22 0-97,0 0-416,1 0-256,-1 0-32,0 0-32,22 22-128,-22 1 32,22-2 32,-23-21 32,23 22 0,23-1 96,-1 2 0,-22-1 64,22 0-32,0-22 32,-1 0 32,1 0 33,0 0 159,0 0-32,-22 0 96,22-22 1,-22 0-97,0-1-128,0 2-64,0-1-64,-22 1-160,0-2-64,0 23 0,0 0-32,-21 0-1,21 23 97,0-2-32,-1 1 128,23-1-32,0 2 0,0-23 32,23 22 160,-1 0-32,0-22 64,0 0 1,-1 0 31,1 0-32,-22 0 96,22-22 0,-22 22 33,0 0-65,0-22-128,-22 22-224,0 0-64,1-23 31,-1 23-63,22 23 64,-22-23 32,22 0 0,-22 22-64,22-22-65,0 0 97,22 0 32,-22 22 96,22-22 0,-22 0 32,0 0 0,0 0 0,0 0 64,0 0-32,0 0-64,0 0-480,0 0-417,0 0-481,0 0-319,0 0-2819</inkml:trace>
  <inkml:trace contextRef="#ctx0" brushRef="#br1" timeOffset="94320.3947">10582 2349 544,'0'0'609,"0"0"832,0-22 577,0 22-865,0 22-320,0-22 128,0 0 128,0 0-192,0 0-289,0 0-127,0 0 127,0 0-63,0 0-129,0 0-224,0 21-64,0-21-96,0 0-32,-21 0 64,21 0-64,0 0 0,0 22-32,0-22-32,-22 22-64,22 0-64,-22 0 32,22 1-32,0-23-32,-24 21 95,24 0 33,-22-21-160,22 24 128,0-24 96,-20 20 0,20-20-160,-22 24 128,22-24 32,-23 21 32,1 1 0,22-22 0,-22 22 32,22 0 0,-21-22-32,-1 21 0,22 1 0,-22 0 0,22-22-32,-22 22 0,22-22 32,0 22 32,-22 0 32,22-22 128,-21 21 64,21-21-64,-22 22-64,22 1-31,-22-23-33,22 21-64,-22 1 0,22 0 0,-22-22 32,22 21-32,-23 2 32,23-1-32,-20 0 96,20-1-160,-22-21 32,22 21 32,-22 2-32,22-23 32,0 22-64,-23-22 32,23 22 32,0-22-193,-22 22-95,22-22 160,-20 22 64,20-1 64,-23-21 0,1 22 0,22 1 0,-23-1 0,1 0 0,22 0-32,-20-1 64,20-21-64,0 22 32,-23 0-32,23-22 96,0 23-64,-22-23 0,22 21 64,0-21-32,-22 22 0,22-1 0,-22-21 0,22 0-32,-21 23 0,21-23 0,0 22 0,0-22 0,-22 0 0,22 0-32,0 22-64,-22-22-160,22 22-65,0-22-63,0 0 256,0 0 64,-22 21 128,22-21-32,0 0-32,0 0 32,0 22-64,-22-22 32,22 0 0,0 0-32,0 0-32,0 0-64,0 0-257,0 0 65,0 0 96,0 0 160,0 22-64,0-22-289,0 0-1440,0 0-4325</inkml:trace>
  <inkml:trace contextRef="#ctx0" brushRef="#br1" timeOffset="96961.5457">10582 2370 1921,'0'0'1057,"0"0"641,0 0-129,0 0-768,0 0-320,0 0 351,-21 22-287,21-22-481,-22 0 0,22 22 0,0-22 0,-22 22-96,-2 0 160,24 1 32,-22-2-31,2 0-65,-2 3 32,22-4-32,-23 4-32,1-3 0,0 1-32,1 0 32,-1 0-32,0-1 0,0 23 64,0-22-128,1 0 160,-1 21-64,22-21 192,-22 1-32,0-2-128,22 1 65,-22 0 31,-1-1 32,23 2-128,-20-1 0,20-22 0,-22 22 64,22-1 32,-22 0-96,-1 2-32,1-23-32,22 22 64,-20 0-31,-3 0 63,23 0-32,-22-22 0,-1 21 32,23 1-32,-22 1-32,22-23 0,-20 22 0,20 0 0,-23-22-32,23 22 64,-22-1 32,22-21 0,-22 22-64,22-22-32,-22 22 0,22-22-32,-21 23 64,-1-23-32,22 21 0,0 1 0,-22-22 0,22 21-32,-22-21-64,22 0 96,0 23 0,-22-23 0,22 22 0,0-22 0,-21 22 64,21-22-64,0 22-64,-22-22-64,22 0 0,0 21-64,-22-21-32,22 0 127,0 0 1,0 22 96,-22-22 0,22 0 32,0 0-32,0 22-32,-23-22 32,23 0 32,0 22-64,0-22 0,-20 0-64,20 0 160,0 22-64,0-22-64,0 0 128,0 0 0,-22 22 0,22-22 32,0 0 193,0 0-97,-23 22-64,23-22-32,0 21-96,0-21 0,0 0 0,-22 0 0,22 0 64,0 22 0,0-22-32,0 0 0,-22 22-32,22-22-32,0 22 0,-20-22 32,20 22-64,0 1 96,-23-3 0,23-20-32,-22 23 0,22-23 32,0 23-32,-22-23 0,22 21-64,0-21 32,-22 22-32,22 0 32,-21-22 32,21 21-32,0-21 0,-22 23-32,22-23-192,0 22 64,-22-1 95,22-21 97,-22 22-32,22-22 32,-23 22 0,23 0 32,-22-22-64,22 22 0,0-22 32,-21 22 0,21-22 0,0 22 0,-22-22 0,22 21 0,0-21 32,-22 23-32,22-23-32,-23 21 0,23 1 0,0-22 0,-22 22-96,22 0 32,0-22-32,-20 22 0,20-22-128,-22 22 63,22-1 97,-23-21 32,23 22 128,-22-22-32,22 24 64,-22-24-96,22 20 33,0-20-66,0 0 33,-21 23 33,21-23-33,0 22-33,-22-22 33,22 0 33,-22 20-66,22 4 98,-22-24 63,0 21 128,22 1-32,-21-22-32,-1 22-128,22-22 0,-22 22-32,0 0 129,22-22-33,-22 22-64,22-22 32,-21 21-32,21 2-64,-22-23 0,22 21 0,-22-21-32,22 23 32,0-23 0,0 21 0,-22-21 0,22 0 32,0 22 0,-23-22-32,23 22 192,0-22 0,0 22-128,-20-22 0,20 0-32,0 22 1,-22-22-33,22 22-33,-22-22 1,22 21 0,0-21 32,-24 22 32,24-22-64,0 22 64,-22 0-32,22-22 0,-19 22-96,19-22 64,-24 22-32,24-22 64,-22 21 0,22-21-32,0 23 32,-22-23 0,22 21-32,0 1 64,-22-22 0,22 23-32,0-23 0,-21 20 32,21-20-32,0 24 32,-22-24-32,22 22 0,-22-22 32,22 21-32,-22-21 0,22 23-32,0-23-32,-22 21 96,22-21-64,0 0 32,-22 23 32,22-23-32,0 0 64,-21 22-32,21-22-64,0 0-192,0 21-96,0-21-513,0 0-640,0 0-1346</inkml:trace>
  <inkml:trace contextRef="#ctx0" brushRef="#br1" timeOffset="97904.5997">10451 2547 1089,'0'0'1601,"0"0"-544,20 0-737,-20 0 161,0 0 768,0 0-480,0 0-225,22 0-31,-22-24 255,24 24-95,-24-21-160,22 0-129,-22-2 160,22-21-127,-1 22 31,23-21 257,-22-1 0,21 0 191,1 1-95,0 21-96,-23-22-289,23 22-384,-22 22-128,-22-22-320,23 22-994,-23 0-1696,0 0-2179</inkml:trace>
  <inkml:trace contextRef="#ctx0" brushRef="#br1" timeOffset="99081.6671">9684 3401 6502,'-21'0'-353,"-1"0"-31,0 0 384,0 21 192,-1 1-192,3-1-32,20 2 224,0-1 417,0 0-385,20 0-416,3-1-32,-1 1 224,22-22 0,-1 0 32,-21 0 256,22-22 32,-23 22-31,1-21 287,0-1 481,-22 0 64,0 0-288,0-1-256,-22 2-545,-21-1-257,-1 1 1,0-2 96,1 1 192,-1 22 96,21 0-32,3 0-320,-2 0 0,-1 0-64,23 22-225,0-22 161,0 23 320,23-2 160,-1 1 96,-2-1-320,3 2 32,-1-1-64,22-22-32,-23 22 64,1-22 64,0 0 320,-22 0 289,22-22 320,-22 22-96,0-22-289,0-1-224,0 2-224,0-1-31,-22-22-33,0 22-32,0 0-65,1 1-127,-1-1 128,0 22-192,-23 22 0,25-1 32,-2 1-65,22 0 97,0 22 160,0-22 32,22 22 96,-2-22-128,3 0-192,21 0-321,-1-1 193,-21-21 320,0 0 224,0 0 129,0 0 63,-22-21-160,0-1-64,0 0-64,-22 0-128,22 22 32,-44-23 0,22-20 0,-21 43-96,-1-21 32,21-2 32,-19 23 64,19 0-64,23 23 32,0-2 96,0 1 64,0-1 129,23-21 95,-1 23 32,-2-1-352,25-22-128,-23 0 0,0 0 32,-1 0 96,1 0-288,-22 0-128,0 0-1122,0 0-3971</inkml:trace>
  <inkml:trace contextRef="#ctx0" brushRef="#br1" timeOffset="103262.9059">8480 5175 3235,'0'0'-64,"0"0"320,-22 0 1153,22 22-640,0-22-705,0 0-32,0 0 288,0 0 353,0 0 416,0 0-160,0 0-385,0 0 129,0 0-65,0 0-191,0 0-1,0 0-320,-21 21-96,21-21 32,-22 23 32,0-2 65,0 2 31,0 20 96,0-21-160,-21 22 128,21-22-32,0 21-224,-21-21-32,21 22 64,22-22 0,-23-22 0,1 22-384,22 0-1410,-22-22-1633</inkml:trace>
  <inkml:trace contextRef="#ctx0" brushRef="#br2" timeOffset="110029.2931">18176 2765 7655,'0'-22'256,"0"0"897,-22 22 385,22 0-834,0 0-576,0 0-96,0 0-128,0 0 192,0 0 321,0 22-1,22-22 97,-22 22 63,0 0-31,0 0-33,0-1 33,0 24-193,0-2-160,0 0-96,0 24-32,0-25 64,0 25-31,0-2 287,0 2-192,0 20 0,0-21-96,0 0 33,0 21-33,0 1-32,-22-1 32,22 22 32,0-20-32,0-1 64,0-23 128,-22 23-63,22-23-65,0 1 0,0-1 0,-22-19 32,22 19-64,0 0-64,0-21-96,-22 22 193,22-1-129,0-21-32,0-22 0,0 22-32,22-22 32,-22 0 32,0-22-64,0 0 64,0 0-32,0 21 64,0-21-64,0 0 32,0 0 0,0 0 0,0 0-32,0 0 0,0 22 0,0-22-96,0 0 160,0 0 96,22 0-32,-22 0 32,0 0-32,22 0-96,-22 0-32,22 0 64,-22 22-128,0-22 96,21 0-32,1 0 32,0 0 128,0 0-127,0 0 31,-1 0 64,1 0-192,0 0 128,2 0-64,-2-22 32,0 22 0,-2 0-64,25 0 96,-23-22-64,0 22-32,-1 0 0,1 0 160,0 0-192,0-21-32,21 21 96,-21 0 0,22 0-32,-1 0 0,1-22 32,1 22-161,-3 0 129,26-22-96,-3 22 128,-21 0 96,21 0-160,22 0 96,-20 0-32,-2 0 32,1 22-32,21-22 64,-22 22-128,22-22 64,3 0 0,19 21 0,-22-21 32,0 22-64,0-22 129,0 22-162,25-22 130,-25 22-98,0-22 1,0 22 97,0-22-98,22 22 98,-20-22-194,-1 21 129,-1-21-128,0 23 0,22-23-32,-20 21 32,20-21-32,-22 0 64,1 0-32,22 0 160,-1 22-32,-22-22 0,22 0 32,-20 0-32,-1 0 32,-23 0-128,22 0 128,-21 0-32,21 23 0,-22-23-32,2 0 0,-2 0-129,22 0 33,-21 0 32,0 0 32,1 0 32,-3 0 96,-19 0-128,-2 0 192,23 0-32,-44 0-64,21 0 0,-21 0 32,0 0 0,0 0-96,-22 0 32,21 0-64,-21 0 64,0 0 0,0 0 0,0 0-96,0 0 128,0 0 32,0 0-64,22 0-64,-22 0 96,0 0 64,0 0 65,0 0-33,0 0 96,0-23-128,0 1 0,0 1-32,0-23 128,22 0-96,-22 0-64,0-21 33,0-1-65,0-21-97,-22 21 129,22-43 33,0 20-65,0 2 0,0-23-65,0 1-63,0 0-128,0 21 192,0-21-32,0-2-32,0 24-32,0 0 192,0 21-32,0 0 0,0 0-32,0 1-64,0-2-129,0 24 225,0-1-160,0 0 128,0 0-32,0 23 96,0-1 32,0 0-64,0 22 64,-22-23-32,22 23 96,0-21-256,0 21 128,-21-22 32,21 22-32,0 0 0,0 0-32,-22-22 32,0 22-32,0 0 0,0 0-64,-21 0 64,21 0 0,-22 0 128,1 0-256,-24 0 224,2 0-64,-2 0-64,-20-21 64,0 21 64,0 0-96,0 0 0,-2-23-32,-20 23 64,22 0-64,-23 0 32,22 0-96,-21-22 160,22 22-96,-22 0 32,0-21 128,19 21-224,-19 0 160,22 0-32,0 0-64,-22 0 96,-1 0-32,23 0-32,-23 0 160,-21 0-224,21 0 128,-21 0-96,22 0 160,-24 21-32,24-21 128,0 0 32,-22 22-224,-1-22 64,22 23-32,-20-23 32,21 21-192,-2-21 96,2 22 32,0-22 32,22 0 0,21 0 0,-21 0-32,20-22 96,24 22-64,-23 0-32,23 0 32,-1-21 0,22 42-288,-21-21-160,-1 22-225,22-22-128,-1 22 161,3-1 256,-2 2 255,0-23-95,22 22-480,0 0-610,0-1-2337</inkml:trace>
  <inkml:trace contextRef="#ctx0" brushRef="#br1" timeOffset="116599.6691">10384 2699 960,'0'-21'1922,"0"21"160,0 0-96,0 0-128,0 0-321,0 0-223,0 0-65,0 0-384,0 0-449,0 0-416,0 0-224,0 0 64,0 0 31,0 21-31,0 1-416,0 0-257,0 0-448,0 22-257,-22-23-384,22 24-1216</inkml:trace>
  <inkml:trace contextRef="#ctx0" brushRef="#br1" timeOffset="116728.6765">10341 3070 128,'21'23'416,"-21"-23"97,0 22 383,0-22-287,0 22-545,0-22-1185</inkml:trace>
  <inkml:trace contextRef="#ctx0" brushRef="#br1" timeOffset="116851.6834">10275 3444 2754,'22'44'96</inkml:trace>
  <inkml:trace contextRef="#ctx0" brushRef="#br1" timeOffset="117045.6946">10319 3641 1409,'0'0'1633,"0"22"-2465,-22-22 832,22 0-321</inkml:trace>
  <inkml:trace contextRef="#ctx0" brushRef="#br1" timeOffset="117176.702">10319 3839 3427,'0'20'224,"0"3"192,0 0-320,0-23-1537</inkml:trace>
  <inkml:trace contextRef="#ctx0" brushRef="#br1" timeOffset="117319.7101">10319 4057 8359,'0'44'289,"0"-44"-834,0 22 513,0-22 32,0 0-1345,0 22-3203</inkml:trace>
  <inkml:trace contextRef="#ctx0" brushRef="#br1" timeOffset="117493.7201">10341 4233 96,'21'21'1217,"-21"1"-481,0-22-31,0 22-673,0-22-288,0 22-481,0 0-640,0-22 1025,0 22 352,0-22-32</inkml:trace>
  <inkml:trace contextRef="#ctx0" brushRef="#br1" timeOffset="117630.7281">10384 4385 256,'0'0'1761,"0"22"642,0-22-898,0 24-800,0-24-193,22 20-95,-22-20-97,0 23-224,0-23-192,23 0-641,-23 0-448,0 0-384,0 0-321,0 0-607</inkml:trace>
  <inkml:trace contextRef="#ctx0" brushRef="#br1" timeOffset="117763.7357">10384 4561 1345,'0'22'1922,"0"-22"-321,0 0-672,22 0-673,-22 0-288,0 0-1025,0 22-2658</inkml:trace>
  <inkml:trace contextRef="#ctx0" brushRef="#br1" timeOffset="117894.7431">10384 4671 7302,'22'21'129,"-22"2"511,0-23 769,23 0-896,-23 0-897,22 21-1378,-22-21-2434</inkml:trace>
  <inkml:trace contextRef="#ctx0" brushRef="#br1" timeOffset="118030.7508">10429 4715 4804,'0'21'3972,"0"-21"-3940,0 0 32,0 23-64,22-23-513,-22 0-2113</inkml:trace>
  <inkml:trace contextRef="#ctx0" brushRef="#br1" timeOffset="118156.7581">10406 4824 6502,'0'0'3331,"0"0"-3171,0 0 1025,0 0-672,0 0-1634,0 0-2979</inkml:trace>
  <inkml:trace contextRef="#ctx0" brushRef="#br1" timeOffset="118712.7899">8831 4868 8648,'0'0'865,"0"0"704,0 0 737,0 0-1025,0 0-1249,0 0-96,22 0-128,0 0-673,21 0-1056,-21 0-482,0 0-1248</inkml:trace>
  <inkml:trace contextRef="#ctx0" brushRef="#br1" timeOffset="118906.801">9224 4890 9064,'45'0'769,"-45"0"-193,22 0 97,0 0-481,0 0-160,-22 0-192,21 0-416,-21 0-129,22 0 192,-22 0-480,22 0-640,0 0-833,-22 0-641</inkml:trace>
  <inkml:trace contextRef="#ctx0" brushRef="#br1" timeOffset="119031.8081">9554 4868 960,'20'0'1089,"3"22"-512,-1-22-481,-22 0-64,22 0-1217</inkml:trace>
  <inkml:trace contextRef="#ctx0" brushRef="#br1" timeOffset="119230.8196">10101 4824 8199,'20'0'128,"-20"-22"-704,23 22 256,-23 0-769,0 0-4325</inkml:trace>
  <inkml:trace contextRef="#ctx0" brushRef="#br1" timeOffset="119363.8271">10341 4824 6277,'21'0'-576,"-21"0"-4837</inkml:trace>
  <inkml:trace contextRef="#ctx0" brushRef="#br1" timeOffset="120717.9045">9619 4955 12363,'0'0'673,"0"0"-769,0 0 640,0 0 225,0 0-577,0 0-352,22 0-1121,-22 0-2178,22 0-6085</inkml:trace>
  <inkml:trace contextRef="#ctx0" brushRef="#br1" timeOffset="120860.9119">9902 4955 10986,'45'0'96,"-45"0"-224,22 0 64,-22 0-1089,23-22-2691</inkml:trace>
  <inkml:trace contextRef="#ctx0" brushRef="#br1" timeOffset="120983.9198">10166 4955 14189,'22'0'-1634,"-22"0"-1344,0 22-3813</inkml:trace>
  <inkml:trace contextRef="#ctx0" brushRef="#br1" timeOffset="127418.2878">20737 5262 1057,'-23'0'2594,"23"0"-352,-22 0-224,0 0-96,22-21 96,-20 21-289,20 0-319,-23 0-225,23 0-224,0 0-257,-22 0-319,22 0-225,0 0-160,22 21 0,1-21 96,-3 23-96,2-1 128,23-1-32,-3 1-64,25 0 64,-24-22-96,2 22 32,20 0 64,-21-22-224,0 0 256,-1 22-608,-21-22 864,1 0-704,-1 0 608,-22 0-544,0 0 192,-22 0 32,-1 0 0,1 21 0,0-21-160,-21 22 416,-1 0-288,1-22 160,-1 22-96,-22 0-64,22 0 32,-1-22 96,3 22-128,19-1-128,1-21-289,0 0-512,22 23-704,0-23-513,0 0-129,0 21-575,0-21-4005</inkml:trace>
  <inkml:trace contextRef="#ctx0" brushRef="#br1" timeOffset="127693.3035">21262 5635 8488,'0'0'1089,"0"0"-865,-23 0 2242,3 21-1441,-2-21-512,-23 22 63,-20 2-95,21-3-161,-21 23-160,-2-23-96,24 2-96,-1-1-320,22-22-929,22 21-1730,0-21-1506</inkml:trace>
  <inkml:trace contextRef="#ctx0" brushRef="#br1" timeOffset="128118.3279">21612 5612 10057,'23'-21'-769,"-23"21"961,0 0 289,-23 0-513,0 21-64,1-21 352,1 44 449,-1-22 192,0 23-289,0-23-320,22 21-159,0 2-65,22-2 64,0-22 0,21 2 160,25-1 353,-26-22 95,25 0-95,-2-22 128,1-1-161,-23 2-63,-21-22-97,0-2 33,-22 24-97,0-23 0,-44-1-255,1 2-129,-1 20 0,-21 2-193,-2-1-95,25 0-929,-26 22-1121,25 0-4036</inkml:trace>
  <inkml:trace contextRef="#ctx0" brushRef="#br0" timeOffset="132994.6068">13273 6337 5252,'22'-24'897,"-22"2"0,0 22 673,0-21-225,23-1 64,-23 22-352,-23-21-320,23 21-32,0-23-193,-22 23-384,2 0-192,-2 23 64,-23-23-64,2 21-128,-2 1 64,1 21 32,1 3 96,21-3-64,0 1 32,0-1 32,22 23 0,0-22-64,0 21 32,22-21 32,22 0 0,21-23 0,-21 2 32,22-2 64,1-21 96,-2 0 160,0-21 129,1-2-97,-23 2-128,1-23-32,-22 22-63,0-22-33,-22-21-96,0 21 32,0 0-64,-44 1-128,22-1 0,-21 1-65,-23-3 1,23 24 32,-46 22 128,24 0 32,20 0 0,2 22 0,-1 2 0,44 19 0,0-21 0,22-1 64,23 24 32,-2-24-64,24 1 0,-2 0-32,0 0 64,-21-22-160,21 22-96,-21-22-352,0 22-546,-23-22-671,1 0-866,0 0-2530</inkml:trace>
  <inkml:trace contextRef="#ctx0" brushRef="#br0" timeOffset="133304.6243">13887 6730 9513,'0'0'1185,"0"0"-1057,0 0 1858,0 0-673,0 22-416,22-1-481,-22 2-224,0-2-96,22 24 0,-22-24-96,0 1 65,21 0-65,-21-1-225,0 3-672,0-24-1665,22 0-2627</inkml:trace>
  <inkml:trace contextRef="#ctx0" brushRef="#br0" timeOffset="133629.6431">14346 6446 7078,'0'22'6310,"22"-22"-6758,-22 0 736,0 0 192,0 0-480,0 0-448,0 0-1538,0 21-2146</inkml:trace>
  <inkml:trace contextRef="#ctx0" brushRef="#br0" timeOffset="133779.6513">14368 6664 8520,'0'22'1089,"0"0"-897,0-22 1281,0 0-352,21 22-800,-21-22-321,0 0-961,0 0-1634,0 0-4355</inkml:trace>
  <inkml:trace contextRef="#ctx0" brushRef="#br0" timeOffset="134076.6687">14675 6511 11787,'0'0'2402,"0"0"-2274,0 0 1602,22 0-129,-2 0-992,2 0-385,23 0-160,-23 0-32,21 0-64,-21 0-64,0 0-737,0 0-1089,0 0-1921,-22 22-3524</inkml:trace>
  <inkml:trace contextRef="#ctx0" brushRef="#br0" timeOffset="134248.6786">14697 6686 9833,'-22'22'512,"44"0"257,-22-22 1601,42 0-512,-19 22-897,21-22-673,-22 0-288,21 0-128,-21-22-1217,0 22-2467,0 0-7493</inkml:trace>
  <inkml:trace contextRef="#ctx0" brushRef="#br0" timeOffset="135092.7268">15769 6489 2690,'22'-43'6246,"-22"43"-5862,0-23 1858,0 2-448,-22 21-1089,0-22-385,1 22-288,-24 0-160,23 22 32,-23-22 32,3 44 0,-3-22-64,23 21 64,1 1 64,-1 21-32,22 1 96,0 0-32,22-22-64,-1 22 0,23-23 128,1-21-32,20-1 96,2-21 64,-2 0 289,0 0-289,1-43 64,-1 21-96,-20-22-96,-3 1-128,-20-1 0,1-22 0,-1 22-32,-22-21-256,-22 21 96,-1 0 128,-41 1-65,-3 20 65,-20 23 0,22 0 96,-22 0-32,20 23 32,22-1-64,3-1 0,19 1-64,23 0 128,0 0 224,23 0 417,19 21-97,25-21-191,-1 0-193,0 0-64,-1-22-32,1 22 0,-1-22-32,-20 0-288,-3 0-321,-19 0-1088,-1 0-2339</inkml:trace>
  <inkml:trace contextRef="#ctx0" brushRef="#br0" timeOffset="135324.7401">16382 6752 4163,'20'44'6374,"-20"-23"-6117,0 24 1633,0-24-97,0 1-1120,0 21-417,0-19-224,0-2-64,0-1-673,23 1-1569,-23 0-2402</inkml:trace>
  <inkml:trace contextRef="#ctx0" brushRef="#br0" timeOffset="135620.757">16753 6752 13100,'0'21'1698,"22"-21"-2723,0 0 2754,0 0-640,0 0-801,21 0-191,1 0-97,-1 0-225,-21 0-639,2 0-1475,-2 23-2850</inkml:trace>
  <inkml:trace contextRef="#ctx0" brushRef="#br0" timeOffset="136348.7987">18219 6620 7591,'22'-21'768,"0"21"-607,-22 0 1376,0 21 33,0 1-674,-22 22-607,0 0-289,0 22 128,1 0-160,-23-1-225,0 2-159,1-24 288,-24 1 64,25-22 96,19 0 32,-21-1-64,1-21 64,21 0-64,0-21-160,0-1 192,22 0 0,0-22-32,22 22-64,0 1 160,23-1-96,-3 22 288,25-24 449,-24 24 64,23 24-33,-23-2-287,1-1-129,-1 1-256,-21 0-64,22 0-96,-22 0-320,-1 0-321,-21-22-352,22 21-1473,-22-21-1954</inkml:trace>
  <inkml:trace contextRef="#ctx0" brushRef="#br0" timeOffset="137019.8371">18766 6948 8776,'0'0'3972,"-21"0"-3620,21 0 1570,0 0-193,0 0-1312,0 0-417,0 0-224,0 0-385,0 0-736,21 0-1602,-21 0-3267</inkml:trace>
  <inkml:trace contextRef="#ctx0" brushRef="#br0" timeOffset="137595.8699">19270 6555 7238,'0'-22'1442,"0"22"-1058,0 0 1794,0-22-512,0 22-962,-22 0-351,22 0-129,-22 22-64,0 0 128,1 0 97,-1 21 31,22 1-128,-22 0-127,22 21-1,-22 1-128,22-22 0,22 21 0,-22-19-256,22 19-801,21-21-1153,1-22-1762</inkml:trace>
  <inkml:trace contextRef="#ctx0" brushRef="#br0" timeOffset="137992.8926">19576 6972 10025,'0'43'-801,"0"-21"-32,0 0 1026,0 22 31,22-1-256,-22-21-929,0 22-224,22 1 1153,-22-24 64,0-21 224,23 21 513,-23-21 736,0-21-608,-23 0 64,23-24-32,-22 1 96,0 1-353,22-1-543,-22-22-226,22-1-255,22 2-449,0 21 801,23 1 128,-2 20-160,1 23 193,-1 0 159,-21 0-224,23 0-96,-45 23-32,0 20 160,0-20 64,0-2-32,-45 1 1,23 0-1,2-1-160,-25-21-449,23 24-1024,-1-24-1826,23 0-4196</inkml:trace>
  <inkml:trace contextRef="#ctx0" brushRef="#br0" timeOffset="138259.9079">19949 6862 11018,'22'21'609,"-22"-21"-674,-22 22 610,22 0 160,0-1-513,0 3-192,22 19 96,-1-21-128,1-22 224,0 22 64,0-22 1,21 0 95,-21-22-32,22 0 65,-21 22 127,-23-43-96,0 19-63,0 3-65,0-1-288,-23 0-288,1 22-161,-22 0-576,44 0-1345,-21 0-1730</inkml:trace>
  <inkml:trace contextRef="#ctx0" brushRef="#br0" timeOffset="138569.9253">20474 6839 10730,'0'-43'2498,"0"43"-3235,-22-23 1730,1 23-32,-23 0-833,22 0-192,0 23 64,1-2-64,21 1 0,0 1-96,21-23-160,1 21-65,22 1 129,-22 0 128,21-1 128,-21 3 0,0-2 0,-22-1 96,0-21 64,0 22 160,-22-22-63,0 0-33,0 0-320,-21 0-737,21 0-288,0 0-801,22 0-288,-22-22-4869</inkml:trace>
  <inkml:trace contextRef="#ctx0" brushRef="#br0" timeOffset="138714.9339">20605 6905 10089,'22'22'320,"-22"-1"737,0 3 801,0-2-1441,0-1-417,23 1-449,-23-22-1537,20 22-4548</inkml:trace>
  <inkml:trace contextRef="#ctx0" brushRef="#br0" timeOffset="138857.9422">20737 6730 14541,'-23'0'-96,"23"-22"-4356,0 22 2818,0 0-5188</inkml:trace>
  <inkml:trace contextRef="#ctx0" brushRef="#br0" timeOffset="139038.9523">20802 6862 11370,'44'0'673,"-22"0"192,21 0 1089,2-23-1058,-23 23-255,21 0-449,-21-22-352,0 22-1057,0 0-1378,-22 0-4932</inkml:trace>
  <inkml:trace contextRef="#ctx0" brushRef="#br0" timeOffset="139240.9639">20934 6664 7046,'22'44'417,"-22"-22"2529,0 0-159,0 22-1153,0-1-674,0-20-543,0 42-257,0-44-128,0 25-32,0-3-416,0-21-1090,22 0-1537,-1 0-3010</inkml:trace>
  <inkml:trace contextRef="#ctx0" brushRef="#br0" timeOffset="139406.9735">21152 6905 11851,'23'0'0,"-23"22"993,0-22 128,0 21-1217,0 3-1538,0 19-1088,0-21-2435</inkml:trace>
  <inkml:trace contextRef="#ctx0" brushRef="#br0" timeOffset="139571.9829">21175 6686 11274,'0'-44'-737,"0"44"-4035,22 0 2049</inkml:trace>
  <inkml:trace contextRef="#ctx0" brushRef="#br0" timeOffset="139983.0063">21306 7037 6886,'22'44'1922,"-22"-22"-1250,0-22 1763,0 0-1026,0 0-704,21 0-289,-21 0-160,22-22-159,0 0-130,0 0-223,-22 22-128,22-22-257,-1 22 161,-21-21 384,22 21 384,-22 0 160,22 0-63,-22 0 31,0 0-96,22 0-223,-22-22 63,0 22-128,0 0-224,-22-24-193,22 24-223,-22 0 415,0 24 225,1-24 1,-1 22 31,22-1 32,0 1 64,22 0 128,-1 0 32,1 0 1,22-22 31,-1 22-320,2-22-160,20 0-96,-43 0-321,23 0-416,-45 0-2498</inkml:trace>
  <inkml:trace contextRef="#ctx0" brushRef="#br0" timeOffset="140575.0403">22596 6883 10281,'23'89'1089,"-23"-46"-544,0 1 832,22 0-320,-22-22-544,0-22-161,0 21 128,0-21 257,0-21 192,0-1-705,22 0-96,-22-22-128,20 1 32,-20-3-64,23 3 32,-23 21-96,22 1-64,0-2 32,0 23 64,-1 0 32,1 0 64,0 23-32,-22 20 0,0-21-32,22 23 0,-22-23 0,0 21-513,23-21-1216,-23 0-1795,0 0-704</inkml:trace>
  <inkml:trace contextRef="#ctx0" brushRef="#br0" timeOffset="141397.0873">23056 6905 12555,'23'-22'-32,"-23"22"32,0 22 801,-23 0-320,23-1-193,0 25-160,0-3-32,0 1-32,23 0-64,-1-23 0,0 1-96,21 0 32,-21 0 32,22-22 32,-23-22-96,1 22-96,22-22-1,-22 0-127,-1-21 32,-21 21 160,22-22-32,-22 22-33,0-21 161,0 19 513,0 3 256,0-1-225,0 22 33,0 0-65,-22 0-416,22 0 96,0 22 193,0 23 127,0-23-64,0-1 1,22 23-289,-22-22-96,44 0-64,-21 0-64,-3-1-192,2-21-161,0 22 33,2-22-161,-24 0-288,22-22 353,-22 1 320,0-1 192,0 22 0,0-22-64,0 0 32,0 0 32,19 22 0,-19 0-32,0 0 96,0 0 160,0 22-128,0 0-32,0 0 0,0 0-32,24-1 32,-24-21-32,0 22 32,22-22 64,-22 0 97,0 0 31,0-22-160,0 22-96,0-21 0,22-1-64,0 0 32,-1 22-128,1-22-65,0 22 161,0 0 96,0 0 0,-1 0 257,1 0 159,0 22-224,-22 0-128,22-22-96,-22 22-32,0-22 64,0 21-32,0-21 0,0 0 0,22 0 65,-22 0-33,0 0-96,0 0-65,0 0-63,23 0-32,-23 0-160,0 0 159,0 0 97,0 22 96,20-22-32,-20 22-64,0-22-737,22 0-2017,-22 22-2243</inkml:trace>
  <inkml:trace contextRef="#ctx0" brushRef="#br0" timeOffset="141795.1102">24129 6664 960,'0'-44'7944,"0"44"-7784,0 0 545,0 22 1473,-22 22-897,22 22-736,0-1-33,0 1-128,0-1-320,22 2-32,-22-23-64,0 0 0,0-22 96,21-1-31,-21-21 127,0 0 192,0 0-192,22-21-192,23-1-256,-23 0 96,-1 0-65,1 22 33,0 0 192,0 0 256,0 0 193,-22 22 31,0 0-192,0 0-127,0-1-1,-22 1-192,0 0 0,0-22-417,0 22-320,1-22-320,21 0-1281,-22 0-2178</inkml:trace>
  <inkml:trace contextRef="#ctx0" brushRef="#br0" timeOffset="142205.1336">24369 7125 5669,'44'0'5637,"-21"-22"-5701,-1 22 2050,20-22 32,-19 0-1377,21 22-225,-23-22-224,-21 22-192,0-22-160,0 22-288,-21 0-898,-23 0-95,21 0 128,-19 22 928,20-22 289,-1 22 96,1 0 64,0 22 32,22-23 65,22 1 255,0 0-96,1 0 161,-1-22-129,20 22-32,-19-22 33,-1 0 159,0 0-128,-1-22-63,1 22-65,-22-22-128,22 0-64,-22 0-64,22 22 0,0-21 0,21-1 0,-21 22 96,0-22-32,0 22-32,2 0-32,-5 0-32,3 0-160,1 0-641,0 0-928,-23-22-1474,0 22-5478</inkml:trace>
  <inkml:trace contextRef="#ctx0" brushRef="#br0" timeOffset="142443.1473">24873 6468 14381,'65'0'-256,"-20"0"672,20 0 1378,1 21-737,-23 23-192,23 0-32,-1 21 127,-21 1-95,-1-1-448,-21 1-385,1 0 64,-23 1-128,0-24-224,0 23-641,-45-22-801,25-1-992,-3-21-2083,-21 22-3779</inkml:trace>
  <inkml:trace contextRef="#ctx0" brushRef="#br0" timeOffset="143338.1983">17804 7475 3267,'-22'0'4292,"22"0"-4100,-22 0 1698,22 0 512,-21 0-640,21 0-513,0 0-256,0 0-321,21 0-31,-21 0-65,22 0-127,22 0-65,-1 0-63,46 0-193,-24 0-32,22 22 0,0-22-256,1 21-385,-23-21-640,3 0-1794,-25 22-3395</inkml:trace>
  <inkml:trace contextRef="#ctx0" brushRef="#br0" timeOffset="151229.6498">9072 7650 2530,'0'0'1121,"0"0"-96,0 0-256,0-21-321,0 21-288,0 0-96,22 0 64,-22 0 129,0 0 191,0 0-160,0 0 225,0 0 31,0 0 33,0 0 31,0 0 65,0 0 0,0 0-33,0 0-159,0 0-257,0 0-160,0 0 0,0 0 64,0 0 64,0 0 161,0 0 287,0 0-31,0 0-161,0 0-255,0 0-33,-22 0-128,-1 0 32,23 0-64,-22 0-32,0 21-32,-21-21 64,-1 0 64,1 0 0,-23 0-96,23 0 96,-23 0 192,1 0-32,19 0-64,-19 0 1,21 0-97,22 0-128,-21 0 64,21 0 0,0 0 0,22 0 0,-22 0-161,22 0 97,0 0-32,0 0-128,0 0-192,0 0-193,0 0-416,0 0-961,0 0-640,0 0-1987</inkml:trace>
  <inkml:trace contextRef="#ctx0" brushRef="#br0" timeOffset="151676.6754">8567 7453 4932,'0'0'1794,"0"0"-1890,0 0 640,0 0 1186,0 0-289,0 0-1024,0 22-225,-19-22-96,-5 0 0,2 22-96,0-1-32,-21-21-32,-1 22 32,0 0 0,1 0 32,21 1 0,0-1 32,0-1 0,22-21 32,0 22 192,0 0 97,22-22 223,0 22 129,0 0-33,21 0-63,1-1-225,0-21-63,-1 23-129,-21-2-224,24 2-449,-27-23-1184,-19 21-2371</inkml:trace>
  <inkml:trace contextRef="#ctx0" brushRef="#br0" timeOffset="157063.9833">9597 3488 768,'0'0'1153,"0"0"481,0 0-641,0 0-256,0 0 31,0-23-31,0 23-64,0 0-161,0 0-256,0 0 161,22 0 95,-22 0 65,0 0 127,0 0 161,0 0 96,0 0-256,0 0-161,0 0-191,0 0 31,0 0-192,0 0-96,0 0 64,0 0-31,0 23 31,-22-23-64,22 22-64,-23 0-128,3 0-64,-25-1 63,1 23-31,24 0-64,-25 0 224,1-1-32,1 1 0,-1 21-32,-1-19 64,-20-3 32,20 23-64,3-23 0,-3 23 0,2 0 96,-23-1-96,23-21 32,-23 22-32,23-23 0,21 1 0,-22 1 0,21-1 0,3-23 0,-2 1 0,0 22 0,22-22 0,-24-22 0,2 22 0,22-1-32,-19 2 32,19-23-96,0 21 96,0-21-96,0 0 96,0 0-32,0 0-32,0 0-256,0 0-33,0 0-319,0 0-898,0 0-1537</inkml:trace>
  <inkml:trace contextRef="#ctx0" brushRef="#br0" timeOffset="157461.0062">8567 4407 11851,'0'0'-224,"0"24"31,0-24 706,-19 43-97,19-21-416,-24 43 0,2-21 64,-22 22 32,23-22 0,-1 0-96,0-1 32,22 1-64,0-22 32,0 0 321,22-1 447,21-21 193,1 0-256,21 0-417,3 0-192,-3 0-96,-21 0-64,21 0-640,-21 0-1122,-1 0-1377,-21 0-2306</inkml:trace>
  <inkml:trace contextRef="#ctx0" brushRef="#br0" timeOffset="158586.0706">8393 4911 544,'-22'0'4260,"22"0"-4132,0 0-32,-22 0 1025,22 0-224,0 22-320,0-22-257,0 0 257,0 0 63,0 22-127,22-22-225,-22 0-192,22 0-32,-22 0-32,22 0-32,-22 0 96,22 0 128,-22 0 193,0-22 63,0 22-191,-22-22 127,22 22-288,-22 0-64,0 0 128,-22 0 33,44 0 31,-21 22-192,21 0-64,0 0 96,0-22-32,21 22-64,23-22 0,-22 0 64,22 0 96,-23-22-32,1 22-64,-22 0 64,22-22 129,-44 22 95,22-22-288,-22 22 0,-21-22-96,21 22 96,-22 0 0,22 0 160,1 22-63,21-22-129,0 0-64,0 22 96,0 0 192,21-22-160,23 0-96,-22 0 96,0 0-96,0 0-32,-22 0-160,21 0-224,-21-22-65,0 22 257,0-22-161,-21 22 225,-1 0 0,0 0 96,0 0 192,-22 22-32,23-22 64,21 22-127,-22 0-1,22 0-32,22-22-32,-1 21 32,1-21 32,22 0-97,-22-21-351,21 21-64,-21-22 191,-22 0 193,22 0 96,-22 0-64,-22 0 0,0 1 192,1 21-160,-23-22 0,22 22 353,-22 0 95,23 0-352,-1 22-224,0-1 96,22-21 32,0 22-32,0 0 128,0 0-64,22 0 32,0-22-32,-1 0 32,1 0-64,0 0 32,0 0 0,-22 0 160,0-22-160,0 22-577,-22 0-1825,22 0-6214</inkml:trace>
  <inkml:trace contextRef="#ctx0" brushRef="#br0" timeOffset="161118.2154">6139 4516 10345,'0'0'737,"0"0"-609,0 0-96,0 0 128,0 24 449,22-3-65,-22 1-95,0 22 31,0 21-31,0 23-65,0 22-160,0-23-96,0 22-32,0 2-63,0-46-1,0 23 0,0-44-32,0 0 0,0-23 0,0 1-449,0 0-672,0 0-1505,0-22-2019</inkml:trace>
  <inkml:trace contextRef="#ctx0" brushRef="#br0" timeOffset="161415.2324">5965 5241 11242,'0'21'-288,"0"2"224,20-1 192,3-1 288,-1 23-159,-22 0-97,22-1 32,0 1-128,-1 0 224,1 0 129,0 0-225,22-23 0,-23 1 385,1 2 512,0-24 96,1-24-192,19 2-321,-20-22-351,23 1-193,-2-1-160,1 0 0,-22 1-257,21-1-896,-21 22-769,0 22-2978</inkml:trace>
  <inkml:trace contextRef="#ctx0" brushRef="#br0" timeOffset="171955.8353">2900 9402 5124,'0'-22'1602,"0"22"-289,0 0 353,0 0-129,0 0-768,0 0-417,0 0-96,0 0-63,0 0-1,0 0 416,22 22 33,-22-22-129,0 0-95,0 0 31,0 0-31,0 0-193,0 22-64,23-22 0,-23 0 0,0 22 33,0-1-65,20-21-32,-20 23 0,22-2 0,-22-21-64,0 24 32,22-3 0,-22 1-32,23 0 32,-23 0-64,22 0 96,-22 0-96,20 21 96,3-21-64,-1 22 32,-22-22-32,22 22-32,0-23 65,-22 1-65,21 22 32,1 0 64,0-23-160,-22 23 128,22 0-64,0 0 64,-22-21-64,21 20 0,1 1 32,0 0-96,-22-1 288,44 23-128,-23-22 96,1 0-32,24 22-96,-24-22-96,20-1 193,-19 23-129,21-23 0,-23 24 0,23-23 32,-22 21-32,21-21 0,-21 22-32,22-23 64,-22 23-96,21-22 96,-21 0-64,23 21 0,-23-21 96,20 0 0,-19 22-32,22-22 64,-2 21-64,1 1-64,-22-22-32,21 21 96,1-20 0,-1 20-96,-21-21 32,22 21-64,-1-21 128,2 23 0,-1-23 0,-1 22-128,1-23 32,-1 23 160,1-23-224,21 1 160,-20 0-64,0-1 64,-3 1-31,3 0 95,-1 0-32,-1-23-128,1 23 32,-1-20 64,1-3 0,0 23-96,-1-22-32,25 0 64,-27 0 64,5-1-64,-5 1 0,5 0-288,-2 0 576,21 0-288,-21 0-32,-1-22-32,23 21 128,-23-21-96,2 22 128,-1-22-192,-1 22 128,1-22-32,-1 0-32,2 0 64,-1 0-32,-1 0 0,1 0-32,-1 22 32,1-22-257,1 0 514,-3 0-257,3 0 0,-2 0-32,1-22 0,21 22 128,-21 0-160,0-22 160,22 22-160,1-22 64,-24 22-32,23-21 64,-23-1 32,23 0-128,-23 0 32,1 0 64,21 0 32,-21 1-128,-1-1 64,2 0 32,19 0-96,-18-22 256,-2 23-288,21-3 96,-21-20 64,21 0-96,-20 23 64,19-23-96,3 0 128,-2 1-32,0-1-32,2 0-64,-2 1 128,2-1-64,-25 0-32,25 0 64,20-22-32,-22 23 0,1-24 32,-1 23-64,3-21 96,-3-1-96,-1 23 32,-19-23 0,42 0 0,-21 0 32,-1 1 0,-21 0-64,21-2 32,-20 1 32,-3 1-64,3-1 32,-2 0-32,2 1 128,-1-1-128,-1 1-32,1-1 128,1-1-64,-3-20 0,25 21-32,-24 1 64,1-1-128,-1-22 96,1 22 32,0 1-64,-1-1 32,1 0 0,-1 0 32,24 0 0,-24-21-96,2 22 128,-1 21-32,-24-22 128,3 22 64,21 1-31,-22-1-33,0 0-160,-22-1 64,21 24-96,1-23 96,-22 0-32,22 22-96,-22 0 96,22 1 0,-22-1-64,22 22-32,-22 0 32,0-23 0,0 23-193,0 0-479,0 0-609,0 0-1122,0 0-3010</inkml:trace>
  <inkml:trace contextRef="#ctx0" brushRef="#br0" timeOffset="172827.8832">10670 8943 10185,'0'0'1890,"0"0"-1858,0 0 512,21 0 898,1 22-481,0-22-673,22 0-96,-1 0-128,1-22 32,-1 22 0,1-22-31,-21 22-65,-1 0-97,-2-22-223,-20 22 32,0 0-577,-20 0 192,-25 22 65,23-22 255,0 22-223,-21 0 192,43-1 287,-22 2 33,22-2 128,0 1 33,22 22 63,1 0-128,-3-23 32,2 24-64,0-2 0,1-21 0,-1-1 224,-2 2 0,-20-1 417,-20-22 288,-2 21-225,-1-21-287,-21 0 63,24 22-256,-25-22-192,1 0-64,23 0-224,21 0-641,-22 0-1377,22 0-1826</inkml:trace>
  <inkml:trace contextRef="#ctx0" brushRef="#br0" timeOffset="173103.9009">11260 8986 8584,'0'-21'1025,"0"21"64,0 0 832,0 0-928,-21 21-320,21 23 64,-22 0 128,22 0-321,-22 21-192,22 1-191,0 0-129,0-1-32,0-21-97,22-1-127,0 1-384,-1-20-417,23-24-929,-22 0-1505,21 0-5190</inkml:trace>
  <inkml:trace contextRef="#ctx0" brushRef="#br0" timeOffset="173527.9251">11523 9183 12972,'0'-22'224,"-22"22"-160,22 22 737,0 1-417,-23-2-352,23 23-64,0-23-192,23 24-321,-1-2-544,0 1 32,21-22-160,1-1 513,-22-21 575,21 0 129,1 0 97,0-21 31,-23-1 352,1 0 609,0-22 353,2 23-33,-24-24-480,0 2-449,-24 0-320,2-2-128,-21 2 225,21 21 63,-22 0-256,1 0-32,-23 22-32,23 0-32,-1 0-32,22 22 0,-1 0-64,23 22 0,23-23 192,-1 1-128,22 1 64,-1-2 0,1 1 0,-1 0 64,1-22-64,0 21-385,-1-21-544,-21 0-1665,2 0-2467</inkml:trace>
  <inkml:trace contextRef="#ctx0" brushRef="#br0" timeOffset="173737.9372">12092 9271 11146,'22'44'2979,"0"-1"-2659,-1-21 801,-21 0 353,0 22-802,0-23-640,0 2-224,0-2-128,22 3-769,-22-3-1249,0-21-1987,0 0-5154</inkml:trace>
  <inkml:trace contextRef="#ctx0" brushRef="#br0" timeOffset="173996.9509">12246 8854 13228,'20'22'0,"2"1"833,23-1 961,-23 22-257,21 0-896,-21 21-289,23 1 160,-25 21 33,3-22-353,-23 23-96,22-22-32,-22-1-96,0 2-224,-22-1-449,-1-23-608,3 23-1153,-3-44-2595</inkml:trace>
  <inkml:trace contextRef="#ctx0" brushRef="#br0" timeOffset="176288.0829">3579 13827 8359,'22'0'1186,"-22"-22"-578,0 22 1186,-22 0 0,22 0-994,0 0-287,0 0 95,0 0-63,0 0-257,0 0-192,0 0 192,0 0 97,0 22-129,0 0 64,0 22 1,0-1-257,0 2 384,0 20-384,22 2 0,-22-3-96,0-19-64,21 20 96,-21-43-288,0 22-481,0-22-704,22 0-1378,-22 0-2114</inkml:trace>
  <inkml:trace contextRef="#ctx0" brushRef="#br0" timeOffset="177320.1421">3534 14792 9737,'0'0'224,"-22"0"-96,22-23 1666,0 2-65,0 21-800,-20-22-96,20 22 0,0-23-257,-22 23-351,-1 0-257,0 0-193,1 0-191,1 23 64,-23-1-97,22-1 33,0 23 288,1 0 96,-1 0 0,22 0 0,-22 21 0,22-21 0,0-1-33,22 2-63,0-2-320,-1 0 224,23-19 224,0-2 128,22-1 32,-21-21 256,20-21 33,-21 21-33,-1-22-95,-21-2 127,22 4 128,-23-3-95,-21-20-97,0 20 129,0-20-33,0-1-256,-21 0-127,-1 22-1,-22-21-224,22 21-1,-21-22 97,-2 44-64,-19-22-96,18 22 32,-19 22 128,21-22-32,1 44-64,21-22 64,0 0-129,0 21 193,22-21 0,0 0 97,22 0 127,22 0 0,-1-22-32,1 21-128,21-21-64,-19 22 128,18-22-224,-19 0-96,-2 0-160,1 0-577,-22 0-1922,0 0-3491</inkml:trace>
  <inkml:trace contextRef="#ctx0" brushRef="#br0" timeOffset="177790.1689">4082 15163 15534,'0'22'224,"0"-22"225,0 0 608,0 23-481,-21-3-480,21 4-128,-22 19-256,22 1-545,0 0-1185,0 0-3395</inkml:trace>
  <inkml:trace contextRef="#ctx0" brushRef="#br0" timeOffset="180647.3323">3710 10760 7046,'0'-22'1121,"-22"22"-1185,0 0 545,0 0 896,0 0-288,1 22-897,-1-22 32,0 23 449,-1-23-32,1 44-129,22-22 129,-20-1-33,20 2-255,20-2-33,2 1-96,1 0 64,-1 0-31,21-22-1,-21 22 0,22-22 32,-22-22 129,21 0-97,-21 0-32,0 0 129,-22-22-161,0 23 32,0-23-192,0 22-128,-22-1-96,0 1 0,0 1-160,-21-1-161,21 22 161,-22 0 64,23 0 0,-23 22 32,21-1 63,1 24 33,22-23 0,0 22-32,22-23-32,1 2-192,-1-2 63,21-21 65,-21 0 32,22 22 192,-22-44 64,21 22 0,-21 0 32,-22-21 32,22-2 96,-22 2 33,0-1-97,-22 0 32,22 0-224,-22-1-64,-21 1-96,21 22-97,-22-21 1,22 21 0,-21 21 32,21-21-33,-1 22 33,1 23 192,22-23 32,0 0 128,0-1-32,45 2 96,-23-2-160,21-21-32,1 0-128,0 0 128,-23 0 32,23-21 128,-22-2 129,-22 2 63,0-1-32,0 0-192,0 0 128,-22-1-160,0 1-288,0 1 32,1 21-64,-23 0-32,22 0-65,0 21-31,1 1 128,-1 23 128,22-23 95,0 0-63,22-1-128,-1 2 0,1-2 64,0-21 96,0 0 192,0-21-32,-1 21 64,1-23 64,-22 2 97,0-1 95,0 22 161,0-22-225,-22 0-160,1 22-160,-1 0-96,0 0 0,0 22-64,0 0-32,22-22-193,0 22-1248,22-1-2275</inkml:trace>
  <inkml:trace contextRef="#ctx0" brushRef="#br0" timeOffset="184043.5263">16928 9535 4644,'0'-24'6054,"0"3"-5862,0-2 288,0 2 1058,0 21-161,-22-22-512,0 0-609,0 22-192,1 0-32,-23 0-32,0 22-32,1 0-64,-1 22 160,22 1-96,-21-2 64,21 1-32,22 0-64,0-23 32,0 23-64,22-44 64,21 22 160,-21-22 32,22-22-32,21 0 64,-21-21-127,-1-1 31,-21 0-96,22 1 64,-21-25 0,-23 25-64,20-23-64,-40 0 160,20 1-128,-45-1 0,23-21-289,-21 43-287,21-21 288,-22 43 255,22 0 33,1 22-64,-1 22-96,0 21 256,0 1 96,22 22 193,0 21-65,0-21-64,22 22 64,22-23-127,-1 23-97,1-43-32,21 20 32,-21-21-160,21-22-32,-19-1 31,-5 1 65,5 0-256,-24-22-160,0 22-833,-22-22-2435,0 0-6340</inkml:trace>
  <inkml:trace contextRef="#ctx0" brushRef="#br0" timeOffset="184397.5469">16032 10125 14189,'0'0'-32,"22"0"-417,-2 0 706,25 0 287,20 0-95,23 0-321,-1 0-32,23 0 128,0 0 225,-1 0-97,22 0-192,1-22-64,-22 22 0,20-22-32,-42 22-224,-23 0-448,0-22-321,-43 22-1954,0 0-3972</inkml:trace>
  <inkml:trace contextRef="#ctx0" brushRef="#br0" timeOffset="184923.577">16382 10542 14669,'-89'44'-384,"46"-1"-64,-1-21 384,22 22 128,-21 21-96,21-20 0,22-23-353,0 21 225,0-20 160,22-2 0,0 1-96,21 0 96,-21-22 160,22-22 256,-1 0-159,1-22-33,-21 23 0,-3-45-96,3 21 257,-23 2-321,22-23 0,-22 0-64,-22 1-96,-1-1-385,3 22 385,-3 0 32,1 22 96,0 1-32,0 21 0,1 21 128,-1 1 160,22 22-31,0 0 95,0 22 257,22-1 63,-1-21-127,23 22-257,1-22-192,-2 22-96,1-44-160,21 22-352,-20-23-770,-1 2-640,-23-2-1473,23-21-3523</inkml:trace>
  <inkml:trace contextRef="#ctx0" brushRef="#br0" timeOffset="185400.6043">16819 10586 10441,'0'-44'257,"0"22"-482,0 22 1635,-22-22-193,0 22-801,22 0-416,-22 0-64,1 22 96,-1 0 128,22 22 1,0-1 127,0 1 0,0 21-96,0-20 0,22-1-31,21-22-129,1 22 64,-1-44-64,1 21-32,1-21 160,-3 0 32,4-21 96,-24-2-95,-3 2-129,5-1 64,-24-22-128,0-1 96,0 24-64,-24-23-192,-17 0 64,-5 22 64,4 1 32,-25-2 32,24 23 32,-1 0-128,22 23 128,-21-23-128,43 21 64,0 1 64,0 0 128,21 0 0,1 22 32,22-23 0,-1-21-127,1 22-129,1-22-321,-3 23-608,4-23-1665,-24 0-3940</inkml:trace>
  <inkml:trace contextRef="#ctx0" brushRef="#br0" timeOffset="185580.6146">17344 10783 15246,'22'44'1441,"-22"-22"-1345,0 22 1250,0-1 63,0 1-1185,0 0-736,0-22-1154,0-1-1153,0 1-6277</inkml:trace>
  <inkml:trace contextRef="#ctx0" brushRef="#br0" timeOffset="186150.6472">17936 9731 7078,'-23'0'8296,"1"0"-8232,22 0-160,22 0 673,23 22 255,-2-22-319,1 0-449,21 22 0,1-22-32,-23 0-96,1 0-481,-1 0-672,1 0-1121,-20 0-1153,-24 0-961</inkml:trace>
  <inkml:trace contextRef="#ctx0" brushRef="#br0" timeOffset="186372.6598">18219 9797 5381,'-65'21'3042,"43"2"-928,0 20-256,22 1-384,0 0-417,22 0-737,0 21-32,0-21-192,-1-21-32,1 20 225,0-21 31,-22 22-192,0-44 224,0 22 257,-22 0-289,-21-22-192,-1 21 33,-21-21-161,21 0-161,-1 0-287,25 0-257,-2 0-544,-1 0-1377,46-21-1602,-1 21-2050</inkml:trace>
  <inkml:trace contextRef="#ctx0" brushRef="#br0" timeOffset="186604.6731">18636 9818 6342,'-44'23'4324,"22"-2"-4196,0 23 1121,22 0 961,-21-1-737,21 1-608,-22 22-96,22 1-513,0-24-160,22 1-64,-22 0-224,43-1-384,1-20-994,-22-2-1313,21-21-3106</inkml:trace>
  <inkml:trace contextRef="#ctx0" brushRef="#br0" timeOffset="187050.6987">18965 10016 12043,'-23'21'-1313,"1"1"1120,-1 22 1379,23 1-97,0-2-801,0 1-288,23 22-128,-1-45-128,21 24-321,2-24-128,20-21 289,-21 0 512,0 0 320,-1-21 193,1 21 320,-21-45 288,-3 24-288,2-23-513,-22 22-95,0-22-225,-22 1-96,2-2-321,-25 23-95,-20-22 160,-1 44 288,1-21-32,21 42 64,-22-21 288,44 22-96,-23 22-95,45-22 127,0 23 96,22-24-192,1 1 1,22 0-97,-2 0-128,23 0-193,-23 0-287,23-22-673,-45 21-1410,23-21-3811</inkml:trace>
  <inkml:trace contextRef="#ctx0" brushRef="#br0" timeOffset="187253.7103">19598 10279 14221,'22'22'1666,"-22"-1"-1859,0 1 482,0 1 1280,0-2-1088,0 23-481,0-23-64,0 2-353,23-1-512,-23-22-1793,0 0-3332</inkml:trace>
  <inkml:trace contextRef="#ctx0" brushRef="#br0" timeOffset="187512.7251">19773 9862 1473,'67'44'14574,"-25"-22"-14478,-19 22 32,21 0 1313,-1-1-352,-21 23-832,0-21-257,-22 20 32,0-21-257,0 21-31,0-21-160,0 0-353,-22 0 321,0 0 31,1-1 97,-1-20-289,-22 20-2370,1-21-1601</inkml:trace>
  <inkml:trace contextRef="#ctx0" brushRef="#br1" timeOffset="190828.9147">2878 9818 896,'0'0'673,"0"0"320,0 0 0,0 0-417,22 0-31,-22 0-257,0 23-128,0-23-32,0 0-160,22 0 32,-22 21 32,0-21-64,23 22 64,-23-22-32,0 22 0,0 0 0,20-22 33,-20 22-33,22 0-33,-22-22-95,22 21-416,1 2-193,-1-23 417,-22 21 192,20 1 160,-20-22-64,23 22 96,-23-22 0,0 22-32,22-22-32,-22 22-96,0-22 160,22 23-256,-22-1-1154</inkml:trace>
  <inkml:trace contextRef="#ctx0" brushRef="#br1" timeOffset="192812.0282">2922 9884 768,'0'0'545,"0"0"-257,0 0 545,0 0 192,-22 0-321,22-22-575,0 22 31,0 0 512,0 0 449,0 0-32,0 0-192,0 0-320,0 0-321,0 0-32,0 0 289,0 22 31,0-22-159,22 22-65,-22-22-160,23 22-96,-23 0 128,20-22 225,-20 22-193,22-1-32,-22 2 64,22-2 129,-22-21-225,23 22-32,-23 0 320,22 0-319,-2 0-33,-20 1 96,23-23 64,-1 22-128,-22-1-96,22 1 32,-22 0 32,22-22-96,-1 22 96,-21 0 97,22 0-1,0-22-128,-22 21 64,22 1-64,0 1-32,-1-2 0,-21 1 32,22-22-32,0 22 0,0-1 0,-22 2 0,22-1 0,-1 0 0,-21 0 32,22-1-32,1 2-32,-23-2 65,23-21-33,-1 22 32,-22 0 0,20 0-128,2 0 64,-22-22 0,23 22 64,-23-1-64,22-21 32,-22 22 0,22 1-32,-22-23 32,21 22-32,-21 0 0,22-22 32,-22 22-32,0-1 32,0-21-32,22 23 32,-22-2 0,0 1 0,0 0 0,0 0-32,22-22 32,-22 22 0,0 0-32,22-22 0,-22 22 0,0-1 0,0-21 0,21 22 32,-21 1-32,0-23 64,22 21-64,-22 1 0,0-22 32,0 22-32,22-22 64,-22 21-64,0 2 32,0-23 0,0 22-32,22-22 32,-22 21-32,0-21 0,22 22 0,-22 0-32,0-22 32,21 22 0,-21-22 32,0 22-32,0-22 64,22 22-32,-22-22-32,0 21 0,22 3-32,-22-24 32,0 21 0,22-21 0,-22 22 0,0-22 0,23 22 0,-23-22 0,22 22 32,-22-22 0,0 22-32,20-1 0,-20-21 64,22 23-64,-22-23-64,23 21 64,0 1 0,-23-22 0,22 23 0,-1-23 0,-21 21 64,22 1-64,0-22 0,-22 22 0,22-22 0,-22 21 0,22-21 0,-22 23 0,21-1 0,-21-22 0,22 21 0,-22-21 0,22 22 0,-22 0 0,22-22 0,-22 22 0,22 0 0,-22-22 0,21 22 0,-21-1-96,22-21 96,-22 22 0,22 0 0,-22-22 0,22 22 0,-22 0-32,23 1 32,-23-1 64,0-22 0,20 21 33,-20 2 223,22-2-64,1-21-224,-23 22-32,22 1 0,0-2-32,-22 1 32,20-22-64,3 22 64,-23 0-32,22 0 32,0 0 32,-22-1 32,22-21-64,-22 22-32,21-22 32,-21 22 32,22 0-32,-22-22 32,22 22 0,-22-1 32,22-21 128,-22 0-160,23 22 0,-23-22-96,0 22 128,20-22 33,-20 22-161,0-22 64,23 22-33,-23-22 66,0 0-33,0 22 32,22-22-97,-22 21 98,0-21-66,0 0-63,22 23 96,-22-23 32,0 21-32,0-21 32,23 0 0,-23 24-64,0-24 32,0 0 32,0 0-128,0 0-192,22 0 32,-22 0 32,0 0 128,0 0-1,0 0-95,20 0-96,-20 20-160,0-20-545,0 0-1826,0 0-2530</inkml:trace>
  <inkml:trace contextRef="#ctx0" brushRef="#br1" timeOffset="193132.0464">4804 12491 6886,'23'22'480,"-23"0"417,0-22 2082,22 21-705,-22 2-1313,20-2-64,-20-21 224,22 24-576,1-4-289,-23-20-320,22 24-128,-22-24-449,22 0-224,-2 21-384,-20-21-96,0 0-161,23 0-287,-23 0-1378,0 0-3267</inkml:trace>
  <inkml:trace contextRef="#ctx0" brushRef="#br1" timeOffset="194140.104">2965 9972 2754,'22'0'-64,"-22"0"96,0 0 609,0 0 288,22 0-257,-22 0 129,0 0 96,0 0-160,0 0-257,0 0-64,0 0 257,0 0 96,0 0-33,0 0-319,0 21-97,-22-21-224,22 0 128,0 0 1,0 0 159,-22 0 96,22-21 97,-20 21 96,20-22-257,-23 0-256,1-22 353,-22 1-225,22-1-64,-21 0-96,-2-22 64,-20 1 1,21 21-193,1 1 0,-2-2 256,23 1 96,0 22-224,2 0-64,-3 0-96,23 0 32,-22 22-64,22 0-384,0-21-961,22 21-994,1 0-608,-23 0-3523</inkml:trace>
  <inkml:trace contextRef="#ctx0" brushRef="#br1" timeOffset="195229.1663">16163 11395 9993,'-22'-21'1313,"0"21"-512,-1 0 993,23 0-225,0 0-448,0 0-416,0-22-481,23 22 96,21 0-95,21 0-65,22 0-160,23-22 32,-1 22 32,45 0-160,20 0 160,25 0-32,19 0-64,23 0 32,-22 0 32,20 0 32,-20 22-128,2-22 64,-47 0-385,-21 22-31,-1-22 416,-41 0-224,-2 21-193,-22-21 225,-21 0-352,-23 0-289,-21 0 192,-22 24-640,0-24-448,0 0 864,-22 0-1025,-21 0-2722</inkml:trace>
  <inkml:trace contextRef="#ctx0" brushRef="#br1" timeOffset="196946.2646">2485 9424 6726,'-23'-22'416,"23"22"-320,0 0 32,-22 0 577,22 0-545,22 0-192,-22 0 0,0 0 321,0 0 447,0 0 33,0 0-64,0 0-97,23 0-288,-23 22-31,20-22-33,2 22-128,0-1 64,1 2-128,-1-2 0,-2 3-32,25 19 0,-23-21 33,0 0-1,-1 22 96,1-1 192,23-21 64,-23 22-159,-1-1-33,1 23-64,22-22-64,-22 0-32,21 0-32,1-1-64,1 1 0,-2 23 96,-21-24-64,22 1 0,-1 0 96,1 22-96,-1-23 0,1 0 32,0 2-64,-1-1-352,3 0-609,-4-1-512,-20-21-417,1 22-577,-1-22-2721</inkml:trace>
  <inkml:trace contextRef="#ctx0" brushRef="#br1" timeOffset="198251.3389">3534 10695 160,'23'22'1025,"-23"-1"-961,22-21-64,-22 22-96,22 1-353,-22-23 193,21 22 224,-21 0 96,22-22 545,-22 22 416,22-22-289,-22 21-159,0 2-353,22-23-288,-22 21 192,22 1-64,-22 0 128,21 0 193,-21 0 287,22 0-191,0 0 255,-22-1 257,22 1-64,-22 1-384,22-2-353,-1-21 32,-21 22 128,22 0-159,-22-1-33,22-21 64,0 23-160,-22-1 0,23-22 0,-23 21 32,0 1 32,22 0 33,-22 0 479,0 0 33,20 0-449,-20-1-32,22 3-32,-22-3-160,23 1 32,-23-22-32,23 22 64,-23 0-64,22 0 65,-1-1 31,-21 23 32,22-22 64,-22 1-64,22 20-64,-22-21-64,22-1 32,-22 24 32,22-24 32,-22 1-64,21 22-32,1-22 64,-22 0 32,22 21-96,0-21 32,-22 22-32,22-21-64,-1 20 0,1-20 32,0 20 64,0-20 0,1 20-32,-3-21 96,2 22 321,-22-22-65,23 21-160,-1-21-192,0 22 32,-2-23 0,3 23-96,21-22-64,-22 0 32,-1 0-256,1-1-609,0-21-224,0 23-705,-22-23-2050</inkml:trace>
  <inkml:trace contextRef="#ctx0" brushRef="#br1" timeOffset="200595.4733">3097 9797 5605,'-23'21'1954,"23"-21"-641,0 0 352,0 0 417,0 0-192,0 0-865,23 0-512,-1-21 159,22-1-287,-1 0-33,23 0-64,-1-22 1,45 1-65,-23-1-192,23-21 0,-1 20 96,0 1-192,-42 0 64,-3 22-32,-41 0-481,0 22-544,-23 0-1377,0 0-1474,-23 0-896</inkml:trace>
  <inkml:trace contextRef="#ctx0" brushRef="#br1" timeOffset="200934.4928">3206 9511 8327,'22'-21'801,"0"21"-577,-22-23-96,0 23 161,0 23 832,0-2-609,-22 3-384,0 41-96,0-21 129,-21-1 63,21 1 128,0-22 65,-1 22 127,23-23 1,0-21-257,0 23 256,23-23 161,21 21 0,-22-21-257,21 0-256,1 22-64,21-22-64,-21 0-64,-1 0 33,25 0-258,-4 0-960,-19 0-1569,20-22-3044</inkml:trace>
  <inkml:trace contextRef="#ctx0" brushRef="#br1" timeOffset="201540.5273">4454 8899 8680,'0'-23'1057,"-23"23"-1057,23 23-257,0-1 770,23 22 320,-1 21-257,-22 1-287,22 21-97,-2-21-128,3 0 32,-23-23 64,22-21 96,-22 0-31,0-22 159,0 0 1089,0-22-95,0 0-1090,0 1-192,0-24-32,22-20-128,-22 21 0,22-21 0,-1 21 0,1 0 32,0 23-64,0-2 0,1 23 64,-23 0 128,20 23 96,3-2-32,-23 23-64,22 0-64,-22-1-192,22 2-641,1-2-608,-23 0-1474,22-20-832</inkml:trace>
  <inkml:trace contextRef="#ctx0" brushRef="#br1" timeOffset="202262.5687">4936 9161 10345,'22'0'-576,"-2"0"159,3 0 545,-1 0 673,22 0 320,-23-21-160,23-1 352,0 0-31,-23 0-610,-21 0-415,22 0-33,-22 1-64,-22-2-256,22 23-321,-43 0-287,21 0 95,-22 23 353,23-2 160,-1 23 96,0 0 32,22-22 96,0 21-64,22 1-32,0 0-128,43-23-384,-21 2-321,43-23-288,-22 0 704,-19 0 321,19-23 64,-21 2 0,-1-23 32,-21 23 129,0-24 287,0 2 96,-22 21 129,0-22-353,0 22-480,-22 22 32,0-21-96,0 42-96,-21-21 256,21 44 96,0 0 32,-2-22-32,24 21 32,0 1-64,24 0 32,20-23-128,-22 2-32,21-23 63,1 0 162,-1-23 63,1 2 0,-22-1-64,0-21 0,-22 20 128,0 1-128,0 1-288,0-1-545,-22 0 33,22 22-97,-22 0-929,22 44 994,22-23 640,0 45 160,1-22 160,-3 22 128,2 21 129,1-21-353,-1 0 801,-22-22 608,0 0-544,0-1 609,0-21 95,-22 0-448,-1-22-320,-19 0-480,-3-22-385,1 0-96,1 1-64,-1-1-577,0-22-864,1 0-2019,21 23-1665</inkml:trace>
  <inkml:trace contextRef="#ctx0" brushRef="#br1" timeOffset="202651.5909">5942 9096 9737,'23'-22'2979,"-46"22"-2339,23 0 545,-22 0-480,0 22-481,-1 22-160,3-1-64,-2 1 0,22 0 32,0 0-64,22-22-64,-2-1 64,25-21-128,-23 0-32,21 0 192,-20 0-64,21-21-32,-44-1 32,22-22 96,-22 22-32,-22 0-97,22-22 1,-22 22 160,0 1 65,22 21 319,-23 0-128,23 0-31,0 0-225,0 21 224,0 1 32,0-22-128,23 23-160,21-2-32,-22 1-320,21-22-353,-21 0-672,22 22-993,-23-44-1698,1 22-4066</inkml:trace>
  <inkml:trace contextRef="#ctx0" brushRef="#br1" timeOffset="202822.6008">6139 9074 11370,'22'0'641,"0"0"864,-1 0 513,1 0-865,23 0-864,-23 0-193,20 0-64,3 0-96,-23 0-609,-1 0-1345,-21 0-2658,22-22-4645</inkml:trace>
  <inkml:trace contextRef="#ctx0" brushRef="#br1" timeOffset="202982.6099">6313 8745 10345,'0'21'321,"0"24"159,0-2 2179,22 24-321,-22-2-1089,0 23-897,0-1-160,0-21-768,23 22-449,-1-45-512,0-21-2467,21 0-1538</inkml:trace>
  <inkml:trace contextRef="#ctx0" brushRef="#br1" timeOffset="203163.6203">6620 9096 10345,'0'44'3299,"0"-23"-3235,24 24 97,-24-24 63,0 1-32,19 0-576,4-1-801,-23 2-385,22-23-224,-22 0-3266</inkml:trace>
  <inkml:trace contextRef="#ctx0" brushRef="#br1" timeOffset="203300.6281">6620 8745 10057,'0'-66'2242,"0"66"-3427,-22 0-192,22-22 1409,22 22-705,-22 22-3779</inkml:trace>
  <inkml:trace contextRef="#ctx0" brushRef="#br1" timeOffset="203726.6524">6840 9249 5413,'22'43'512,"-22"-20"-160,21-23 1634,1 0-320,0-23-1250,0 23-608,0-43-160,-1 21-33,-21 1-159,22-2 352,-22 1 288,0 1 608,22 21 866,-22 0-193,0 0-512,0 21-288,0-21-321,22 0-96,0 0 64,-1 0 32,23 0-191,1-21-1,-25-1 96,2 0 288,1 0-128,-23-22-287,0 23-674,-23-2-96,1 2-64,2-1 417,-3 22 480,1 22 32,22-1-160,0 2 385,0 20 191,22 1-31,21-22-161,2 21-128,0-21-128,-2-22-128,1 23-160,-1-2-288,-21-21-1314,0 0-3523</inkml:trace>
  <inkml:trace contextRef="#ctx0" brushRef="#br1" timeOffset="204259.6829">5176 9972 832,'-22'-22'13325,"0"22"-13325,-22 0-481,1 22 449,21-1 577,0 23-161,-1-22-320,23 0-160,0 22 224,23-21 225,21 20-33,-1-21-128,1 0-160,-22 0 0,21 0 96,-21 0 129,0-22 95,-22 21 225,0-21 351,-22 22-351,0-22-449,-21 23-352,21-23-353,-22 0-736,1 0-2050,21-23-3203</inkml:trace>
  <inkml:trace contextRef="#ctx0" brushRef="#br1" timeOffset="204447.6937">5350 9709 14221,'24'0'288,"-24"0"-256,22 44 641,-22 0 192,19 21-225,-19 1-480,0 22-95,0-1-1154,24 1-385,-2-22-608,0-44-2786</inkml:trace>
  <inkml:trace contextRef="#ctx0" brushRef="#br1" timeOffset="204706.7085">5679 10191 11851,'0'0'96,"0"22"-320,0-22 800,0 22 257,0 0-865,0 0 32,22 0-384,0-1-577,21 1 512,2-22 257,-1 0 224,-24-22 384,25 1 513,-23-1 288,-22 0 417,0 0-481,-22 0-480,0 0-385,-21 1-256,-1-1-224,-1 22-481,2 0-896,-1 22-3684</inkml:trace>
  <inkml:trace contextRef="#ctx0" brushRef="#br1" timeOffset="205082.73">6161 10301 15214,'22'109'288,"-1"-66"-1345,-21 24 801,0-24 256,22 1-481,-22 0-31,22-44 448,-22 0 576,0 0 289,0-22-577,-22-21-95,22-1 127,-22-22 512,1 22-255,-1-21-449,0-1-160,22 0-128,0 1-225,22-2 417,0 45 256,21 0-63,2 22-161,-23 0 0,20 0 160,-19 44-32,-23-22 32,22 23-64,-44-24 128,-1 23 193,1-22-65,2 0-256,-25 0-160,1-22-448,23 21-1314,-1-21-2562,0 0-6310</inkml:trace>
  <inkml:trace contextRef="#ctx0" brushRef="#br1" timeOffset="205421.7494">6467 10191 14541,'44'0'-64,"-23"0"256,1 0 1346,22-21 95,-22 21-1088,21-22-449,-20 22 96,-1-23-192,-22 23-96,0-22-256,0 0-385,0 22-224,-22-22 64,-20 22-352,18-22 512,-20 22 545,22 22 192,0 0 289,1 0 351,-1 0 129,22 23-97,22-2 289,-1 1-192,23-22-160,0 0-225,22-22-224,1 0 96,-2 0-384,-21 0-128,-1 0-705,-21-22-1601,-22 22-6439</inkml:trace>
  <inkml:trace contextRef="#ctx0" brushRef="#br1" timeOffset="207801.8853">3710 10827 2274,'21'-22'480,"-21"0"1570,0-1 192,0 1-192,0 22 0,0-21-609,-21 21-512,-1-22-160,0 22-353,0 0-352,0 0-160,-21 22-32,21-1 32,-1 24 0,1-23 32,22 0-32,0 0 0,0 22-32,22-23 0,1-21-65,21 22-159,-23-22 224,23 0 224,-22 0 128,21 0-32,-21-22 97,0 1-33,0-2 32,-22 2 97,0-1 63,0 0-256,-22-23-192,0 23-96,0 22 0,-21-21-32,-1 21 224,22 0-64,-21 21-64,21 1-32,-1-22 0,1 23 0,22-1 32,22 0 96,1 0-64,-1-1 96,21-21 0,-21 23-96,22-23 0,-22 21-128,21-21 128,-21 0 0,-22 0 32,22-21 32,-22 21 32,0-23-32,-22 2-96,0-1-32,0 22-64,-21-22-192,21 22-161,-22 0 289,1 0-32,21 22-32,22 0 159,-23-22 1,23 21 64,23 2 0,-1-23 0,0 21 64,-1-21 64,23 0-64,-22 0 32,21 0 1,-21-21 31,0 21 0,0-23 32,-22 23 160,0-21 0,0 21 65,-22 0-289,22 0-192,-22 0-161,0 0 1,22 21-897,0-21-1954,0 23-3171</inkml:trace>
  <inkml:trace contextRef="#ctx0" brushRef="#br1" timeOffset="211439.0935">17913 11638 7879,'23'0'416,"-23"0"-191,22 0 1792,-2 0-415,3 0-705,-23-23-289,22 23-63,-22 0-193,0 0 1,0 0-225,0 0 0,-22 23-128,-1-23-128,-19 21-64,-3 1-97,3 0 129,-25-1 0,24-21 224,-1 23-32,-1-1 128,24-22 64,-23 21-63,44-21-33,-22 22-64,22-22 32,22 22 192,0 0 96,0-22 97,21 22-33,2 0-127,-2-1-33,1 1-128,1 0-64,-3-22-96,-20 22 0,1 0-128,-1-22-384,-2 23-545,-20-23-1346,0 0-1376,-20 22-2371</inkml:trace>
  <inkml:trace contextRef="#ctx0" brushRef="#br1" timeOffset="211626.1043">17607 12075 1953,'0'23'7015,"22"-2"-6727,-1-21 1090,1 22 992,1-22-929,-1 23-864,21-23-289,-21 21 32,0-21-128,0 22-192,1-22-352,-3 22-1185,-20 0-2531</inkml:trace>
  <inkml:trace contextRef="#ctx0" brushRef="#br1" timeOffset="212023.127">18483 11856 9032,'0'-22'-224,"0"22"-289,-22 0 1795,-21 22-322,21 0-767,0 0 319,-24 21 161,46-21-161,0 22-255,0 1-1,0-1 0,22-23-64,24 1 32,-4 1-160,3-2 33,20-21 63,-21 0 96,21 0 0,-21-21 161,0-2 672,-23-20-257,1 20-255,-22 2-385,0-24-128,-43 1-64,21 22-96,-22 0-64,-21 1-417,21-1-960,-21 22-3172</inkml:trace>
  <inkml:trace contextRef="#ctx0" brushRef="#br0" timeOffset="216537.3851">13819 12469 9545,'-41'-22'1281,"17"22"-1345,-20 0-96,24 0 95,-25 22 98,1 0 31,1 0-64,-1 21 320,22 1 673,1 24-32,21-3-289,0-21-479,0 21-129,21 1 0,23-23-32,0 1 0,-1-22 64,24 0 0,-3 0 32,-18-22 32,19 0 160,-21-22 65,21-22-97,-43 0 0,22 1 161,-44-1-1,21-21 1,-21 21-97,-21 0-224,-1-23-64,-22 23-64,1 0-64,-1 1 64,-24 21-96,3 22 0,1 0 0,-3 0 0,2 44 32,43-23 32,0 23 0,22 0 0,0 1 64,44-1 32,-1-22 0,1 22 32,43-23-96,-19 1 64,-3 0-64,1 0-32,-23-22-288,23 0-673,-45 22-1025,1-22-1602,0 0-3554</inkml:trace>
  <inkml:trace contextRef="#ctx0" brushRef="#br0" timeOffset="216797.4">14346 12973 8968,'0'44'865,"0"-22"832,22 0 898,-22 22-930,0-23-896,0 0-577,0 24-160,21-23-32,-21 0-256,22-22-609,-22 22-640,22-22-3300</inkml:trace>
  <inkml:trace contextRef="#ctx0" brushRef="#br0" timeOffset="217092.4169">14697 12733 12363,'-22'0'1153,"22"0"-1121,0 0 1121,0 0 673,0 0-1057,22 0-673,-22 0-160,0 0-449,20 22-1312,-20-22-2531</inkml:trace>
  <inkml:trace contextRef="#ctx0" brushRef="#br0" timeOffset="217279.4275">14784 13017 10441,'0'0'1538,"0"0"-1314,0 0 2082,0 0-896,0 0-1090,0 0-480,0 0-1634,0 0-3427</inkml:trace>
  <inkml:trace contextRef="#ctx0" brushRef="#br0" timeOffset="217691.4511">15111 12799 14285,'-22'0'1249,"22"0"-1249,0 0 609,0 21 768,46-21-416,-24 0-513,43 0-319,-21 0-129,-1 0-225,1 0-607,-1 0-1635,-21 22-3843</inkml:trace>
  <inkml:trace contextRef="#ctx0" brushRef="#br0" timeOffset="217881.4621">15157 12995 14958,'0'22'608,"0"-22"-544,20 0 96,25 0 1,-1 0-161,21 0-1570,-21 0-2850,21 0-5540</inkml:trace>
  <inkml:trace contextRef="#ctx0" brushRef="#br0" timeOffset="218282.4849">16009 12733 13228,'-22'-22'-288,"0"22"-385,-21 22 1250,21-22-481,-22 44-96,1-22 32,21 21-32,0 1 0,0 0-32,22 21 96,22-21 32,22-1-64,-1 1-64,1-23 0,21 2-96,2-1-64,-3-22 160,-19-22 96,20-1-96,-21 2 192,-1-23 32,-21 1-96,-22 21-32,0-22-32,-22 1-224,1-1-64,-23 0 96,-21 1 95,-2 21 194,3 22 511,-3-22 417,2 44-32,21-22-576,1 22 95,43 21-95,0-21-193,22 22-160,21-22-96,23 21-96,-1-21-737,0 0-352,2 0-321,-24 0-1889,23-22-5926</inkml:trace>
  <inkml:trace contextRef="#ctx0" brushRef="#br0" timeOffset="218455.4948">16556 13061 13805,'23'44'352,"-1"-23"-224,-22 23 481,0-22-385,0 22-480,0-22-2307,0-1-1825</inkml:trace>
  <inkml:trace contextRef="#ctx0" brushRef="#br0" timeOffset="218895.52">17080 12951 13356,'0'0'1121,"0"0"-800,0 0 1120,24 0-224,20 22-801,-1-22-191,1 0-193,21-22-128,1 22-129,-1 0-704,2 0-2081,-2 0-3236</inkml:trace>
  <inkml:trace contextRef="#ctx0" brushRef="#br0" timeOffset="219364.5469">18328 12733 7783,'22'-22'3747,"-22"44"-3907,0-22 641,0 44 800,-22-1-737,22 1-447,-22 22-65,1-23-96,-23 23-385,22 0 97,-21-24 352,21 3 96,-22-23 320,1 0-95,-1-22 223,22 0-96,-1-22-255,3-22 95,20 21 288,0-19-415,0-2-33,20 22-64,25-22-32,-1 44 288,-1-22 353,23 22-161,-23 22-191,23 0-33,-23 0-128,3 21 32,-2-20 0,-1-2-576,1 0 192,-22 2-32,-22-1-1122,21 0-1600,-21 0-3300</inkml:trace>
  <inkml:trace contextRef="#ctx0" brushRef="#br0" timeOffset="219877.5762">19445 12513 13164,'-65'0'961,"43"0"-897,-23 22 64,2-1 609,21 23-33,-22 24-319,23-3-225,-1 22-160,22 1 64,0-23 0,22 23 32,-1-23 32,23-21 0,1 0-32,-3-22-160,3 0-128,-1-22-1377,-23 0-2948</inkml:trace>
  <inkml:trace contextRef="#ctx0" brushRef="#br0" timeOffset="220417.6071">20036 12842 6309,'0'88'993,"0"-23"-128,0 1 224,0-22-288,-22 21-128,22-43 288,0 0-257,0 0 353,0-22 353,0 0-289,22-22-769,-22-22-256,22 0-128,0-21 320,-1 21-192,1 0-128,22-21-64,-21 43-96,-3-22 32,2 44 64,-22 0 0,22 22 32,-22 22 0,0-1 32,0 1 32,0 22-32,0-22-129,0 21-1056,24-21-1025,-2-22-961,0 0-5221</inkml:trace>
  <inkml:trace contextRef="#ctx0" brushRef="#br0" timeOffset="221146.6488">20431 13082 12812,'0'-21'128,"0"21"-961,21 0 1217,1-22-63,22 22-97,-1-22-64,23 0-64,-23 0 128,1 0 97,1 1 127,-25-1-320,-20 0-256,0 0-481,-20 22-63,-2 0 223,-23 0 321,3 22 160,-3 0 128,1 21-31,23 1 95,-1-22 0,22 22-32,22 0-128,-1-2-32,23-19-160,21-23-128,2 22-64,20-22 256,-22-22-33,2 22-31,-24-23 256,1-19-128,-22 19 0,0 2 32,-22-1 33,0 0-226,-22 0-223,0 0 160,0 22 64,0 0 96,1 22 128,-23 0 0,21 22 96,23-23-32,0 23-160,0-23 32,23 24 96,21-23-192,-23-22 32,23 0 32,0 0 192,-1 0-32,-21-22 96,1 0 97,-1-1 319,-22 2-512,0 0-192,0-2-448,-22 2-33,22 21 193,0 0 256,-23 21 32,23 23 64,0 0 0,0 0 96,0 0-64,0 22-32,23-22 32,-23 21 0,0 1 192,0-23-96,0 2-128,0-2 96,-23 0 289,1-20 319,22-23-127,-22 22 128,1-22 31,-23 22-287,22-22-161,-43-22-160,20 0-96,-20-22-64,21 0-224,21 0-865,23 1-1377,0-1-577,45 0-2274</inkml:trace>
  <inkml:trace contextRef="#ctx0" brushRef="#br0" timeOffset="221512.6698">21567 12951 11755,'-43'-21'864,"-1"42"-864,1 1 1346,-1 22-65,0 0-672,23 0-33,-1-2-256,22 3-192,0-23-224,43 0 0,1 0-96,0-22-128,-1 0-129,1 0-63,-1-22 256,-21 0 160,1 0-385,-23 0 353,23-22 352,-23 0-160,-23 23 257,0-1 351,23 0-287,-22 0 191,1 22-31,21 0-257,0 22-160,0 0-96,21 0 0,1-1-32,24 2 32,-4-2-192,-20 0-320,23 2-481,-23-1-641,-1-22-1345,-21 0-1409</inkml:trace>
  <inkml:trace contextRef="#ctx0" brushRef="#br0" timeOffset="221685.6797">21744 13061 3235,'0'-44'4420,"22"22"-2050,-22 0-320,43 22 0,-21-22-737,22 22-384,-1-21-128,23 21-257,-23 0-223,1-22-225,1 22-289,-25 0-1344,-20 0-1346,-20 0-3202</inkml:trace>
  <inkml:trace contextRef="#ctx0" brushRef="#br0" timeOffset="221882.6909">21918 12644 8007,'22'0'1217,"0"45"289,-22-1 1088,22 0-480,-22 21-833,0-21-544,0 21-353,0 1-191,21-22-129,-21 0-96,0-2-321,22-19-768,-22-1-1089,0 0-2018,22 0-4965</inkml:trace>
  <inkml:trace contextRef="#ctx0" brushRef="#br0" timeOffset="222069.7016">22291 12973 13068,'0'44'96,"0"-22"-32,22 0 673,-22 22-385,0-23-480,0 23-417,22-22-191,-22 0-129,21-22-929,-21 0 193,0 0-3236</inkml:trace>
  <inkml:trace contextRef="#ctx0" brushRef="#br0" timeOffset="222221.7103">22335 13082 1793,'0'-109'-1249</inkml:trace>
  <inkml:trace contextRef="#ctx0" brushRef="#br0" timeOffset="222230.7108">22335 12886 128,'-22'-66'3203,"22"45"-2050,0 21-577,0 0-384,0 0-1665</inkml:trace>
  <inkml:trace contextRef="#ctx0" brushRef="#br0" timeOffset="222559.7296">22400 13192 5092,'0'44'4485,"22"-22"-4870,-22-1 385,22-21 1313,-1 0-736,1 0-769,22-21-353,-21 21 513,19-22-128,-19 0 192,-1-22-64,0 21 0,-2-19 160,-20 19-128,0 2 256,0-1 609,-20 22 192,-2 0-256,22 0-321,-22 0-127,-1 22 127,1-1 1,22 2-161,0-2 257,0 23-97,22-22-128,1 0-320,-1 0-32,20 0 96,3-22-192,-23 21-96,21-21 160,1 0-96,1 0-256,-25 0-129,3 0-384,21-21-3010</inkml:trace>
  <inkml:trace contextRef="#ctx0" brushRef="#br0" timeOffset="223446.7803">23757 12908 11691,'0'-22'736,"0"22"-1120,0 44 192,0-1 288,-22 1 0,22 21-96,-22 0 0,22 2 64,0-23 224,0-1 609,0-20 32,0-1-96,0-22 0,22 0-65,0-22-319,-22-1-193,0-20-32,22-1 0,-22 22-128,21-23-128,1 3-320,0-2 96,0 22-225,0 0 225,1 22 128,-3 0 64,-20 22 32,0 0 32,0-1-32,0 23 0,0-23 0,-20 24-353,20-23-351,0 0-1058,20 21-864,-20-21-417</inkml:trace>
  <inkml:trace contextRef="#ctx0" brushRef="#br0" timeOffset="224218.8243">24107 13082 3267,'0'-43'7431,"-22"43"-6502,22 0 192,-22 0-225,22 22 161,0 22-128,0-2-448,0-19-161,22 21-256,0-22 0,21 21-32,2-21 0,20-22 64,-21 0-64,0 0 96,-23 0-31,1-22 31,0 1-32,1-23 32,-23 22-96,-23 0 64,23-22-288,-22 23 288,0-2-224,1 2-225,21 21 65,-22 0-96,22 0 96,0 21 63,22 2 97,-1-2-224,1-21-97,0 21 97,1 2 32,-1-23 320,-2 22-32,2-22 64,1 0 96,-1 0 32,-22 0-64,22 0-64,-22 0 128,0 0-256,0 0 64,-22 0-32,22 22-128,-22 0 0,22-22 64,0 22 128,-23-22 64,23 21 64,0-21 0,23 0 32,-23-21 32,22 21-31,0-22-1,-22 0-64,21 0 0,-21 0-96,22 22-64,-22-23 32,22 23-64,0 0 384,-22 0 288,0 0-415,22 0 127,-22 23-96,0-1 160,0 0-159,0 0-129,0-22-32,21 22-32,-21-1 0,0-21-32,22 0-64,-22 0-65,0 0 33,0 0 32,0 0-32,0-21 64,22 21 64,-22-22 0,0 22 0,0 0-64,22 0-32,-22 0 64,22 0 0,2 0-32,-5 0 0,3 0-64,1 0-257,0 0-1088,-1 0-2243,-22 0-3202</inkml:trace>
  <inkml:trace contextRef="#ctx0" brushRef="#br0" timeOffset="224587.8457">25070 12644 9737,'0'24'320,"-22"-3"513,1 23 1089,21 22-481,0-1-608,0 1-577,0-1-192,0 1-128,0-22-384,21-2 127,-21 3 225,22-45 160,0 22 32,-22-22 32,22-22-31,0 22-33,-1-22-32,1 22-64,0 0-32,0 0-65,-22 0 33,22 22 32,-22 0 64,0 0 0,0 0-32,0-1 32,-22-21-256,0 22-256,0-22-866,0 0-1376,-21 0-642,21 0-1792</inkml:trace>
  <inkml:trace contextRef="#ctx0" brushRef="#br0" timeOffset="224932.8653">25266 13236 7975,'44'0'96,"1"0"256,-25 0 1698,25-22-736,-22 22-450,-1-22-127,-22 0-449,0 22-352,-22-23-32,-1 23-801,0 0 289,-19 0 384,19 0 448,1 23-320,22-1 64,-22 0 32,44 0 32,0 0 0,1 21 0,19-20 0,-19-1-64,22-22 0,-26 22-64,5-22-193,20 0 129,-22-22 801,-1 22 416,1-22-224,0-1-289,0 1-480,0 1-128,-22-1-192,0 0-865,0 0-833,0 0-1121,0 22-4644</inkml:trace>
  <inkml:trace contextRef="#ctx0" brushRef="#br0" timeOffset="225184.8797">25705 12600 13164,'-22'-44'-641,"22"23"-736,22 21 2242,21 0 1409,2 21-1025,19 2-352,3 22 512,-2 20-191,22 1-514,-20-1-159,-2 23-97,0-1 33,-21 0-129,-21-22-512,-23 24-64,-23-24-737,-21 2-705,1-24-1473,-44 23-4068</inkml:trace>
  <inkml:trace contextRef="#ctx0" brushRef="#br0" timeOffset="226624.9622">15900 13587 5349,'0'0'1601,"0"-23"353,0 23 512,0 0-640,0 0-705,0 0-480,22 0 159,0 0-159,-1 0-96,23 0-225,1 0 32,20 0-128,0 0-160,1 0-128,-1 0 225,-21 23-354,-1-23 97,2 0-448,-23 0-513,-22 0-737,0 0-1217,0 0-1057</inkml:trace>
  <inkml:trace contextRef="#ctx0" brushRef="#br0" timeOffset="232634.3059">17213 13696 2754,'0'0'2210,"0"0"-256,0 0 64,0 0-64,0 0-289,0 0-447,0 0-290,0 0-319,0 0-97,0 0 1,0 0-161,0 0 97,0 0-33,22 0-128,0 0 33,-22 0-97,22 0-96,-1 0-64,1 0 0,-22 0-128,22 22 192,-22-22-160,22 0 96,-22 0-32,0 0 64,0 0-96,0 0 0,0 0 96,0 0 33,0 0-290,0 0-127,0 0 32,0 0 96,-22 0-32,22 0-1,0 0 225,0 0-64,-22 0 96,22 0-64,0-22-32,-22 22-128,22 0 0,0 0 128,0-23-32,0 23 0,0 0 64,0 0 32,0-21-32,0 21 0,0 0 32,0 0 64,0 0-32,0-22 160,0 22-31,0 0-1,0 0-64,0 22 0,-21-22 64,21 44-96,0-22 0,0 0 0,0-1-128,0 23 161,0 0-226,0 21 194,21-20-129,-21 21-33,22 0 65,-22-23-32,22-21 32,-22-1-96,22 2-128,-22-23-224,23 0-545,-23-23-961,0 23-1762,0-21-2049</inkml:trace>
  <inkml:trace contextRef="#ctx0" brushRef="#br0" timeOffset="232959.3243">17148 13914 10409,'-44'0'2499,"20"22"-1699,5-22 450,19 0 319,0 0-288,-22 0-608,22 0-449,22-22-64,-22 1-64,19-1 97,5 0-193,20 0 160,-22-21-256,-1 20 128,23-20-32,-22 21 96,0-1-96,-22 2 64,0 21-64,21 21 32,-21-21-64,22 23 32,0-1 64,-22-22-96,22 22 96,21-1-32,-21 2-64,45-2-32,-25 1 64,-19 0-481,21 0-447,-22 0-1347,21-1-3234</inkml:trace>
  <inkml:trace contextRef="#ctx0" brushRef="#br0" timeOffset="233587.3603">20387 13805 11434,'-22'0'609,"0"-21"448,22 21 224,0 0-416,0 0-128,0 21-33,0 23-127,0 0-193,22-1-96,-22 24-191,0-24-65,0 24 64,22-3-32,-22-19-128,22-1-289,0-1-95,-22-21-609,21 0-801,-21-22-1121,0 22-1793</inkml:trace>
  <inkml:trace contextRef="#ctx0" brushRef="#br0" timeOffset="233889.3777">20101 13959 13516,'-43'0'769,"43"0"-513,0-23-128,22 23 545,-1-22-128,23 1-97,-22-1-192,21-22-192,1 22 0,2 1-32,-3-2 96,1-20-31,-22 43-65,0-22 192,-1 22-32,1 0-96,0 22-64,-22 0 0,0-1 0,0 23-160,0-22-256,0 22-225,22-22-256,-22 21-544,22-20-1185,-1-1-3108</inkml:trace>
  <inkml:trace contextRef="#ctx0" brushRef="#br0" timeOffset="237409.5789">4431 15010 5605,'-22'22'1345,"22"-22"-320,0 0 961,-20 0 256,20 0-544,0 0-577,0-22-417,0 22-31,0 0 32,0 0-257,0 0-64,20 0-319,2-22 319,1 22-128,-1 0-160,0 0 32,21 0 33,23 0-129,-23 22 64,44-22 96,-20 0-96,20 0-160,-20 22 64,20-22 32,0 0-64,0-22 0,-19 22 224,-5 0-320,2 0 160,-19 0-256,-24-22-225,0 22 65,-22 0-705,0 0-865,0 0-160,-22 0-512,22 0-1058</inkml:trace>
  <inkml:trace contextRef="#ctx0" brushRef="#br0" timeOffset="237791.6009">5263 14748 6694,'0'21'4388,"0"2"-4228,0-23 64,0 21 961,24 1 385,-5-22-641,25 22-449,2 0-63,-3-22-1,23 22-64,21-22-127,-22 22-161,1-22 0,-23 22-64,24-1 64,-45-21 32,-2 22 128,3-22 193,-23 22 31,0-22-288,-23 22-64,3 0-96,-24 0 64,-1 21-128,2 1-480,-23 1-1186,23-1-2018,-1 22-3939</inkml:trace>
  <inkml:trace contextRef="#ctx0" brushRef="#br0" timeOffset="239818.7168">3731 10914 5733,'-21'-21'5926,"-1"21"-5478,22-23-448,-22 23 32,0 0 0,22 0-96,-22 0-64,22 23 0,0-23 64,-21 21 32,21 1 0,0 0 32,21 0 0,-21 0 0,22-22-32,0 22 64,0-22 320,0 0 224,-1 0-127,1-22-97,0 0-96,-22 0 65,0 0 31,0 0 32,0 1-127,0-2-129,0 2-32,-22 21-128,22-22-256,-22 22-161,1 0-255,-1 22 415,22-1 97,0 2 128,0-2 32,0 1 0,0-22 64,22 22 64,-1-22 224,1 0-159,0 0 127,-22 0-96,22 0-256,-22 0-1089,0 0-1570,0 0-1761</inkml:trace>
  <inkml:trace contextRef="#ctx0" brushRef="#br0" timeOffset="240488.7551">3797 11002 6534,'-22'-22'1633,"0"22"-1505,22-22 65,0 22 960,0 0 640,0 0-1024,0 0-769,0-22-32,0 22 256,22 22 193,0 0-33,0 0-96,-1 22-160,23-1-64,-22 1 129,23 21 95,-25-20-64,25 20-96,0 1 0,-2-21-64,-21 20 0,22-21 33,-1-23-97,-21 23 0,0-22 0,0 22 0,-1-44-32,-21 22-385,22-22-800,-22 22-769,0-22-448,0 0-3204</inkml:trace>
  <inkml:trace contextRef="#ctx0" brushRef="#br0" timeOffset="240865.7767">3929 11462 12107,'0'0'641,"-23"0"-770,23 22-127,23-22 641,-1 22 383,-22 0-159,42-1-257,4 23 33,-24-22-97,21 22 256,1-22-191,-1 0-33,-21-1 0,22-21 129,-22 0 319,21 0-127,-21 0 32,0-43-161,21 21-224,-21-22-191,1 1-33,-23-23 0,22 22-192,-22 22-257,22-23-480,-22 24-64,0 21-608,0 0-2082,0 0-6695</inkml:trace>
  <inkml:trace contextRef="#ctx0" brushRef="#br0" timeOffset="241967.8396">4344 11747 5829,'0'-23'897,"0"23"-577,-22 0 1090,22 0 575,-22-21-703,22 21-482,-21 0-223,-1 0-161,22 0-159,-22 0-257,0 21-32,0 2-1,1-1 33,21 21-32,0 1-32,21 0 64,1-23-64,0 1-160,22 0-192,-1-22 256,1 0 224,-1-22 128,2 0 0,-23 1 192,0-1 65,-2-22-1,-20 22-160,0-21 1,0 21-129,-20-1 192,-24-20-63,21 21-161,-19 22 0,19-21-320,-21 21-33,22 21 65,1 1-32,-1 0 96,22 22 0,0-1 64,0-21-64,22 0 0,-1 0 32,23 0-129,-22-22 193,21 0 64,-21-22 97,1 22-1,-1-22-64,-22 0-32,0 0 192,0 1-96,-22 21 32,-1-22 33,1-1 351,2 23-448,-3 0-160,23 0-96,-22 0 0,22 23-32,0-23 32,0 22 32,22-1-161,1-21-543,-3 22-706,2 0-2337</inkml:trace>
  <inkml:trace contextRef="#ctx0" brushRef="#br0" timeOffset="244828.0033">6226 11615 12043,'0'23'1089,"0"-2"-1185,0 23 96,0 0 256,0 21 929,0 23-352,0-1-353,-22 24-159,22 20-33,0-22-160,0-22-64,0 1 0,0-45-64,22 1 0,0-20-64,-22-4-576,23-20-578,-23 0-1216,0 0-1506</inkml:trace>
  <inkml:trace contextRef="#ctx0" brushRef="#br0" timeOffset="245109.0193">5942 12316 14157,'23'44'160,"-23"0"-192,20-1 128,25 1 737,-23 0 160,0 0-417,-1 1-287,23-1-97,0-23 64,-23 1 64,23 0 97,1-22-225,-3-22 160,3 0-63,-2 1-193,1-23-32,0-1-64,-1 1 0,1 0-481,2 0-960,-27 1-1346,26 21-2914</inkml:trace>
  <inkml:trace contextRef="#ctx0" brushRef="#br1" timeOffset="256080.6469">17739 3532 7879,'0'-44'1601,"0"21"289,-22-20-256,0 22-257,22-24-416,-45 23-384,24-21-193,-23 43-320,-21 0-192,-24 0-64,2 22 32,-22 21-1,22 23 97,0 22 32,-3-1-32,3 1 64,44-1-32,-23 0 96,44 24-96,1-2 0,42 1 64,1-23-64,44-21 32,21-1-160,2-21-128,20-21 256,22-1 128,-22-22 192,23 0 257,-23-22 63,1-21-223,-23-3-161,-22-19-32,2-22-96,-25-1-64,-19 0 0,-23-43-64,0 21-64,-23-21-32,-19 21 128,-25 23 256,-20 21 96,0 45-255,-1-2-226,-21 23 65,20 23-1922,2-2-4099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2T07:19:47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13621 10722 173 0,'0'0'1'0,"0"0"-1"15,0 0 11-15,0 0 24 16,0 0 17-16,0 0-23 16,0 0-4-16,0 0-1 15,1 0-9-15,-1 0-2 16,0 0-8-16,0 0 1 16,0 0-4-16,0 0-1 15,0 0 0-15,0 0 2 16,0 0-3-16,0 0-2 15,0 0 2-15,0 0 2 16,0 0-2-16,0 0 0 16,0 0-2-16,0 0 0 0,0 0 0 15,0 0-10-15,0 0-26 16,0 0-27-16,0 4 10 16,-8 2 32-16,-2 2-11 15,-3-5 7-15,0 2-2 16,-3-3 24-16,1 1 3 15,-4-1 2-15,-2-2 6 16,-2 1 11-16,3-1-4 16,2 0 20-16,6 2-11 15,9-2 8-15,3 0 10 16,0 0-18-16,0 0-6 16,0 0 6-16,15 0-6 0,10-8 0 15,8 0-8-15,1 0 1 16,4 0-2-16,1 4-2 15,0-2-1-15,-1 0 0 16,-5 2-2-16,-4 0-2 16,-6 2 0-16,-8 1 1 15,-6 1-1-15,-5 0-1 16,-4 0 1-16,0 0 0 16,-3 0-1-16,-17 0-1 15,-10 3 0-15,-6 5-3 16,-9 0 5-16,-1 0 0 15,-3-2-4-15,4 2 4 16,3-3 0-16,7 0 3 16,6-2-3-16,11-3 1 15,8 0-1-15,6 0 1 0,4 0 1 16,0 0-2-16,0 0-3 16,1 0 2-16,19 0 2 15,5 0 0-15,11 0 0 16,4-6 1-16,3-1 1 15,1 1 0-15,-7 0 1 16,-5 2 1-16,-8 2-2 16,-10-2-2-16,-7 4 0 15,-5 0-1-15,-2 0-2 16,0 0 2-16,-21 3-1 16,-12 8 1-16,-12 4-4 15,-9-3 1-15,-3 1 3 0,-3-3-4 16,2-1 2-16,3-1 2 15,5-1 5-15,11-4 0 16,11 3-3-16,12-4 0 16,11 0-1-16,5-2-1 15,0 0-3-15,0 0-1 16,7 0 4-16,17 0 2 16,9 0 0-16,9 0 0 15,5-2 3-15,1-6 2 16,-3 3 2-16,-3 0-3 15,-3 2 2-15,-8 2 1 16,-8 1-5-16,-6 0-2 16,-10 0-2-16,-5 0-2 15,-2 0 1-15,0 0-2 16,0 0 3-16,-13 4 2 0,-7 6-2 16,-4 1 2-16,-2-2-2 15,0 0 0-15,2-6 2 16,4 2-2-16,7-3 0 15,6-2 0-15,3 0 1 16,4 0-2-16,0 0-3 16,0 0-7-16,12 0-13 15,16 0 7-15,19-5 7 16,10-2-18-16,8-3-34 16,4 3-38-16,1-3-14 0</inkml:trace>
  <inkml:trace contextRef="#ctx0" brushRef="#br0" timeOffset="805.0163">14201 10620 260 0,'0'0'1'0,"0"0"13"16,0 0 26-16,0 0 4 15,0 0-8-15,0 0-3 16,-8-18-29-16,8 18-4 16,-2 7-10-16,2 15 9 15,0 8 1-15,0 0 1 16,0 1-1-16,0-5 3 16,9-2-3-16,5-3 0 0,5-3 0 15,4-2-4 1,4-5-31-16,4-3-6 0,3-8-32 15,2 0-15-15,-3-5-16 16</inkml:trace>
  <inkml:trace contextRef="#ctx0" brushRef="#br0" timeOffset="1095.1201">14567 10654 179 0,'0'0'26'15,"0"0"-17"-15,0 0-8 16,0 0 7-16,0 0 2 15,0 0-4-15,-40 64-2 16,40-48-1-16,0-3 4 16,7-2 9-16,8-5 8 15,3-4 1-15,-1-2-19 0,1 0 4 16,1 0 3-16,-4-8-1 16,-5-10-1-16,-4 0-1 15,-6-4-6-15,0-2 0 16,-4 2-3-16,-10-1-1 15,-3 4 0-15,1 6-1 16,6 4 1-16,3 2-10 16,7 4-23-16,0 2-27 15,15-3-68-15,18 0 17 16</inkml:trace>
  <inkml:trace contextRef="#ctx0" brushRef="#br0" timeOffset="1687.1347">15022 10520 194 0,'0'0'35'0,"0"0"-19"16,0 0-10-16,0 0-1 15,0 0 1-15,-97 29 7 16,71-12-1-16,5 0-9 16,7-1-2-16,9-1-1 15,3-2-2-15,2 1 0 16,0-1 2-16,14-3 0 15,7-1 0-15,1-4 1 16,3-2-1-16,2-3 0 16,0 0 1-16,0-5-1 0,-5-5-2 15,-3-2 2-15,-4-3 0 16,-4 3 0-16,-5 5 0 16,-3 4 0-16,-3 0 6 15,0 3 12-15,0 0-16 16,0 0-2-16,0 0-8 15,1 8 3-15,5 8 3 16,2 0 2-16,3-3 1 16,3 1-1-16,0-9-1 15,3-2 1-15,-1-3 0 16,8 0 0-16,0 0 1 16,2-16 0-16,3-3 0 0,3-8-1 15,-2 2 6-15,-4-3-6 16,-2 1 10-16,-5 4 4 15,-5 5-8-15,-4 9 11 16,-6 1-4-16,-2 8 4 16,-2 0-10-16,0 0-7 15,1 0-3-15,3 11-1 16,1 5 4-16,2 2 2 16,1 0-2-16,1-4 3 15,2-1-1-15,-1-4 1 16,2-4-2-16,9 3 0 15,3-5-1-15,8-2-12 16,0-1-50-16,-7 0-95 16</inkml:trace>
  <inkml:trace contextRef="#ctx0" brushRef="#br0" timeOffset="2729.8223">8598 11369 231 0,'0'0'8'0,"0"0"15"15,0 0 20-15,0 0-12 16,0 0-11-16,0 0-4 15,-10-10-4-15,13 10 0 16,14 0-12-16,13 0 6 0,8 0 2 16,8 0-3-1,3 0-2-15,-1 0-1 0,-1 0-1 16,-7 0-1-16,-6-4 0 16,-6 2 1-16,-6 0-1 15,-6 1-2-15,-9 1-10 16,-5 0-4-16,-2 0 10 15,0 0 2-15,-9 0-1 16,-15 0 0-16,-11 0-2 16,-6 9 7-16,-9-2 0 15,-1 1 0-15,7-2 0 16,3-2 0-16,10-1 5 16,16 1-5-16,9-2 6 15,6-2-6-15,0 0-3 16,0 0-4-16,13 0 5 15,20 0 2-15,12 0 2 0,11 0 1 16,7 0-3-16,2-8 1 16,-1 0-2-16,-2-3 1 15,-5 6-7-15,-7 3-50 16,-12-1-48-16</inkml:trace>
  <inkml:trace contextRef="#ctx0" brushRef="#br0" timeOffset="4845.3919">13589 10814 133 0,'0'0'23'0,"0"0"-22"16,0 0 16-16,0 0 8 15,0 0-3-15,0 0 1 16,0 0-2-16,0 1-11 15,0 3-4-15,2-2 6 16,11 1 3-16,1 4-10 16,1 0 0-16,3-4-5 15,-2 2 4-15,0 0-4 16,0-1 0-16,-4 0 1 16,2 0-1-16,-4-1 0 0,-2-1 0 15,-2 0 0-15,-3-2 0 16,-1 0 0-16,-2 0-1 15,0 0 2-15,0 0 1 16,0 0 0-16,0 0-2 16,-6 0 0-16,-9 0 1 15,-2 0-1-15,-2 0-3 16,-3 0 1-16,1 0 2 16,0 0 0-16,7 0 0 15,6 0 4-15,4 0-4 16,4 0-4-16,0 0 4 15,0 0-4-15,0 0-5 0,14 5 9 16,8 1-5 0,6-1 5-16,3 1 5 15,2-1-5-15,-2-2 0 0,-4 1 1 16,-1-1-1 0,-5-3-1-16,-3 3 1 0,-4-3 0 15,-10 0 0-15,-1 0 0 16,-3 0 1-16,0 0 1 15,0 0 0-15,0 0-1 16,-7 0-1-16,-3 0-4 16,-9 0 0-16,1 0-28 15,-2 0-43-15,-3-10-19 16</inkml:trace>
  <inkml:trace contextRef="#ctx0" brushRef="#br0" timeOffset="6052.3742">12361 8582 175 0,'0'0'7'16,"0"0"-7"-16,0 0 5 0,0 0 22 16,0 0-7-1,0 0-8-15,26-3 2 0,-9 3 16 16,3 9-9-16,1 1-16 15,3 3 1-15,-3 0-3 16,0-3 3-16,-2-1-5 16,-4-4 1-16,0-1-2 15,-4-3 0-15,-2 0 0 16,-4-1 2-16,1 0 0 16,-4 0 1-16,3-8 7 15,-1-10-4-15,-4-1-4 16,0 1 8-16,0 0-3 15,0 5-5-15,0 1 5 16,0 6-3-16,-1 5 3 16,-1 1-7-16,1 0-2 0,-6 0-4 15,-4 14 2-15,-4 13 3 16,-3 0 1-16,2-1 0 16,6 0-1-16,1-9 1 15,5-5 1-15,4-5-1 16,0-5-1-16,0-2 0 15,0 0-1-15,0 0 2 16,1-15 0-16,15-10 2 16,6-3-2-16,0-2 0 15,0 2 2-15,-9 5-1 16,-2 9 0-16,-8 8 10 16,-3 5 10-16,0 1-8 0,0 0-13 15,-10 4-9-15,-20 18 7 16,-11 5-13-16,-6 7-22 15,2-2-55-15,4-5-24 16</inkml:trace>
  <inkml:trace contextRef="#ctx0" brushRef="#br0" timeOffset="10188.6405">12404 9112 251 0,'0'0'0'0,"0"0"0"15,0 0 5-15,0 0 7 16,0 0 18-16,0 0-6 16,0 0 13-16,-7-53-18 0,7 51-7 15,0 1 12 1,0 1-8-16,0 0-5 0,0 0-4 16,-3-2-3-16,3-1 1 15,-6 0-2-15,1-2-3 16,2 5-2-16,-1-2 2 15,2-1 2-15,-1 2-1 16,-4-4 0-16,-2-1 2 16,-1-1 0-16,-1-1-1 15,3 0-2-15,-2-2 0 16,4 2 1-16,0-4 1 16,2 5-1-16,1-4 6 15,0 6 0-15,3 2-4 16,0 0-3-16,0 3 2 0,0 0-2 15,0 0-1-15,0 0-4 16,0 19-3-16,3 11 5 16,8 15 3-16,4 8 2 15,-1 8 1-15,-3 1-3 16,2-3 0-16,-6-2 0 16,1-5 0-16,-3-9 0 15,1-6 0-15,-5-8 1 16,1-5-1-16,-2-11 0 15,0-4 0-15,0-4-7 16,0-2 0 0,0-3 7-16,-10 0-2 0,-9-13-2 15,-4-7 4-15,-1-5-2 16,-2-5 2-16,-1 2 0 16,3-1 0-16,2 3 2 0,1 7-2 15,6 1 0 1,6 7 3-16,3 6-3 0,6 2 0 15,0 2-2-15,0 1-4 16,0 0 1-16,3 0 0 16,9 8-1-16,7 12 5 15,3 6 2-15,1 4-2 16,2 0 2-16,1-4 0 16,-2-2-1-16,3-8 0 15,-4-1-2-15,3-6 0 16,-4-4-3-16,0-4-32 15,1-1 26-15,-6 0 2 0,-1-6 1 16,-2-8 6 0,-4-3 2-16,-3 0 0 15,-2 3 3-15,-1 4-2 0,-4 4 7 16,0 4-2-16,0 2 12 16,0 0-16-16,0 0-2 15,0 16-12-15,-3 12 10 16,-3 8 2-16,-1 7 1 15,1 3-1-15,-2 3-9 16,1 0-61-16,-5-2-84 16</inkml:trace>
  <inkml:trace contextRef="#ctx0" brushRef="#br0" timeOffset="11434.9832">12859 10097 213 0,'0'0'0'0,"0"0"-5"16,0 0 5-16,0 0 7 15,0 0-3-15,0 0-4 16,13 19 3-16,-6 0 7 15,3 4-3-15,1 9-2 16,-2 4 2-16,1 4-5 16,0-1 2-16,1-4-2 15,-1-3 1-15,-1-3-3 16,-5-7 0-16,2-3 0 16,-6-7 0-16,0-6-1 15,0-1 3-15,0-5 0 16,0 0 3-16,0 0 1 0,-10-6-1 15,-7-12-5-15,-5-9 0 16,0-3 0-16,3 2 2 16,3 1-2-16,5 6 10 15,2 10-5-15,5 3 4 16,2 7-5-16,2 1-4 16,0 0-3-16,0 0-10 15,0 12 11-15,6 10 2 16,6 3-1-16,3 0 2 15,1-5-1-15,0-4 0 16,-5-5 0-16,0-4 0 16,-5-4 0-16,2-2 7 15,-3-1 6-15,0 0-6 0,-1 0-5 16,-3 0 1 0,-1 0-2-16,0 0 4 0,0 0-2 15,0 0-3-15,0 0-5 16,0 6-14-16,0 4-42 15,0 9 10-15,0 3 27 16,0 4-78-16</inkml:trace>
  <inkml:trace contextRef="#ctx0" brushRef="#br0" timeOffset="12273.0527">13910 10602 81 0,'0'0'170'0,"0"0"-168"0,0 0 14 16,0 0 23-16,0 0-8 15,0 0-7-15,-51-73-7 16,24 68-12-16,-3 2 6 15,1 3 1-15,-2 0-9 16,0 3 2-16,-1 15-5 16,0 6-2-16,-4 8 2 15,6 1 7-15,-1 6-7 16,6 0 0-16,7 2 0 16,6 2-2-16,6 0 2 15,6-6-4-15,0 1 3 16,18-2 1-16,7-4 1 15,8-5 0-15,4-3-2 0,4-6 2 16,4-6-1-16,7-7 0 16,0-5 2-16,5 0-1 15,2 0 1-15,-2-16-1 16,0-2-1-16,-5-5 6 16,-2-4 4-16,-9-4 6 15,-2-3-8-15,-9-4-2 16,-7-4 0-16,-9-4-4 15,-12 3 3-15,-2 0-5 16,-12 2 1-16,-18 3 0 16,-7 3 0-16,-6 6 1 15,-1 5-1-15,-6 2 1 0,2 7 0 16,-5 3-2 0,0 6 2-16,-1 5-6 0,-3 1 6 15,4 0-4 1,0 11 2-16,3 6-3 0,2 3 2 15,1 4 2-15,3 6-1 16,1 7 0-16,6 6 0 16,4 4-2-16,6 5-1 15,5 0 3-15,11-3-1 16,7-2-3-16,4-5-17 16,7-5-13-16,23-4-9 15,7-8-32-15,7-9 1 16,0-11-32-16</inkml:trace>
  <inkml:trace contextRef="#ctx0" brushRef="#br0" timeOffset="21903.2511">15648 7109 126 0,'0'0'322'16,"0"0"-322"-16,0 0 0 15,0 0 4-15,0 0 3 16,0 0-7-16,0 0-3 15,-63-17 1-15,81 15 2 16,18-3 1-16,16-3 6 16,15-5-1-16,13-8 0 15,6-3 0-15,2-3-5 0,-1-2 3 16,-9 3-3-16,-11 3 0 16,-15 6-1-1,-20 5-8-15,-17 10-47 16,-15 2-42-16,-22 0-44 0</inkml:trace>
  <inkml:trace contextRef="#ctx0" brushRef="#br0" timeOffset="22280.3377">15845 6735 463 0,'0'0'0'0,"0"0"-33"0,0 0 21 16,0 0 5-16,0 0 7 15,-72 143 0-15,22-67 3 16,-5 0-3-16,2-7 3 16,2-10 1-16,12-14-4 15,7-11 0-15,11-12 2 16,10-8-2-16,5-7 0 15,5-4 0-15,1-3 0 16,0 0 0-16,0 0 0 16,10 0 0-16,11 0 11 15,8 0-5-15,9 0 1 16,8 0 6-16,1-9-10 0,4 7-1 16,-2 0-2-1,-3 2-16-15,-2 0-41 0,-10 3-32 16,-7 4-60-16</inkml:trace>
  <inkml:trace contextRef="#ctx0" brushRef="#br0" timeOffset="22451.883">16214 7462 390 0,'0'0'0'0,"0"0"-54"16,0 0 50-16,0 0-36 16,0 0-47-16,0 0-56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7:58.1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1776 2303 7238,'-22'-43'353,"22"21"992,0 0 289,0 0-353,0 22-224,-22 0-1025,22-22-192,0 22 320,0 22-32,0-22-64,22 22 0,-22 22-32,0-22-32,22 21 32,-22 23-64,0-22 32,20 21 32,-20 2 0,0 20 0,0 1 32,0-1-64,0 1 64,0-2 0,0-19-64,-20 20 32,-2 2 0,0-1-32,22-1 0,-23-21 32,23 21-32,-22-21 64,22 21-96,0-22 96,0 2-96,0-2 32,0 1 0,0-22 32,-20 22-32,20-23-32,0-20 64,0 20 33,0-21-33,0 22 32,20-22 32,-20-1-96,22 25 64,1-26-128,-23 3 64,22-1-96,0-1-65,-2 2-191,25-2 96,-23 1 160,0 0 96,-1 0 64,1-22 0,-22 22 32,22-22 64,0 22 64,0-22 33,-1 0 31,23 21-224,2-21-64,-4 23 0,3-23 0,-1 21-32,-1-21 32,23 0 0,-23 23 0,23-23 0,-1 0 0,0 21 32,25-21-64,-25 0 32,0 0 0,1 0 0,-1 0 32,1 0-32,-1 0 0,2 0 0,-2 22 32,22-22-32,-20 0 32,20 0-32,-22 0 0,22 0 0,2 0 0,-2 0 0,0 22 32,0-22 32,3 0-64,-3 0 0,0 0-32,0-22 32,0 22-32,2 0 0,-2 0 32,23 0 32,-23 0-64,0 0 64,22 22 0,-20-22-64,-2 0 0,22-22-64,-22 22 64,23 0-160,-22 0 128,-1 0 32,1 0 64,21 22-32,-21-22 32,0 0 0,-1 0-32,1 0 0,-1 0 0,0 0 0,0 22-32,1-22 64,0 0-64,0 0 0,-1 0 32,0 0 0,2 22 0,-2-22 32,0 0 0,0 0-64,22 0 64,-21 0-32,1 0 0,-2 0 0,0 0 0,0 0 0,22 0 0,-19 0 0,-3 0 0,0 0 0,22 0 0,-21 0 0,-1 0 0,23 0-96,-23-22 64,24 22 32,-2-22 32,-22 22 0,22 0 96,0-22-32,1 22-32,-22 0 0,21-22-96,0 22 32,0-21-32,1 21 32,-22-23-64,22 23 64,0 0 32,-1-21 0,-22 21-32,0 0 0,0 0 0,22 0-32,-41 0 32,19 0 0,0 0-32,-21 0 0,-1 0 96,-20 0-64,19 0 0,-19 0-32,-2 0 96,1 0-64,-22 0 0,21 0 64,-20-23-96,-1 23-32,0-21-128,0-1 192,-22 0 0,21-22 96,-21 22-64,22-22 0,-22-22 0,0 22-32,0-43-32,0 21 0,0-21-96,0-1 0,0 0 32,0-22-33,0 1 129,-22 22 0,22-23 0,0 23 0,-21 0-96,21-1 96,0-23-128,0 24 128,0 0 0,0-1 0,0 0 0,21 1 0,-21 0 0,22 20-32,-22 2 32,22 0-32,-22-2-32,0 2 160,0 21-64,22 0-32,-22 1 0,0 21 0,-22 0-64,0 0-128,0 22-96,1-22 63,-1 22 33,0-22 128,-23 22-96,2 0 64,-1 0-32,-21 0 96,-44-21-64,20 21 0,-20 0 32,-21 0-97,-2 0-63,0 21 32,-21-21-192,-22 0 159,-1 0 129,2 0 128,0 0-32,-2 0 0,-21 0 0,0 0-96,-1 22 64,-21-22-96,-131 0 96,1 0 128,20 22 225,-43-22 159,154 0-96,-1 0-95,-22 0 31,22 0-256,23 0-32,-23 0-64,21 0 64,-21 0-32,0 0 0,0 0 288,1 0 97,21 0-65,-22 0 160,1 0-351,19 0-65,3 0 32,22 0 96,-23-22 160,21 22-224,1 0 97,0 0-129,23 0-32,-25 0-160,46 22-257,1-22-351,21 0-385,41 0-513,3 0 257,-1 0-545,-21 0-3459</inkml:trace>
  <inkml:trace contextRef="#ctx0" brushRef="#br1" timeOffset="8179.4676">12718 5918 8263,'-22'0'1794,"22"0"-1217,0 0 191,0 0 353,22 0 257,22-21-546,-1-1-351,24-23-161,42-19 1,0-2-129,23 1 32,-2-2-32,46-21 32,-2 0-96,22 1-160,25-23 513,-2 23-417,0-22-32,20-2-32,-41 2 0,-1-1 32,-22 23 0,-22 21 0,-66 0-64,0 23-64,-65 20-353,1 23-191,-23-20-385,0 20-577,-23 0-223,1 20-578,2-20-2081</inkml:trace>
  <inkml:trace contextRef="#ctx0" brushRef="#br1" timeOffset="8446.483">15256 4364 13196,'0'-24'0,"23"24"-416,21-22 576,43 1 224,-22-1 481,23 0 0,0 0-64,-1 22-65,1 0-63,-22 22-385,-23 0-288,-43 43 0,0 2 0,-21-1-64,-23 21-192,-21-22 96,20 23 64,0-22-353,23-1-544,2 1-768,-2-22-962,-1 1-1761</inkml:trace>
  <inkml:trace contextRef="#ctx0" brushRef="#br1" timeOffset="14136.8084">18298 1843 5509,'0'0'-64,"0"0"96,0 22 160,0-22 192,0 0-63,0 0-161,0 24 416,0-24 257,0 0-32,0 0 32,22 20 160,-22-20-257,0 21-95,0-21-193,0 0-63,0 0-65,0 24-32,0-24 0,0 0 1,0 20-1,0-20-64,0 24 0,0-2 33,0-1-65,0-21 0,0 22-32,0 22-96,0-22 0,22 0-32,-22-1 32,0 1 32,0 0-31,0 22 95,0-22-96,0 21 64,0-21-64,22 22-32,-22 0 32,21-23-160,-21 23 128,22-20 32,-22-4-64,0 25 64,22-23 0,-22 21 0,24 1 0,-24 0-32,22-1 32,0 1-32,-2 0 0,-20 22 32,23-23 33,-1 1-33,0 0 0,0 0 0,-1-1 0,1 2 0,0-1 32,0-1 0,0 2-32,-1-2 0,1 1 0,0 0-128,0-1 192,0 1-32,21 22-96,-21-23 96,1 1-160,-1 22 96,20-23 0,-19 2 65,-1-1-97,21 0 96,-21 21 64,23-21-160,-2 0 96,-21-1-96,22 1 192,-1 22-224,-21-22 32,22-1 32,-1 1-32,2 1 0,-1-1 128,-1-1-160,1 1 32,0 21 32,-1-21 32,23 0-96,-23 0 32,2-22-32,-2 22 96,2-1-32,-1 1-64,-1 0 64,1 1 32,-1-2-32,1 23 32,0-44-64,-1 22 129,24 0-161,-25-1 64,3 1-32,0 0 0,-2-22 256,1 21-512,-1-21 320,1 22-96,0-22 64,21 0 32,-20 22 0,-3-23 0,3 25-64,-3-25 160,3 23-160,-1-23 160,-1 2-96,1 20-96,-1-21 64,2-1 0,-1 2 0,-1-1-32,2 0 0,-1-1 32,21 1-32,-21 0 32,-1 0 0,23 0-32,-23 0 32,1 0-32,-1-1 32,25 1-32,-27 0 0,5 0 0,19 2-64,-21-4 160,0 3-96,-1-3 0,1 3 0,-1 0 0,1-23 64,1 22-96,-3-1 32,3 1-32,-1-1 129,22 2-162,-22-23 130,-1 22-65,1-1 64,21-21-32,-21 22 32,-1-22-32,24 22-32,-25-22 0,25 0 0,-24 22 96,23-22-160,-1 0 64,-20 0 32,20 22-32,-20-22 32,20 0-96,1 0 64,-23 0-32,23 0-32,-23 0-32,23 0 128,-1 0 0,-20 0-96,-3-22 128,26 22-64,-25 0 32,23 0-32,-23 0 32,23-22 0,21 22-32,-20-22-128,-2 22 160,0-22-128,1 22 192,0-21-225,0-1 194,-1-1-130,-20 2 98,20-1-33,-21 1 0,21-1 0,-21-1 0,-1 0 96,23-20-192,-1 23-129,3-26 450,-3 2-322,0 23 1,1-23 128,-1 0-96,-21 0 64,-1 1 0,1-2 32,1 2-32,-3 0-32,3-1 0,-3 22 192,-19 0-256,-1-23 96,23 2 0,-2-1 0,23-22-64,-23 22-32,1-21 320,1-1-95,-3 1-129,3 21 32,-2-22-64,1 0 96,0-1-96,-23 2 32,1-22 64,22 21-96,-22 1-32,21-2 64,2-20-65,-22 22 33,-3-1 129,24-23-162,-21 24 65,-1-1 32,21-21-32,-21 21-64,0-21 32,21 21 64,-21-23-32,22 24 0,-22-1 64,21-21-128,-21 21 128,0 1-128,0-23 96,1 22-64,19 1 0,-19-2 0,-1-20 64,1 20-96,20 3 96,-43-2-64,22 1 128,0-1-32,0 0 65,-22 1-1,21 21-64,1 1-64,-22-2-64,0 1 64,22 0-64,-22 22 192,0-22-128,22 22 0,-22-21 64,0 21-128,0 0 0,0 0 32,0 0-417,0 1-544,0 21-1217,0-22-3811</inkml:trace>
  <inkml:trace contextRef="#ctx0" brushRef="#br1" timeOffset="14858.8497">26155 1077 13708,'-87'-23'737,"43"23"288,23-21 641,-1 21-994,22 0-768,22 0 64,-1 0 64,23 0-32,21 0 0,-21 0-96,21 0-64,-21 0-64,2 0-32,-26 0-33,2 0-31,-22 0-257,0 0-191,0 0 191,-22 21 449,22-21 32,-20 23 32,-3-1 32,0 21 32,23 1-32,0 0 64,0 0-32,0 21-32,23-19 96,0-3-32,-3 0 32,2 1 64,-22-22 128,0-22 321,0 22 96,-22-22-481,-21 0-64,20-22-64,-21 22-64,23 0-96,-23 0-160,22 0-962,-21 0-1889,43 0-2434</inkml:trace>
  <inkml:trace contextRef="#ctx0" brushRef="#br1" timeOffset="15132.8654">26659 1142 11498,'0'-43'96,"0"21"353,0 22 127,-22 0-576,0 22 97,0 0 287,0 21 321,22 1 31,-21 22-319,21 22-225,0-22 0,21 21-96,-21-22 0,22 1-96,0-22-416,0 0-513,0-22-801,21-1-736,-21 1-1282</inkml:trace>
  <inkml:trace contextRef="#ctx0" brushRef="#br1" timeOffset="15550.8894">26878 1274 9352,'-22'0'609,"22"0"-769,-23 21 832,23 1-95,-22 0-449,22 24-352,0 18 64,0-19-129,22-2-95,1 23 96,22-23 160,-26 1 576,27-22 513,-24 0-64,43-22 192,-21 0-288,-1-22-257,1 0 65,-22-22-65,1 1-448,-23-1-224,0-21-96,-23-1 32,1 0 192,-22-1 256,1 24-128,-23 21 32,1 0 129,0 22-97,20 0-128,0 22-32,25 0 64,20 21 64,20 1 64,2 2-63,23-3-1,21 0 32,-22 1-128,21-22-192,-21 0-257,21 22-672,-21-44-1793,-21 22-4101</inkml:trace>
  <inkml:trace contextRef="#ctx0" brushRef="#br1" timeOffset="15768.9018">27447 1603 8840,'0'43'544,"21"-21"1506,-21 22-961,0-22-961,0 0-160,0-1-128,0 1-352,22 0-417,-22 0-512,0 0-2211</inkml:trace>
  <inkml:trace contextRef="#ctx0" brushRef="#br1" timeOffset="16057.9184">27447 1033 12363,'65'0'577,"-21"21"-449,22 2 993,-22 21-641,-1-1-416,1 1-64,-21 22 65,19 22 95,-19-22 128,-23 43 0,0-21-160,0-23 32,0 22-160,0-21-32,-43 0-512,21-21-994,-45 21-992,24-23-1346</inkml:trace>
  <inkml:trace contextRef="#ctx0" brushRef="#br1" timeOffset="17513.0017">18475 2500 8295,'0'0'417,"0"-21"1537,0 21 864,0 0-1088,0-23-321,0 23-480,0 0-352,-22 0-385,22 0-224,-24 0 32,2 23-224,0-2 192,1 3-65,21-4 97,0 25 0,0-23-96,0 21-64,21-21 32,1-22-32,0 22 96,2-22-32,20 0 128,-24-22 160,3 0-32,21 0 128,-44 1-63,22-1 31,-22-23-160,-22 25 160,0-4-160,0 3-96,-21-2-32,-1 23 0,20 0 0,-20 0-32,23 23 0,-1-2-32,0 3 96,22-4-32,0 3-96,22-1 128,21 0 0,-21-1-32,24 1 32,-2-22 128,-24 0-96,3 0 128,-1 0-32,0 0 32,-22-22 161,0 22-289,-22-21 32,22-1-160,-22 0 192,-1 22-320,3 0 160,-24 0-161,20 0 129,24 22 0,-22 0 32,22-22 32,0 21 0,0 1-96,22-22 128,2 22 64,-2-22 160,0 0-256,-2-22 128,3 22 32,-23 0 129,22-22-193,-22 22 64,0-21 32,0-1-160,-22 22-32,-1-22-128,3 22 32,-2 0 32,0 0-97,-2 22 97,24 0-64,-22-22 128,22 21-64,22 1 0,2-22-96,-2 22 64,0-22-129,-2 0 193,3 0 0,-1-22 64,-22 22 32,0 0 96,0 0 33,-22-22-33,22 22-32,-23-21-160,3 21-161,20 0-928,-22 0-2722,22 0-9032</inkml:trace>
  <inkml:trace contextRef="#ctx0" brushRef="#br1" timeOffset="19120.0936">5343 5611 5925,'-23'0'1313,"1"0"-992,22 0 992,0 0 481,-22 0-193,22 0-576,0 0-416,0 0 63,-21 0 97,21 0-289,0 0-255,21 0 31,-21 24 192,22-24 65,23 0-129,20 0 97,2 0-129,20 0-160,22-24-32,22 24-128,-21 0 129,22 0-129,-2 0 64,-21 0 0,0 0-96,-20 0 128,-24 0-96,-21 0-96,-23 0-321,-21 0-672,-21 24-768,-23-3-5382</inkml:trace>
  <inkml:trace contextRef="#ctx0" brushRef="#br1" timeOffset="22271.2738">6941 3003 576,'0'-21'1730,"0"21"-577,0 0 160,0 0 192,0 0-63,-22 0-962,22 0-223,0 0-193,0-21 32,0 21 64,0 0 288,0 0 65,-22 0-1,22 0 1,-22-22-193,-1 22-288,3 0-128,-25 0 32,1 22 0,1-22-64,-2 21 96,1 0 0,1 24 0,-1-23-32,1 22-1,-1-1 98,21 2-66,1 20 1,2 2 0,20-3 32,0-19-64,20 20 0,2 1 128,23-22-64,20-1 64,1 1 0,-1-22 129,3 0 95,-4 0 128,24-22 289,-44 0 256,21-22-192,-21 0-257,21-22-160,-21 1-127,-1-23-33,-21 22 192,0-21 225,-22-2-289,0 3-160,-22-3 0,0 2-64,-21-2 97,-1 2-65,1 21-160,-1 21-257,0 2-735,-21 21-1315,20 0-1472,3 21-4966</inkml:trace>
  <inkml:trace contextRef="#ctx0" brushRef="#br1" timeOffset="25486.4577">18475 2676 4580,'0'0'288,"0"0"-160,0 0 1025,0 0-384,0 0-673,0-22-64,0 22 160,0 0 353,0 0-33,0 0 225,0 0 160,0 0 96,0 0-64,0 0-481,0 0-160,0 0 33,0 0 63,0 0 32,0 0-255,0 0 63,0 0-64,0 0-64,0 0-64,0 0-32,0 0 32,0 22 0,0-22 224,0 22 65,0 0 127,0 0-96,22-1-191,-22 24-1,0-2-96,20-21-32,-20 22-32,23 0 32,-1-23 0,-22 0 0,22 24 0,-22-23 0,22-22-32,-22 22 0,21-22 32,-21 0-32,0 0-32,0 0-96,0 0-64,0 0-161,0 0-736,-21 0-480,21-22-257,-22 22-544,22-22-2915</inkml:trace>
  <inkml:trace contextRef="#ctx0" brushRef="#br1" timeOffset="26207.4989">18429 2939 384,'0'0'448,"24"0"545,-24 0 1025,0 0-865,0 0-224,0 0 480,0 0-544,0 0-448,0 0-97,0 0-224,0 0-224,0 0-417,0 0 1,-24 0 95,24 0 33,0 0 320,0-22 160,0 22 32,-22 0-96,22 0 128,0 0 257,0 0-129,0-23 128,0 23 417,0 0 288,0 0-96,0 0-96,0 0-385,0 0-127,0 0-65,0 0-192,0 0-128,0 0 0,0 0 160,22 0 96,-22 23-31,0-23 95,0 0-128,24 22 32,-24-22 65,22 22 63,0-1 64,-2 0-159,3 2-65,-1-1-64,0 0-32,0 0-64,-1-22 32,1 22 0,0-22 0,0 0 64,-22 0 129,0 0-1,0 0 32,22 0 193,-22 0-97,0-22-128,0 0-128,21 0-64,-21 0-64,22-22-64,0 1 32,0 21-32,0-22-64,-1 22-64,1 0-321,0 22-576,-22 0-1121,23 0-1826,-23 0-4355</inkml:trace>
  <inkml:trace contextRef="#ctx0" brushRef="#br1" timeOffset="28573.6341">18407 2982 864,'-22'0'513,"22"0"1537,0 0-449,0 0-608,0-21-416,0 21-193,0 0-288,0-22-64,0 22 32,0 0 128,-21 0 417,21-22 160,0 22-481,0 0-224,-22 0 32,22 0 64,0 0-128,0 0 0,0 0 97,0 0 63,0 0-64,0 0 192,0 0 32,0 0-159,0 0-33,0 0 64,0 0 192,0 0 65,0 0-193,0 0 32,0 0 65,0 0-1,0 0-64,0 0 65,-22 0-97,22 0-160,0 22-64,0-22-64,0 0-32,22 0-64,-22 0 96,0 0-64,0 0 0,0 0 32,0 0 0,0 0 64,0 0-32,0 0 0,0 0-32,0 0 32,-22 0-32,22-22 0,-22 22-32,22 0-160,-22 0 31,22 0 97,0 0 64,-21 0 32,21 0 32,0 0 32,0 0-64,0 0 0,0 0 0,0 0 97,21 0-1,-21 0-32,0 0-32,0 0 64,22 0-64,-22 0 32,22 22 0,0 0 0,21-1-32,-21 0 0,24 2 0,-2-1-32,-1 0 32,1 0-32,-22-22 0,21 22 0,-21-1 32,22 1 0,-44-22-32,21 0-32,-21 0 96,0 22 0,0-22 225,0 0 191,0 0-320,0-22-96,-21 22 32,21 0-32,0 0 0,0-22-32,0 22 1,0-21-162,0-1 1,21 0-32,1-22 128,0 0 32,0 1 0,0 21-32,21-22 0,-21 22 32,-22-21-192,23 43-289,-23-23-704,0 23-1569,0 0-2948</inkml:trace>
  <inkml:trace contextRef="#ctx0" brushRef="#br1" timeOffset="30124.723">18802 3202 7110,'-22'-45'1378,"22"23"-1346,0 22 1473,-22-21 193,22-1-866,0 22-383,-22-22 95,22 22 33,-21 0-225,-1 0-384,0 0-32,0 0-64,-21 22-32,21 0 0,0-1 0,0 1 63,22 23 33,0-23 32,0 0-32,22-1 32,0 1-64,0 0 96,21-22 64,-21 23 96,22-23-64,-23 0 65,-21-23 159,22 23 32,-22-22 1,0 0-161,0 22-32,0-21-160,-22-1 0,1 0 0,-1-1-96,-22 23-32,22 0 32,-21 0-65,21 0-159,-23 23 192,45-1 64,-20 0 0,20-1-32,0 1-32,20 0-96,3 1-33,21-23 289,-1 0 0,-21 0 96,22 0-31,-22-23 287,-22 23 128,21-22-127,-21 0 63,-21 1-192,-1-1-192,0 22-160,-22-22 96,1 22 0,21 0-128,0 0-160,-1 22-929,23-22-1249,0 22-1698</inkml:trace>
  <inkml:trace contextRef="#ctx0" brushRef="#br1" timeOffset="31377.7947">18736 3246 3363,'-21'0'1089,"21"-22"-289,-22 22 1122,22 0 64,0 0-416,-22-22-898,22 22-319,0 0 31,0 22 64,0-22-127,0 22 63,0-22-160,0 21-128,0-21 0,22 0 257,0 22 63,-22-22-192,21 0 129,1 0 63,-22-22 33,0 22-65,0 0-192,0-21-64,-22 21-352,1 0-128,-1 0-33,0 21-191,0 1-225,22-22-416,0 22-1378,0-22-5060</inkml:trace>
  <inkml:trace contextRef="#ctx0" brushRef="#br1" timeOffset="33165.8969">18693 3421 1345,'-22'0'2402,"22"0"-2306,0 0-96,0 0 0,0-23-32,0 23-480,0 0-65,0 0 609,22 0-64,-22 0 64,0 0 96,0 0-192,0 0 0,0 0 64,0 0-448,0 0 288,0 0 224,0 0 0,0 0 64,0 0 416,0-21 481,0 21 128,0 0-416,0-22-128,0 22 63,0 0 257,0-21-32,0 21 192,0 0-416,22 0-449,-22 0-384,0 0-32,0 21 160,21-21 32,-21 0 0,22 22-33,-22-1 1,22 2 64,0-1 161,0 22 31,-1-23-64,1 23-32,-22 0-96,22-22 64,1 21-96,-23-21 64,22 0-64,-22 0 32,0-22-32,20 22 0,-20-22-256,0 0-865,0 22-737,0-22-1825</inkml:trace>
  <inkml:trace contextRef="#ctx0" brushRef="#br1" timeOffset="33656.9249">18693 3640 4131,'0'0'1154,"0"0"-354,0 0 65,22 0-160,-22 0-97,21 0-191,-21 21 31,22-21 673,0 22-288,0-22-288,0 0-129,-1 22-64,1-22-63,0 0 191,1 0 321,-1 0 32,-2 0-97,2-22-63,-22 0-161,23 1-127,-1-23-193,1 22-128,-23 0-128,20-22 64,2 23-64,-22-1-96,23 22-289,-23-22-832,0 22-1858,0 0-2082</inkml:trace>
  <inkml:trace contextRef="#ctx0" brushRef="#br1" timeOffset="34198.956">18976 3749 64,'0'0'-63</inkml:trace>
  <inkml:trace contextRef="#ctx0" brushRef="#br1" timeOffset="34435.9695">18976 3749 2370,'-22'-22'2434,"22"22"-608,0 0-513,0 0-993,0 0-416,22 22 32,-22-22 64,0 22 64,23-22 32,-23 21 97,22 25 255,1-25-32,-23 1 65,20 21-129,2-20-256,1-1 0,-23-1-32,22 1-128,-22 0-64,0-22-320,0 0-545,0 0-609,0 0-2017</inkml:trace>
  <inkml:trace contextRef="#ctx0" brushRef="#br1" timeOffset="34817.9909">18954 3924 992,'0'23'2435,"0"-23"-353,0 22-417,22-1-480,-22-21-512,23 22-321,-23-22 1,22 22 127,1-22 1,-3 0-33,2 0 97,1 0-1,-1 0 65,-22 0-97,22 0-95,-22 0-1,21 0-160,-21-22 97,22 22-33,-22-22-32,22 1-160,-22-1-96,22-22-32,0 22-64,-1 0-192,-21 1-289,22-3-383,-22 24-578,0 0-608,22 0-897</inkml:trace>
  <inkml:trace contextRef="#ctx0" brushRef="#br1" timeOffset="37746.1589">18954 3683 9673,'0'0'-96,"-20"-22"288,20 22 288,0 0-544,0 0-128,-22 22 32,22-22 256,0 22 32,0 0 224,0 0-191,0-22 63,0 0 96,22 22 225,-22-22 255,20 0-191,-20 0-1,22-22-63,-22 0-257,23 22-32,-23-22-127,0 0-258,0 0-415,-23 22-1,1-21-127,2 21-225,-2 21 673,-1-21 192,1 22 32,0-22-96,22 22 64,0-22 160,22 22 64,-22-22 64,22 0 129,1 22 31,-1-22-128,-2 0-224,-20 0-416,0 0-1506,0 0-4516</inkml:trace>
  <inkml:trace contextRef="#ctx0" brushRef="#br1" timeOffset="38266.1886">19218 4100 12491,'0'-22'961,"-22"22"-1922,22-22 1282,-22 22-225,1 0-385,-1 22-479,0 0 223,22 0 481,-23-1 64,23 2-32,23-2 32,-23-21-64,22 22 32,0-22 96,-1 0 0,1-22 256,0 22 193,0-21-65,0-2-63,-22 2 31,0-1 353,-22 0-321,22 22-320,-22-22-288,-22 22-160,23 0 0,-1 0 127,0 22 129,-1-22 32,23 0 0,0 0 0,0 0-576,23 0-1698,-23 0-4101</inkml:trace>
  <inkml:trace contextRef="#ctx0" brushRef="#br1" timeOffset="38864.2209">19305 4231 1825,'0'-22'5574,"0"22"-5318,0 0 1441,0 0 33,-22 0-737,22 0-96,0 0-96,0 0-129,0 0-95,0 0-417,0 0-192,0 0 32,0 0 96,0 22 64,22 0-96,-22 0 0,22 21-64,-22 3 0,22-26-64,1 3-192,-3-1-32,2-1-65,1 2 33,-23-23-225,22 0-736,-22 21-1153,-22-21-3684</inkml:trace>
  <inkml:trace contextRef="#ctx0" brushRef="#br1" timeOffset="39167.2402">19131 4429 4868,'0'0'9513,"0"0"-10089,22 0 672,-22 0 865,21 0-769,1 0-96,0 0-96,22 0 96,-1 21 0,1-21-96,-1 0 64,2 0-32,-1 0 128,-22 0 64,-1 0 129,1 0 63,0-21 161,0-1-193,-22-1-96,22 3-256,-22-4-64,0 2-320,0 22-321,0-21-223,0 21-610,0 0-1024,-22 21-1378</inkml:trace>
  <inkml:trace contextRef="#ctx0" brushRef="#br1" timeOffset="39773.2748">19481 4516 1985,'0'-22'5029,"-22"1"-5189,22 21 512,-22 0 33,22 0-385,-23 0-32,23 0 96,-22 21 512,22 1 97,0 0-129,0 0 33,0-22-65,22 22-191,1-22-161,21 0 128,-22 0 129,21 0-161,-21-22 64,0 0 193,-22 22-33,0-22-192,0 0-224,0 1-192,-22 21-224,0-23 32,0 23-33,-21 0 97,-1 0 192,21 0-32,1 0 96,2 23-64,20-23-64,0 21 0,20-21 96,2 22 0,1-22 64,-1 0 0,22 0 0,-23 0-32,1-22 96,0 22 0,-22-21 96,0 21 192,0-23 97,-22 2-193,0 21-128,-21-22-32,21 22-128,0 0-96,-1 0-96,1 22-160,22-22-737,22 21-897,1-21-1377</inkml:trace>
  <inkml:trace contextRef="#ctx0" brushRef="#br1" timeOffset="40314.3058">19524 4560 7334,'0'0'865,"0"0"352,0 0 513,0 0-865,22 0 256,0 22-160,0 0-224,0-22 31,21 21-383,1 2-161,-22-2-192,21 2-64,2-2-128,-22 1-161,-3 0-351,2-22-257,1 22-448,-23-22-641,0 0 256,-23 0-1793</inkml:trace>
  <inkml:trace contextRef="#ctx0" brushRef="#br1" timeOffset="40595.3218">19764 4648 7463,'23'0'2274,"-23"0"-2274,22 0 1025,-22 21 384,23-21-993,-3 23-287,2-2-97,1 1 0,-1 0 0,0 0-32,-2 0-32,-20 0 64,0-1 192,0-21 416,-20 22 129,-2-22-160,-23 22-193,3-22-160,-3 22-63,0-22-161,2 22-64,21-22-257,0 0-864,22 0-2338,0 0-3940</inkml:trace>
  <inkml:trace contextRef="#ctx0" brushRef="#br1" timeOffset="41072.3492">19984 4823 15214,'-23'-22'-769,"-19"0"737,20 22 96,-1 22-288,23-22-256,-22 22 159,22-1 161,0 1 96,0 0 96,22 0-96,1 0 0,-1 0 32,0-22 32,-2 0 64,3 0 0,-1-22 96,0 22 160,0-22-159,-22 0 63,0 0-128,0 0-64,-22 1-96,0-1-320,0 22 191,-1 0-95,-19 0 128,20 22 32,22-1-96,-23-21-417,23 22 193,23 0 319,-1 0 194,0-22-65,-2 0 96,3 0 128,21 0-32,-44 0 224,22 0 225,-22 0 128,0-22-65,-22 22-415,0-22-129,0 22-288,-1 0-385,3 0 65,-24 0-641,44 22-1890,-23-22-5509</inkml:trace>
  <inkml:trace contextRef="#ctx0" brushRef="#br1" timeOffset="41771.3892">20006 4801 7238,'0'0'417,"-22"0"384,22 0 2241,0 0-1472,0-22-1026,0 22-255,0 0 63,0 22-384,0-22 96,22 22 32,0-1-32,0 1-32,-1 22 32,1 0 32,22 1-96,-22-2 0,21 0 0,-21 2-96,23-24 0,-25 23-32,2-21-32,0-1-32,1-22 96,-23 21 0,0-21 96,0 0 320,0 0 256,-23 0-447,23 0-1,-22 0 32,-20 0 0,19-21-64,-21 21-128,1 0 64,-1 0-32,22 0-96,-21 0 96,21 0-96,22 0-32,-22 0 64,22 0-32,0 0-289,0 0-1152,22 0 159,-22 21-1696</inkml:trace>
  <inkml:trace contextRef="#ctx0" brushRef="#br1" timeOffset="42038.4043">20006 4954 3331,'0'0'736,"0"0"-383,0 0-802,0 0-1793</inkml:trace>
  <inkml:trace contextRef="#ctx0" brushRef="#br1" timeOffset="42427.4266">20289 4932 7238,'0'0'705,"0"22"-993,0-22 1729,0 21 289,22 3-1410,0-4-192,-22 25 449,23-24-225,0 24-128,-23-1-128,0 0 65,22-22-129,-22-1-32,21 1-32,-21 0-161,0 0-607,0-22-770,22 0-192,-22 0-4195</inkml:trace>
  <inkml:trace contextRef="#ctx0" brushRef="#br1" timeOffset="42970.4576">20379 5305 9609,'-23'-22'2434,"0"22"-2466,1-22 1409,0 22-256,22 0-865,-20 22-320,20-22-96,0 0-32,0 22-128,0 0-33,20-22 33,2 0 288,0 22-64,24-22 64,-24-22 128,-1 22 128,-21-22-32,22 0 129,-22 22-33,0-22 64,-22 1-223,1 21-97,-1 0-97,-1 0 1,0 0 32,-21 0 96,24 21 1,20-21-65,0 22-33,0 0 130,20-22-97,2 0 0,0 22 96,1-22 96,0 0 192,-1 0 65,-22 0-33,0 0-128,0 0 1,0 0-225,0 0-513,-22 0-255,-1 0-129,0 22-609,1 0-1857,0-22-6438</inkml:trace>
  <inkml:trace contextRef="#ctx0" brushRef="#br1" timeOffset="43445.4849">20422 5371 160,'-21'-22'1217,"21"22"801,0 0 1089,0 0-1506,0 0-384,0 0 193,0 0 159,0 22-576,0-22-320,0 21 320,21 1-321,1 0-127,22 0-33,-1 0-287,1 0-161,0 0-96,-23-22-225,23 0-351,-22 21-481,1-21-1282,-23 0-1440,0 0-4293</inkml:trace>
  <inkml:trace contextRef="#ctx0" brushRef="#br1" timeOffset="43718.5005">20597 5392 10025,'22'-21'-737,"-1"21"962,-21 0 1280,22 0-576,0 21-321,0 1 33,1 0 32,-3 0-161,2 0-224,-22 0-95,22 0-65,-22-1 32,0 2-96,0-2 32,0 1-64,-22 2 32,0-3 0,2 1 0,20-22 32,-23 22-96,1-22-32,0 21-224,22-21-705,-22 0-1217,22 0-1569</inkml:trace>
  <inkml:trace contextRef="#ctx0" brushRef="#br1" timeOffset="44065.5202">20838 5568 11306,'-45'-23'481,"23"23"-321,0 0 1377,2 0-640,-25 23-769,45-2-128,-22 1 32,22-22 96,0 24-32,0-3-63,22-21-33,0 0-33,1 0-63,-3 0-32,24 0 64,-44-21 64,23 21-32,-23-24 128,0 24 32,0-22-64,-23 22 65,1-21 95,0 21-64,2 0-64,-3 0-32,23 0-128,0 0-128,0 0-737,0 21-1377,0-21-1986</inkml:trace>
  <inkml:trace contextRef="#ctx0" brushRef="#br1" timeOffset="44527.5468">20816 5700 10153,'0'0'1474,"0"0"-1667,0 0 2083,22 0 128,-22 0-1634,20 0-223,3 0 383,-1 0-96,22 21-159,-23 2-97,23-1-160,1-22-32,-25 21-32,25 1-192,-23-1-257,0-21-416,-1 23-704,-21-23-609,0 0-385,0 0-1889</inkml:trace>
  <inkml:trace contextRef="#ctx0" brushRef="#br1" timeOffset="44822.5629">21077 5635 11594,'0'0'513,"0"0"-577,0 0 1153,23 0-192,-1 21-641,0-21-64,0 22 193,21 0 223,-21-1-159,1 2 31,-1-1-384,0-1 64,-22 1-64,0 22-32,0-22 97,0 0 63,-22 21 32,0-21-160,-23 0 0,23 0-32,1 0-96,21 0-128,-22-22-96,22 21-321,0-21-352,0 0-448,0 0-256,0 0-610,0 0-1024</inkml:trace>
  <inkml:trace contextRef="#ctx0" brushRef="#br1" timeOffset="45277.5896">21209 5830 13580,'-22'0'385,"22"0"-65,-21 0 929,21 0-640,0 23-545,0-23-64,0 22 64,21 0-32,-21-1-64,22-21-32,0 0 32,1 0 0,-1 0 0,0 0 32,-22 0 32,0-21 32,0-1-64,0 22 0,-22-22 0,0 22-64,-1 0 32,1 0 0,0 0 64,1 22-32,-1-22-64,22 22 64,0-1-96,0-21 96,0 22-32,22-22 0,-1 0 0,1 0 64,0 0 0,1 0 96,-23 0-64,22 0 160,-22 0 224,-22-22-191,-1 22-225,1 0-128,0 22-1,1-22-319,-1 0-865,22 22-2339,0-22-5188</inkml:trace>
  <inkml:trace contextRef="#ctx0" brushRef="#br1" timeOffset="45775.6182">21254 5918 6085,'-23'0'1346,"23"0"896,0 0 640,0 0-1248,0 0-897,23 0 63,-1 22-127,0-22-289,21 22-127,-21 0-129,22-22-32,21 22-96,-21-22-192,-23 22-193,23-22-319,-22 0-514,-22 0-287,22 0-353,-22 0-288,-22 0-256,22 0-2306</inkml:trace>
  <inkml:trace contextRef="#ctx0" brushRef="#br1" timeOffset="46026.6323">21516 5940 6053,'21'-22'1506,"-21"22"-545,0 0 1409,22 0-961,0 22-800,0-22-289,0 22 160,21-22-383,-21 22-1,2 0-32,-2 22-64,-22-23 96,0 1 96,0 22 96,-22-20 161,-2-4-1,2 3 33,-21-23-97,21 0-160,-22 20-256,22-20-480,22 0-673,-21 0-1826,21 0-3844</inkml:trace>
  <inkml:trace contextRef="#ctx0" brushRef="#br1" timeOffset="46352.6512">21625 6050 13805,'-44'0'736,"22"0"-736,0 21 897,1-21-128,21 22-673,0 0-160,0 0-96,21-22-129,1 24 1,22-24-96,-22 0-225,21 0 1,-21 0 95,2-24-31,-24 24 191,0-22 321,0 22 160,-24-22 1,2 0 127,0 22 448,-21 0 289,21 0-192,0 22-352,22-22-257,0 0-192,0 22-32,0-22-225,22 0-1120,0 22-2338,0-22-5830</inkml:trace>
  <inkml:trace contextRef="#ctx0" brushRef="#br1" timeOffset="46783.6755">21755 6137 3747,'-19'0'5766,"19"0"-5734,0 0 512,0 0 1058,19 0-289,-19 0-384,23 0-321,0 0 97,21 24 128,-1-4-225,1-20-287,-1 23-257,1-3-64,0 3-96,-1-23-129,-21 23-319,23-23-417,-45 0-224,0 0-705,0 0-608,0-23-3492</inkml:trace>
  <inkml:trace contextRef="#ctx0" brushRef="#br1" timeOffset="47037.6902">21975 6115 10345,'22'0'289,"-22"0"-129,22 22 1345,0-22-480,21 24-416,-21-24-193,22 20 33,-21 3-385,19-3 0,-19 3-32,-23 0-32,0-1 32,0-1 128,-23 1 128,3-1-64,-2 2 161,-1-1-161,1-22-96,-22 21-128,23-21-416,21 0-737,-22 0-1826,22 0-2018</inkml:trace>
  <inkml:trace contextRef="#ctx0" brushRef="#br1" timeOffset="47383.7102">22128 6270 14221,'-22'0'1313,"0"0"-1409,1 22 641,-1-22 384,22 0-897,0 21-97,0 1-63,0-22-64,22 0-64,-1 21 64,1-21-129,0 0 65,0 0-64,1 0 96,-1-21 160,-2 21 64,-20-22 0,0 1 0,0-1-32,0 22 64,0-23 0,-20 23 96,-2 0-64,-1 0-128,1 23 64,22-23 64,-22 22-64,22-22-32,22 21-224,-22 1-1698,22-22-1345,1 0-5766</inkml:trace>
  <inkml:trace contextRef="#ctx0" brushRef="#br1" timeOffset="50808.9061">22981 6488 7110,'0'0'1089,"0"0"-929,0 0 737,0 22 352,-21-22-800,21 22-353,0-1-96,0-21 64,21 22 96,-21 0 96,22-22 65,23 0-33,-22 0 96,-1 0-95,-2-22 191,2 22-96,-22-22-31,23 22-193,-23-21-64,-23-1 0,1 0 0,2 0-32,-25 22 96,0 0-96,2 22-64,-1 0 0,22-22 0,0 22-32,22-1 0,0 1 32,22-22 64,22 22 33,-22-22 191,21 0-96,2 0-32,-22-22-96,19 22 32,-20 0 32,-22-22-31,0 22-1,0-21-32,-22 21-64,2 0-160,-2 0 95,-24 0 65,2 0-32,23 21 0,21 1-64,0 0 32,0 0-1057,21 0-2690,1-22-6854</inkml:trace>
  <inkml:trace contextRef="#ctx0" brushRef="#br1" timeOffset="53146.0395">7399 5678 7366,'0'0'-32,"0"0"-576,0 0 448,0-22 160,0 22-32,23 0 128,-1 0 0,0 0 128,0 0 385,21 0 31,1 0-351,0 0-65,21 0-64,0 0-64,24-21 32,-2 21-32,1-24 128,43 24-95,-21 0-65,21 0 96,0-22 192,22 22 193,1 0-1,20-21 1,-20 21-193,21 0-160,-22 0-32,21 0-32,-20 0-96,21 0 0,1 0 65,-2 0-33,25 0-32,-3-23 32,0 2-32,1 21 32,-21-44 0,-2 22 0,2 22 256,-46-22 65,1 0-33,-21 22-256,0 0-96,-22 0 32,-45 0-64,1 0-192,-21 0-929,-23 0-865,0 0 32,-45 0-2466</inkml:trace>
  <inkml:trace contextRef="#ctx0" brushRef="#br1" timeOffset="54026.09">2301 6706 3042,'-45'0'673,"45"0"-417,0 0 609,0 23 544,0-23-255,23 0-290,-1-23-447,22 23-321,21 0 0,0 0 96,44 0 224,0 23-63,24-23-33,20 21-128,1 1-64,42-22-31,24 0-33,-2 24 32,0-24 64,2 0 256,-24 0 417,-20 0 32,-23 0-128,-22-24-1,1 24-319,-45-22-321,-21 22-160,-23 0-1730,-43 0-4292</inkml:trace>
  <inkml:trace contextRef="#ctx0" brushRef="#br1" timeOffset="59514.404">23113 6444 5541,'0'-22'64,"22"22"0,-22 0 1217,0-21 128,23 21-384,-23-22-256,0 22 128,0-23 64,-23 23-609,23 0-480,-42 23-32,20-23-64,-24 43 0,2 1 95,1-22-191,21 22 256,0-1 0,22 1 64,0-22 32,22 22 0,0-44-32,21 21 64,-21-21 192,23 0 33,0 0 31,-3-21-160,3-1 96,-23 0-64,-1-22-31,1 22-33,-22-21-32,0 21-96,-22 0 64,1 0 32,-23 22 0,-1 0-64,3 0-32,-26 0 0,46 22-32,-21 0-32,43 0-32,0-1 64,0 1 32,22 0-32,21 0 64,2-22 0,0 0 64,-3 0 32,-19-22 32,-1 22 0,0-22-63,-22 22-162,0-22-1216,-22 22-2851</inkml:trace>
  <inkml:trace contextRef="#ctx0" brushRef="#br1" timeOffset="65769.7617">18407 9577 4292,'0'0'896,"22"0"642,-22 0 544,0-22-256,0 22-321,0 0-448,0 0-288,0 0-161,0 0-416,0 0-256,0 0 128,0 0-31,0 0 31,0 22 32,0-22 96,0 0 64,0 22-32,24-22 65,-24 0-129,0 21-96,0 1 0,0-22-64,0 22 0,0 0 32,22 0-64,-22 0 32,0-1 64,0 2-128,0-2 96,0 1 0,0 0-32,22 0 32,-22 1-32,0 19 0,0-18 0,0-3 32,0 23 0,20-22-64,-20 0 64,0 22 0,0-23-64,0 23 32,23-22 0,-23 0-64,22 21 96,-22-21-64,0 1 32,22-2-32,0 23 32,-22-23 0,21 2 0,-21-1 0,22 0 32,-22 1 0,22 21 160,-22-23 160,22 23-223,0 0 95,-22-22 64,21 21-192,1 1 0,0 0-96,0 0 160,-22-1-320,22 1 545,-1 0-257,1-1 0,0 2-96,1-2 64,-1 0 0,-2 24 0,2-23-32,1 0-32,22-1-32,-25 1 96,2 0-160,23 0 96,-23 0-32,21-1 32,-21 1 32,22 21-160,-23-19 160,23-3 0,-22 1-64,21 21 0,-21-21 65,23 0-130,-1 0 194,-1 0-161,1 22 32,-1-23-97,1 1 162,0 0-33,-1-1 0,25 2-64,-26-2 128,3 1-192,-23-22 256,21 22-128,1 0-64,-1 0 32,1-23-32,0 23 32,-1-22 96,1 22-160,-1-22 64,-21 0 0,23 21 32,0-21 0,-2 22-64,-21-22 96,22-1 64,-1 1-128,1 0 96,-1 1-96,23-1 96,-23 0-160,1-1 64,1 2 64,-2-23-128,1 21 96,-1 0 0,1-21-64,1 23 32,-2-1-32,1-22 64,-1 22-96,1 0 96,1-22 0,-3 22-96,-19-1 160,21-21-160,-1 22 32,1-22 64,0 0 0,21 22-64,-21-22 64,-1 0 0,25 22-96,-26-22 128,25 0-96,-2 0 32,0 22 32,1-22-32,-23 0-32,23 0 32,-1-22 0,2 22 32,-24 0-64,24 0-32,-2-22 128,1 0-96,-1 22 32,0-22 64,2 22-160,-2-21 128,1-1-96,-1 0 128,22 22-96,-42-22 32,20 0-96,2-1 224,-24 2-160,23 0 32,-1-2 96,1 2-128,-1-1 160,0-23-320,-21 23 224,21-21 0,3 21-256,-3-22 480,1 22-192,-1-21-128,-21 21 96,21-22 32,2 0-32,-2 23-64,0-23 96,1 0-96,-23 0 0,24-22 128,-2 22-96,-20 1 0,19-24 0,-19 24 0,-2-23-32,1 0 64,0 0 0,-1 23-32,1-23 0,1 1 0,19-1-32,-18 1 32,19-2 0,0 2 0,1-1 64,-23 0-64,23 0 64,-23 1-32,23-1-32,-1 1 129,-20 19 95,-23 3-224,21 0 64,-21-2 32,23-20-64,-2 21-32,23-44 128,-1 23-32,2-1-96,-2 1 96,-21-1-96,21-22 64,0 21 0,-21 2 97,21-1-1,-21 1 32,2 21 96,-4-21-128,-20-1-32,1 22-96,-1-1 0,-2 3-32,-20-3 0,23 1-32,-23 23-32,0-2 0,0 2 64,0-1-192,0 0-32,0 22-289,0 0-608,0 0-416,0-22-545,0 22-2114,0 22-5958</inkml:trace>
  <inkml:trace contextRef="#ctx0" brushRef="#br1" timeOffset="66446.8004">26332 8766 8744,'-23'-21'448,"0"21"897,23 0-95,0-22 31,0 22-224,0 0-481,23-24-351,0 24-97,19 0 32,-20 0 64,23-20-224,20 20-96,-21 0-256,-1 0-257,-21 0-384,0 0-352,0 0-96,-1 0 255,-21 0 65,-21 0 449,-1 0 512,0 0 128,-22 0 224,23 20 256,-23 4-96,22-2-159,-21 21-129,43 1-96,0 22-353,0-22 65,20 21 96,3-21 128,-1 21 96,0-21 192,0 0 160,-1-23 161,-21 2 191,0 0 257,-21-23-288,-1 20-161,-22-20-95,21 0-289,-19-20-160,-3 20-384,23 0-577,-21 0-417,20 0-2113</inkml:trace>
  <inkml:trace contextRef="#ctx0" brushRef="#br1" timeOffset="66770.819">26833 8723 9480,'23'-44'1025,"-1"44"-1057,-22 0 32,0 0 417,0 0 287,0 20-351,0 26-257,0-3-32,-22 1 32,-1 22-96,1-1 32,2 23-32,20-23-128,-23 1-288,23 0-129,0 0 161,0-44-33,23 22-255,-23-23-353,20 2-993,2-23-3684</inkml:trace>
  <inkml:trace contextRef="#ctx0" brushRef="#br1" timeOffset="67181.8424">27031 8942 7463,'-21'0'96,"21"21"128,0 23 192,-22 0-320,22-1-192,0 2-544,0-2-65,0 0 577,22 3 256,-22-26 160,43 3 417,-21-1 64,0-22-65,21 0 417,-21-22 97,22-1-418,-21 3-287,-3-26-257,2 3-96,-22 0-160,22-2 64,-22-20 160,-22 21 289,0 1-321,2 20-96,-25 2 64,1 21 65,1 0-97,-1 0 0,22 44-32,1-23 64,21 1 96,0 22-96,21-22-63,1 21-1,22-21-32,-1 1-128,1-2-577,1 1-1025,-3 0-1473,-20-22-1953</inkml:trace>
  <inkml:trace contextRef="#ctx0" brushRef="#br1" timeOffset="67349.8521">27316 9182 9064,'0'22'897,"22"-22"192,-2 21 577,-20 2-481,22 0-641,1-3-544,-23 3-224,0-1-289,22 0-95,-22 0-417,0-1-737,22-21-768,-22 23-4004</inkml:trace>
  <inkml:trace contextRef="#ctx0" brushRef="#br1" timeOffset="67621.8677">27447 8634 12908,'43'0'-417,"-21"0"417,22 22 289,-1 1 511,-20 21-191,21-22-417,-1 43-96,-21-21-64,23 21 192,-23 1 129,-22 22-225,20-22-96,-20 20-32,0-20-128,0 1-513,-42-1-928,19-22-385,-21 21-256,1-21-2371</inkml:trace>
  <inkml:trace contextRef="#ctx0" brushRef="#br1" timeOffset="70496.0319">2651 10979 6694,'0'0'608,"0"0"-672,0 0 64,0 0 481,23 0 448,-23 21-97,19-21-351,5 0-257,-2 0 321,22 0 287,-23 0-95,45 0-224,-23-21-385,23 21-96,-1 0-64,2 0 32,20 0 32,0 0-32,23 0 0,-1 0-32,0 0 96,1 0-64,-1 0 32,-22 0 0,25 0-32,-25 0 0,22 0 0,-22 21 0,0-21-64,0 22 32,22-22-32,2 23 64,-23-23 0,22 0 96,-1 0 0,22 0 0,-22 0 64,2 0 513,-2 0-353,-22-23-192,22 23 128,-22 0-224,0 0-64,-20 23 64,21-23-32,-1 0 65,0 0-33,1 0 32,0 0-32,-1 0 96,0-23 96,0 23 0,-20-22-64,-2 22-128,-21-21-128,1 21-128,-45 0-513,20 21-1793,-40-21-2563</inkml:trace>
  <inkml:trace contextRef="#ctx0" brushRef="#br1" timeOffset="71391.0831">14338 11526 10922,'-22'22'224,"0"-22"-736,22 0 448,22 0 1409,20 0-320,3-22-577,20 22-256,24-21 65,-2-2 351,45 23 161,-23-21-321,43-1-223,-21 0-65,24-22 32,-24 23 0,21-2-96,-43 2-32,-19 21-64,-25-22-128,-21 22-865,-23 0-416,1 0-1602,-22 0-1986</inkml:trace>
  <inkml:trace contextRef="#ctx0" brushRef="#br1" timeOffset="71643.0974">15606 11131 13004,'-22'-20'256,"22"20"-576,44 0 352,-21 0 192,41 20-128,4-20-128,19 24-64,22-2 128,-22-22 96,0 21 417,2 1 448,-24 0-97,-21 0-351,-23 0-353,-21 21-192,-43-20 32,-1 20-192,-21-21-577,-2 22-224,-20 0-768,22-1-1154,-22 1-2979</inkml:trace>
  <inkml:trace contextRef="#ctx0" brushRef="#br1" timeOffset="78814.5077">20968 12973 544,'0'0'1281,"0"0"257,0 0-129,0-22-864,0 22-97,0 0 417,0 0 160,-21 0-160,21 0-129,0 0 161,0 0-96,-22 0-161,22 0-31,-22 22-225,22-22-384,-22 0 0,22 22-32,-23-1 32,3 2-32,20-2 32,-22 0-64,22 2 64,22-1-32,-22-22 0,20 22 32,3-22 0,-1 0 32,0 0-32,0 0 32,-1 0 32,1 0 129,0-22 31,-22 22 32,22-22 64,-22-1 257,-22 2-289,22 0-160,-22-2-128,0 2-32,1-1 0,-23 22-128,22 0-64,-1 0-161,-19 22-191,19-1 288,23 2 63,-22-2 65,22 0 96,22 2 0,-22-1 160,23-22-192,-1 22 96,21-22 0,-21 0 160,0 0 97,0 0 127,-1 0-96,1-22 97,0 0 31,-22-1-224,22 2 160,-22 0-320,0-2-128,-22 2-160,22-1-449,-22 22 129,0 0 256,1 0 127,-1 22 97,0-22 0,-23 21 128,25 23 0,20-23 128,-22 2 1,22-1-225,22 0 128,-2-22-32,3 0 224,-1 0 256,0 0-159,0-22 63,-1 22 1,1-22-33,-22-1 64,0 2-416,0 0-96,-22 21-608,1 0-930,21 0-352,-22 0-1441</inkml:trace>
  <inkml:trace contextRef="#ctx0" brushRef="#br1" timeOffset="86379.9399">21034 14067 5028,'0'-43'1570,"0"20"-385,0 1-32,-22 22-352,22-21-577,-22 21-224,0 0 0,1 0-32,-1 21 32,0 1 96,-23 1 32,25 20-96,-2 0-64,-1 3 32,1-2-64,22-23-64,22 1 0,-22 0 96,45-22 96,-25-22 224,25 0 32,-1 1-63,-23-23 255,23 21-63,-22-21-97,1 1-192,-23-2-160,0 23-96,-23-21-288,1 21 159,0 22 129,-21 0 0,21 22 96,-22 0 64,1-1 64,-2 24 1,23-2-129,22-21 64,0-1-32,22 25 32,23-46 32,-25 0-32,47 0 32,-24 0-32,1-23 128,-22 0-64,21 2-64,-43-22-64,23 21-64,-46-1-64,23 1 64,-43 1 32,21 21-32,-22 0 32,23 21 64,-1 1-64,0 1-96,22-1-577,0-1-800,22 1-865,21-1-3876</inkml:trace>
  <inkml:trace contextRef="#ctx0" brushRef="#br1" timeOffset="87108.9819">21057 14001 2049,'-23'23'3684,"1"-23"-2755,22 0 288,0 0 320,0 0-416,-22 0-704,22 0-161,0 0 161,22 0-161,0 0-192,1 0-64,-3 0 32,3 0 32,21 0-96,-22 0 64,21-23-32,2 23-32,19 0-128,3 0 96,-2 0 128,22 0 0,22 0 128,-19 0-96,40 0 224,-21 0 97,22-22-65,1 22 225,0 0-1,-23 0 161,22 0-385,-21 0-160,-23 0-96,0 0-96,0 0 0,-20 0-64,-22 0 32,-3 0-128,3 0 0,-23 0 0,21 22 160,-21-22-32,0 0 64,0 0-64,-1 23 64,23-23-64,-22 0 64,0 0-128,-22 0-128,21 0-225,-21 0-255,22-23-418,-22 23-223,0 0-224,-22-22-417,22 22-3139</inkml:trace>
  <inkml:trace contextRef="#ctx0" brushRef="#br1" timeOffset="87403.9991">23289 13848 8359,'-22'-21'449,"22"21"-385,22 0 1698,-22 0-257,22 0-800,21 0-289,1 21 32,-1-21 129,23 22 192,-1 0-97,-20 0-95,21 0-257,0 21-128,-23-21 97,1 1-225,-1-1-160,-43-1 64,0 1-225,0-1-255,-43 2 160,-1 22 95,1-23-63,-23 21-641,0-21-1377,-1 22 768,2 0-383</inkml:trace>
  <inkml:trace contextRef="#ctx0" brushRef="#br1" timeOffset="88652.0706">20968 13104 3106,'0'0'1378,"-21"0"191,21-23-256,0 23 1,0 0-353,0 0 192,0 0-513,0 0-127,0 0-289,43 0-96,-21 0 0,0 0-96,21-21 32,24 21-64,-24-21 96,46-2-31,-24 23-65,22-21-65,1-1 65,21 0 0,2-1 65,-2-21-33,-22 23-32,22-1 0,0 0 0,-21 0 0,21 0 0,1 0 0,-1 1 64,23-1-64,-23 0 32,22 0 64,-21 0 160,0 0 256,-1 1-319,-22-2-129,-21 2-32,-1-2 96,0 23-64,2-21-64,-1 21-32,0 0-64,-23-23-128,23 23 95,-23 0 65,1-21 64,1 21-128,-3 0-96,-42 0 160,23 0 32,-23 0-513,0 0-832,-23-22 192,23 22 192,-22 0-737,22 0-2914</inkml:trace>
  <inkml:trace contextRef="#ctx0" brushRef="#br1" timeOffset="88970.0887">23659 12338 11915,'24'0'-128,"-2"0"-32,0 0 672,21 21 961,-21-21-576,44 0-480,-1 22-97,2-22 160,-2 22 33,-1-22-65,3 22-127,-45-22-257,-1 22-96,-21 0 32,-21-1 32,-23 2-64,22-2-32,-43 2 32,43-2-97,-23 2-95,25-2-545,20 1-384,0 22-929,0-44-2466</inkml:trace>
  <inkml:trace contextRef="#ctx0" brushRef="#br1" timeOffset="89951.1448">24338 12359 5381,'-20'-21'1537,"-3"21"-3331,-21 0 1794,22 21 481,-21 1-33,21 0-416,22 22-32,-22-22 96,22 22-32,22 0-64,0-23-192,0 2 192,21-23 545,1 0 576,-1 0 96,2 0-96,-1-23-96,-23 2 96,1-2-96,-22-21-480,0 23-129,0-23-160,-22 22-224,-21-22-256,21 23-385,-23 21-63,2-22-97,-1 44-32,1-22 641,-1 21 224,-1 23 545,25-22 31,20 22-191,0 0-161,43-23 32,1 2-95,21-2-33,2 2-64,-24-23 96,1 0 32,-1-23-63,1 23 63,-21-44 192,-1 23-160,-22-23-191,-22 22-97,-1-22 0,1 0-64,0 23-129,-21-1 1,-1-1-32,1 23 128,-2 23 0,1 20 96,23-21 64,-23 22 32,44 0-96,0 0 0,22 0 128,21-23-160,1 2-96,1-2-192,-2-21 223,-21 0 162,22 0 159,-23-21 64,-21-2 128,22 2-287,-22-2-97,-22 2 0,1-23-64,-23 22-353,22 0 1,-21 0-97,20 22-95,-21 22 352,22-22 192,1 44 224,-1-23 160,0 2-256,44-2-32,0 2 64,21-2-32,1 2 1,-1-23-33,2 0 128,-1 0 224,-23-23-31,-21 2-65,22-2-64,-44 2-160,1-2-96,-1 2 0,-22-1-96,1 22-64,-2 22-96,23-22 64,0 21 95,22 2 33,22-2-64,0 2 0,0-2-128,21-21-289,2 23-1312,-23-23-1987</inkml:trace>
  <inkml:trace contextRef="#ctx0" brushRef="#br1" timeOffset="93067.3231">20466 13192 64,'-22'-22'-63</inkml:trace>
  <inkml:trace contextRef="#ctx0" brushRef="#br1" timeOffset="93153.328">20466 13192 64,'-44'-22'288,"23"0"1025,21 22-32,0 0-480,0 0 0,-22 0-481,22 0-384,0 0-1153</inkml:trace>
  <inkml:trace contextRef="#ctx0" brushRef="#br1" timeOffset="93284.3355">20115 13126 3171,'-44'-22'1057,"23"22"-1090,-1 0-319,-22 0 128,21 0 160,3 0-353,-2 0-1568</inkml:trace>
  <inkml:trace contextRef="#ctx0" brushRef="#br1" timeOffset="93629.3553">18845 13170 1985,'-43'0'-96</inkml:trace>
  <inkml:trace contextRef="#ctx0" brushRef="#br1" timeOffset="93983.3755">18211 13213 3555,'0'0'1313,"0"0"-352,0 0-737,0 0-544,0 0-1794</inkml:trace>
  <inkml:trace contextRef="#ctx0" brushRef="#br1" timeOffset="94806.4224">18015 12118 7110,'0'0'865,"0"0"-641,0 0 321,0 0 95,22 0-447,-2 0-129,25 0-32,-23-21-64,21 21-449,-21 0-1345,0 0-3202</inkml:trace>
  <inkml:trace contextRef="#ctx0" brushRef="#br1" timeOffset="98420.6293">24338 12578 32,'0'0'0</inkml:trace>
  <inkml:trace contextRef="#ctx0" brushRef="#br1" timeOffset="98541.6361">24338 12578 352,'0'0'416,"0"0"417,0 0-128,-20 0-673,20 0-321,0 0-1440</inkml:trace>
  <inkml:trace contextRef="#ctx0" brushRef="#br1" timeOffset="98644.6419">24055 12819 1761,'-88'65'961,"66"-21"-1249,-22-21-1602</inkml:trace>
  <inkml:trace contextRef="#ctx0" brushRef="#br1" timeOffset="100539.7504">24338 13892 2081,'23'-22'801,"-23"0"64,0 1 705,0-1 479,22 22-63,-22 0-512,0 0-866,0 0 225,0 22-288,0-1-257,0 23-128,0 0-128,0-1 0,0 24 0,0-24 0,0 24 32,0-23-32,0-1 0,0-21-64,0 22-160,0-22-160,0 0-65,22-22-31,-22 21 32,0-21 159,0 0 161,0-21 32,0-1 64,0 0-128,0-22-32,-22 0-289,22 1-63,0-2 128,0-21-33,0 23 161,0-2 288,0 2 32,-22 21 128,22 0-128,0 22-96,0 0 321,0 22 287,0 0-160,0 21 129,0 2 32,0-2-97,0 0-96,22 3-288,-22-2-96,0-1 0,22 1-192,-22 0-448,0-22-193,0-1-288,0 1-96,0 0-2563</inkml:trace>
  <inkml:trace contextRef="#ctx0" brushRef="#br1" timeOffset="103691.9307">24338 13805 3395,'-20'43'576,"20"-21"-544,0 0 257,20-22 768,3 22 768,-1-22-511,0 0-482,0 0-95,-1 0 192,-21 0 352,22-22-64,0 22-896,-22-22-482,0 22-351,0-22 128,-22 1-97,-21 21-31,21 0 287,-22-22-63,1 22 192,-2 0 128,23 22 96,-21-1 96,21 1-95,0 22-129,0-22-129,44 21 65,0 2 64,0-23 32,43-22 193,-20 21 159,20-21-128,-21-21 97,-1-1-33,2-1-64,-45 1-160,22-21 0,-44 21-256,-1-22-352,1 22-193,-21 1 481,-1-1 32,-1 0-97,2 22 129,-1 0 288,1 22 353,-1-22-33,22 22-160,-1-1-224,23 1 1,0 0-65,45 0 0,-23 0 224,43-22 288,-21 0-95,22 0-1,-22-22-224,-1 0-96,-21 0 0,0 0-224,-22-21-288,0 21-193,-22 0 97,0 0 224,-21 1 223,-1 21 65,1 0 257,-2 21 223,1-21 97,23 44-1,-1-22-319,0 0-193,22-1 32,22 23 0,0-44-32,-1 22 32,23 0 96,1-22-64,-25 0-32,3 0 0,-1 0-96,0-22-32,-22 0-96,0 22-448,-22-22-353,0 0-128,-21 22 320,20-21 321,1 21-353,0 0-1121,0 21-2946</inkml:trace>
  <inkml:trace contextRef="#ctx0" brushRef="#br1" timeOffset="104615.9834">24405 13870 8263,'22'0'641,"-22"-22"-481,0 22 1057,0 0-64,0 0-960,0 0-418,0 0 65,0-21 128,0 21 64,0 0 0,0 21 96,-22-21 129,22 0 31,0 0 0,-22 0 32,22-21 257,-22 21-129,-1 0-191,23 0-161,-43 0-96,21 0 32,0-22-32,-21 22 96,21 0-96,-22 0 64,1 0 64,-1 0 64,-1 0 0,2 0-64,-1 0-63,0 0-33,-21 0 32,21 0-64,-21 0-32,0 0 64,-25-22-32,25 22-32,-44 0 32,22 22 32,-22-22-32,0 0-32,-2 0 64,2 0-64,0 0 0,0 0 64,-1 0-32,1 0 64,-1 0 64,-21 0 0,21 0 160,1 0-64,-22 0-31,22-22-161,-24 22-32,24 0 32,0 0-32,0-22-32,-23 22 64,22 0 32,1 0-64,-1 0 0,1 0 160,0 0 96,22 0-96,-22 0-32,19 0-96,3 0 64,0 0-96,0 0 0,20 22 0,-20-22 0,0 0 0,21 0 0,0-22-96,1 22 64,21 0 32,1 0 0,21-22 0,0 22 32,0 0-64,22 0-32,0 0-352,0 0 128,0 0-129,0 0-384,0 0-352,22 0-512,-22 0-225,22 0-736,-22 0-3877</inkml:trace>
  <inkml:trace contextRef="#ctx0" brushRef="#br1" timeOffset="104940.0021">19852 13520 9416,'45'0'289,"-45"0"-321,0 21 416,-23-21 289,1 22-385,-21 1-224,-2-3 96,-20 4 353,21-24 383,-21 22 129,21 0-320,-21-22-385,-2 21-159,2 2 31,21-2 96,1 1 64,21 0 161,22 0 352,0 0-321,43 21-352,1 1-31,21-22-129,24 21-64,-24-21-353,22 1-255,1-1-610,-22-1-1440,-21 1-2531</inkml:trace>
  <inkml:trace contextRef="#ctx0" brushRef="#br1" timeOffset="106318.081">24229 12469 4003,'0'0'-256,"0"0"256,-21 0 929,21 0 352,0 0-352,0 0-256,0-22 159,0 22 450,0 0-1,0 0-256,0-22-288,0 22-353,0 0-96,-22 0-64,22 0-128,0 0 65,-22-22-1,22 22 0,-22 0 0,-1 0-64,3-22 128,-2 22-95,0 0-33,-1 0-96,-19-22 0,-3 22 0,1 0-64,22-21-1,-43 21 33,21 0 32,1-22 0,-25 22 32,3 0-64,1 0 64,-3-23-32,2 23 0,-1 0-32,1-22 64,-22 22-32,20-22-64,-21 22 32,-21-21-160,22 21 0,-22-22 32,22 0 128,-23 0 0,1 0-288,-1 22 63,-21-22 65,21 1 128,-21-2 64,22 1 32,-24 1 32,24-2 128,-22 2 129,22-1-1,-1 0 0,1 0-128,21 0-128,-21 0-64,0 0 0,22 1-64,-2-1 32,-20 0 32,44-22 32,-22 22 32,19 1 161,3-1 159,-1-2-32,23 3-63,-1 21-161,1-22-128,21 0-64,22 1-64,-22 21 31,22 0-31,0-23-128,0 23 64,0 0-64,0 23 96,-22-23 128,22 0 64,-23 21 0,3-21 64,-24 22 0,21-22 160,-19 22-64,-3-1-160,0-21-32,2 0 192,-1 24-96,1-24-63,-1 0 191,22 0-96,-21 0-96,21 0 0,0-24 96,0 24-96,-1-21-32,1 21-32,2-22 32,-3 22-96,1 0-96,0-22 0,22 22 63,-22 0-319,22 0-161,-21 0-191,21 0-738,0 0-1601,0 0-4292</inkml:trace>
  <inkml:trace contextRef="#ctx0" brushRef="#br1" timeOffset="106729.1045">19787 11417 5957,'-23'0'64,"1"0"-64,1 0 545,-1 0 704,0 0-256,-22 0-96,23 22-417,-23-22-95,0 22-65,1-22 320,-1 0 65,21 21-128,-19-21-97,19 23 1,-21-23-33,22 0 32,1 21 65,21-21-193,-22 22-63,22 1 127,22 20-128,-1-21-128,1 23-32,22-2-192,-1-21-64,2 22 0,-1-22-32,-22 0-320,-1 21-225,1-43-416,0 22-1538,-22-22-2754</inkml:trace>
  <inkml:trace contextRef="#ctx0" brushRef="#br1" timeOffset="107566.1524">19086 11395 13004,'-22'22'128,"2"22"-160,-3-23 32,1 23 288,-1 1 193,23-2-225,-22 0-256,44-19 0,-22-2 64,45-1-96,-22 1-96,19-22 160,3 0 0,-2-22 160,1-21 192,-22 19 129,0-19-97,-1 0-127,-21-2-65,-21 1 64,-1 1 0,0 21-96,0 22-127,-21-22-65,21 44-32,-23 0 32,23 21-33,2 1 33,-3 1-96,23-2 64,23 0-160,-3 3-256,25-25 224,20 1 95,-21-22 161,21 0 97,-43-22 223,22 1-96,-21-1-128,-23-2-32,0 3-64,0-23 0,-23 23 32,1-24-64,0 24-64,-21-2-96,-1 2 0,22 21 32,0 0 32,1 21 0,-1 2 64,22-2 32,0 1-32,0 1 0,43-2 64,-21-21-32,44 22 64,-23-22 64,1 0 64,-21 0 64,-3-22-128,2 1-31,-22 21-1,-22-23-96,2 1-96,-3 1-129,-21 21 161,1-23-128,-1 23-32,22-21 0,-21 21 96,21 21 31,0-21 65,-1 0-32,23 23 64,0-2 32,0-21 0,23 22 33,21-22-98,-23 23 66,23-23-1,-22 0 128,0 0 160,-1-23-96,1 23-128,-22 0 96,0 0 161,-22 0 31,22 23-288,-21-2-160,-1 23-32,22 1-641,0-2-1537,0 1-3651</inkml:trace>
  <inkml:trace contextRef="#ctx0" brushRef="#br1" timeOffset="110806.3377">19174 11571 960,'0'0'801,"0"0"-288,0 0 768,0 0 352,0 0-255,0 0-417,0 0-257,0 0-191,0 0-289,0 0-32,0 0 64,0 0 1,0 0 95,0 0-128,0 0-32,22 0-63,-22 0 127,0 0 64,0-23-160,0 23-32,0 0-32,22 0 33,-22 0-33,0 0 64,22 0 64,-22 0-64,22 0 64,-22 0-31,21-22-97,1 22 32,-22 0-96,22 0-32,-22 0 0,22 0 32,-22 0-32,23 0 0,-3-21 32,-20 21-64,22 0 96,1 0-32,-23-23 0,22 23 0,-22 0 0,0 0 32,0 0-32,0 0-32,0-21 0,0 21 32,0 0-32,0 0 64,0 0-64,0 0 0,0 0-64,0 0 32,0 0-96,0 0-224,0 0-353,0 0-128,0 0-192,0 0-64,0 0-544,0 0-417,-22 21-2947</inkml:trace>
  <inkml:trace contextRef="#ctx0" brushRef="#br1" timeOffset="112710.4459">19283 11548 8039,'0'23'897,"0"-23"-481,0 0 33,0 0 287,0 0-95,22-23-192,-22 23-161,22 0-64,-22 0 256,22 0 1,-22 0-1,23 0-95,-23 0 63,20 0 65,2 0-1,1 0-95,-1-22-65,22 22-64,-1 0-32,1-21 33,21 21-65,1-23-32,22 2-128,0 21 128,21-22-64,-22 0-96,44 0-64,-22 22 128,24-22-128,20 1 32,-23-2 32,24 2 1,0-1-66,-24 0 33,24 0-64,-1 0 32,-22 0-192,45 22-32,-23-21-160,-1-1-225,24 22 96,-1-24 129,1 4 32,-2 20 191,22-23 226,-41 1 31,-2 22-64,-23-21 0,1 21 0,-20-23-32,20 1-257,0 22 33,1-21 0,-23-1-129,23 0 257,-2 0 128,-21 22 128,23-22 161,-23 0 223,0 22-95,0-22-193,-19 22 32,19-21-96,-22 21-64,0-23-64,-22 23 32,-20-21 193,-1 21 95,-24 0-192,3 0-96,-23-22 0,22 22-448,-22 0-289,-22-22 33,22 22-962,-23 0-2177,23-22-5350</inkml:trace>
  <inkml:trace contextRef="#ctx0" brushRef="#br1" timeOffset="113078.4676">25062 10563 6470,'22'-22'7719,"0"22"-10217,21 0 2241,23 0 994,-1 0 64,0 0-673,24 22-96,-24-22 544,-21 22 546,-1-22-418,-21 22-448,1-22-224,-1 22-32,-1 0 97,-21-1-97,-21 23 32,-1-22-32,-23 22-32,-20 21-32,-2-21 31,47 22-63,-3-44-416,23-1-33,0 1-832,0 1-2787</inkml:trace>
  <inkml:trace contextRef="#ctx0" brushRef="#br1" timeOffset="113647.5001">25653 10694 15855,'0'0'-193,"-22"0"386,22 22 63,-23-22-288,1 22 0,-1 0-32,3 0 128,20 22-256,0-23-97,20 1 97,3 0 192,-1 0 32,23-22 32,-2 0 128,1 0 257,-22-22-33,21 0-224,-21 0-160,-22-22-96,0 23-352,0-23 192,-22 22 224,-43 0-96,21 0 64,-21 22 96,-3 0 96,4 22 64,41 0-128,23 0 32,23 0 64,-1 0 33,0-22 95,21 21-128,-21-21-128,23 0 32,-2 0 64,1 0 33,0 0-65,-23-21 96,-21 21-192,0-22-160,-21 0 128,-1 22 0,-22-22 0,-21 22 0,-2 0-32,24 0 64,21 22-96,22 0 64,0 21 32,22-43-96,21 23 0,-21-2-129,23-21-63,-2 22-160,-21-22-929,22 0-2947,-22 22-7334</inkml:trace>
  <inkml:trace contextRef="#ctx0" brushRef="#br1" timeOffset="114476.5476">25521 10672 10794,'22'0'0,"-2"0"-737,3 22 609,-23-22 416,22 0 929,1 0-512,-1 0-353,-22 22 353,0-22 448,21 0-320,-21 0-353,0 22-95,0-22-1,0 0-32,0 0 97,0 0-97,-21 0-320,21 0 32,-22 0-64,-23-22 0,2 22-64,-24-22 32,-20 0-32,0-21 0,0 21-96,-22 0 32,-22 0-32,-2 0 31,24-23-95,-45 25 32,2-3-96,-46-21 96,1 21 192,-21-20 64,-24 21-32,24-22-64,-23 1 64,-21 21-64,-1-22 32,0 0-128,1 1-33,0 21-31,-2-22 128,25 0 64,-25-1 0,23 3 32,23-3 0,-24 1 96,46 23-96,0-23 225,-3 0 31,25 22-160,20 0-32,2 0-96,21 1 0,21-1 0,1 0 0,-1 0 64,23 0-32,21 22 0,1-22 128,-2 22-64,47-21-96,-2 21 0,0 0 0,22 0-96,0 0-288,22 0 224,-22 0 128,0 0-96,0 0 32,0 0 96,-22 0 0,-2 0 64,2 21-64,-21-21-128,21 0-961,-22 22-1314,22-22-608,1 0-3587</inkml:trace>
  <inkml:trace contextRef="#ctx0" brushRef="#br1" timeOffset="114786.5654">18780 9291 10505,'22'-20'417,"-22"20"-802,0 0 193,-44 20 641,22-20 31,-43 23-320,0-1-128,-24 0 32,25 21 129,-25-43 223,45 23-192,-21-2-160,43 2-32,0-23 32,0 21 0,22 1 385,22 0 480,0 0-129,43 22-479,-21-1-161,21-21-160,3 22-64,-3-22-833,1 22-1249,-23-23-1634</inkml:trace>
  <inkml:trace contextRef="#ctx0" brushRef="#br1" timeOffset="115356.5979">18037 9358 11370,'20'0'833,"-20"22"-1185,-20-22 95,-2 44 674,-1-23 95,1 23-384,0-22-128,2 22-96,-3 0-256,46-1-289,-3-21 33,2 0-33,23-22 609,-3 0 288,25-22 353,-24 0 448,23 0-160,-44-21-96,21 21-321,-43-22-224,22 22-95,-44-22-1,0 23 32,1-2-160,-45 23-32,23-21-64,-23 42-32,23-21-64,-2 23 31,23-2-351,0 2-225,44-2-320,23 1 129,20 0 799,22-22 97,-21-22 257,21 22 415,-22-22 225,-21 1 192,-20-2-288,-2 2 0,-22-2 128,-22 23-321,-2-21-320,-20 21-320,-21 21-96,21 2 128,-21 21-96,43-23-192,0 1-161,22 22 33,0-22-96,44 0-930,0 21-2946</inkml:trace>
  <inkml:trace contextRef="#ctx0" brushRef="#br1" timeOffset="120295.8804">22150 13257 3779,'0'-22'929,"-22"22"416,22-22 65,-22 1 95,22 21-32,-22-22 33,1 22-641,-1 0-385,0 0-320,0 22-160,0-1 0,-21 1-64,21 22 64,0-22-64,22 21 32,0 1 0,0-22-32,44 22 64,-22-44 96,21 21 192,23-21-63,-23-21 31,1-1 128,1 0 33,-25 0-225,3-22-32,-1 23-128,0-23-64,-22 0 32,0 22-224,-22-21-225,0 21 33,-21 22 96,-2 0 191,1 0 1,1 22 64,-1 0 32,0 21-32,1 1 32,43 0-32,0-23-32,22 1-96,-1 0 32,23 0 224,0-22-32,-1 0 224,1-22 64,1 0-63,-2 0-65,-21 1-64,-22-1-96,0 0-32,0-22-64,-22 22-321,-1 22 97,-19 0 96,-3 0 128,1 0 160,1 22 0,21 0-32,0 0 64,22 0-96,0 0 128,22-22 33,22 21-33,-23-21 0,23 0 0,1 0 128,-23-21 193,-2 21-193,3-22-224,-23 22-320,0-22-929,0 22-1282,-23-22-2337</inkml:trace>
  <inkml:trace contextRef="#ctx0" brushRef="#br1" timeOffset="124253.1067">2192 12995 6918,'22'21'128,"-22"-21"-256,22 0 128,-22 0 224,20 0 641,3 0-192,-1 0-289,22-21-128,-23 21 161,23 0 127,0 0-223,-1-22-97,1 22-96,21 0-128,-20 0 0,-3 0 0,4 0 0,19 0 0,-21 22 32,21-22 128,1 0-160,-1 0 32,24 0 64,-2 0 160,0 0-192,1 0 129,21 0 63,-22 0-160,23 21 192,-1-21-96,0 0-95,3 0-1,-25 0 0,22 0-64,0 0 0,23 0 64,-23 0-64,1 0 64,20 0-32,1 0 0,-22 0 64,23 0-96,-1 23 0,2-23-32,-2 0 0,21 0 64,-21 0-32,24 0-32,-3 0 0,-21 0 64,23 0 1,20 0 95,-20-23 32,0 23-32,-2 0-32,1 0-128,0 0 0,1 0 0,22 0 0,-2 0 0,1 0 32,1 0-64,-2-21 64,1 21 0,23 0 0,-2 0 32,0-22 257,25 0-1,-24 22-64,21-23-32,1 23 33,0-22-65,-1 22-96,-20 0 32,-2 0 32,2 0-32,21 0 32,-45 0-31,23 22-65,-44 1 32,22-23 128,-21 22-64,-45 0-64,0-22-96,-42 21-64,-24-21-256,-21 0-865,-22 23-1570,-22-23-3747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7-12-18T13:51:22.047"/>
    </inkml:context>
    <inkml:brush xml:id="br0">
      <inkml:brushProperty name="width" value="0.10583" units="cm"/>
      <inkml:brushProperty name="height" value="0.10583" units="cm"/>
      <inkml:brushProperty name="color" value="#0000FF"/>
    </inkml:brush>
    <inkml:brush xml:id="br1">
      <inkml:brushProperty name="width" value="0.10583" units="cm"/>
      <inkml:brushProperty name="height" value="0.10583" units="cm"/>
      <inkml:brushProperty name="color" value="#00FF00"/>
    </inkml:brush>
    <inkml:brush xml:id="br2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7998 2483 11723,'-18'-39'64,"18"19"-64,0 20 704,38-20 193,-17 1-480,37-2 127,3 2 225,-2-2-225,1 21-159,-1 21-97,0-2-128,2 21-32,-23 20 0,-18-1-96,1 1-128,-21 0-96,-21-21 128,1 0 128,2 2 32,-23-21-32,21-20-32,-19 0-64,-1 0-32,0 0-96,1 0 96,19-20 0,0 0-160,20-1 0,0 21-97,20 0 129,20-19 480,-1 19 65,1 19-33,-1-19-192,1 21 0,19-21-96,-18 20 0,-21-20-256,19 20-481,-19-20-1024,-20 19-1634,0 0-2467</inkml:trace>
  <inkml:trace contextRef="#ctx0" brushRef="#br0" timeOffset="1">7601 3239 14285,'79'0'96,"-18"0"64,38 0 257,-20 0 351,41 0-351,-21 0-257,20-20-96,0 20-32,-19-20-32,-21 20 0,0 0-480,-19 0-674,-21-21-511,-19 21-1474,0 0-4997</inkml:trace>
  <inkml:trace contextRef="#ctx0" brushRef="#br0" timeOffset="1.0001">7840 3497 9769,'40'0'288,"-1"0"-192,22 20 1057,-23-1-608,3 1-321,-3 20-256,3 0 0,-21 0-673,0 19 193,-20-19-289,-20 0 545,0-1 352,-21-18 352,3-2 33,-23-19-97,22 0-160,-21 0-64,21-19-63,19-2 63,0-18 320,20 19 193,0 0-417,20 20-96,0-20 225,19 20 255,1 0-256,1 0-287,-3 20-1,3-20-321,-3 20-575,3 0-994,-21-20-1377,19 20-4068</inkml:trace>
  <inkml:trace contextRef="#ctx0" brushRef="#br0" timeOffset="2.0001">8494 3536 13388,'-18'-19'-640,"-2"19"576,-1 19 512,1 1-64,0 1-256,1 18 1,-1 0 255,20 2 0,0 18-63,20-19-257,-1 0-128,21-21-97,1 21-95,-3-40 192,3 20 64,18-20 0,-19-20 0,0 1 32,-1-21 32,-19 20 96,0-20 1,-20-20-65,0 21-192,0-1-289,-20 0-159,0 0 351,-19 20 161,-1 1 32,0-1 129,1 20 351,-1 20-96,-1-1-63,23 1-129,-2 1-128,20-2 160,20 1 32,-2 19-31,23-18-33,-1-1-128,-1-20-32,1 19-256,0-19-257,-1 20-832,1-20-2274,-19 0-6247</inkml:trace>
  <inkml:trace contextRef="#ctx0" brushRef="#br0" timeOffset="3.0001">9031 3795 11947,'20'80'352,"-20"-21"-96,0-19 1666,0 19-577,0-19-768,0 0-193,0-21 289,0 21-257,0-20-159,-20-20-97,20 20 32,-20-20-192,1 0-160,-21 0-321,20-20-608,-1 0-1569,-17 1-2467</inkml:trace>
  <inkml:trace contextRef="#ctx0" brushRef="#br0" timeOffset="4.0001">8992 3696 17296,'79'0'192,"-40"0"-320,1-20 320,-20 20-224,0 0-1089,-1 0-1794,-19 0-4356</inkml:trace>
  <inkml:trace contextRef="#ctx0" brushRef="#br0" timeOffset="5.0001">10341 2602 10826,'0'41'2498,"0"-22"-2466,0 21 449,0 0 704,0 19-609,-20 1-480,20 0 32,0-1-95,20-19-1,0-1 0,0 1-225,0 0-607,-20-20-994,20-1-2114</inkml:trace>
  <inkml:trace contextRef="#ctx0" brushRef="#br0" timeOffset="6.0001">10004 3298 14669,'-20'40'961,"40"-40"-2402,-1 0 2338,21 0 416,19 0-736,22 0-385,18-20 160,-20 0 32,0 20-255,0-20-226,2 20-479,-22 0-673,-19 0-993,-21 0-2563</inkml:trace>
  <inkml:trace contextRef="#ctx0" brushRef="#br0" timeOffset="7.0001">10004 3616 13612,'-20'20'-224,"40"-20"352,-1 0 1570,1 0-417,20 0-832,-1 0-65,22 19 128,-23-19-383,3 0-226,-21 21-159,0-1 0,-20-1 160,-20 1 96,0 20 96,0-20 96,-1 20 225,3-21-97,-2 2-224,20-21 0,0 19-96,0-19 0,20 20 0,-2-20-352,23 0-545,-21-20-1185,19 1-3331</inkml:trace>
  <inkml:trace contextRef="#ctx0" brushRef="#br0" timeOffset="8.0001">10440 3696 14894,'0'59'-545,"0"-39"609,0 0 417,0 0-417,0 0-449,0-1 129,0-19 224,20 0 32,0 0-320,-20-19-449,20-1-32,1-20 353,-21 20 192,18-20 288,-18 21 192,0 19 352,20 0 129,-20 0-257,0 0 321,0 19 0,21 1-353,-21 0-224,20 0-159,-20 0-66,20 0-255,-20-20 96,0 0 160,18 0 160,-18-20-32,21 20-64,-21-20-32,20 0 0,0 0-32,-20 20 160,20 0 577,-1 0 192,1 0-128,-20 20-289,20 0-32,-20 20-159,0-20-161,20-1-64,-20 2-384,0-21-513,0 19-1409,20-19-4068</inkml:trace>
  <inkml:trace contextRef="#ctx0" brushRef="#br0" timeOffset="9.0001">12167 2682 14669,'40'-20'-224,"-19"1"320,-1 19 705,-20-21-64,-20 21-865,-21 0-289,-18 0 321,-1 21 128,-19-2 0,0 21 0,0-21 64,18 22 96,2-21-127,19-1-1,20-19 64,1 19-96,19 2 288,19-1 321,21 0-193,19 0-160,1-20-127,-1 20-97,2-1-64,-22 1-481,1-20-127,-20 40-353,-20-20 64,-40 19-64,20 1 128,-39 0 673,18-1 640,3-18 289,17-1 0,1 0 0,0 0-193,20-20-31,20 19 351,21-19-351,18 0-161,-1 0-223,23 0-129,-22 0-129,20 0-191,-39 0-1057,1 0-1730,-23 0-3844</inkml:trace>
  <inkml:trace contextRef="#ctx0" brushRef="#br0" timeOffset="10.0001">11750 3696 11530,'0'19'545,"0"1"608,0 0 865,0 0-1089,20 0-801,-20 0-128,0 0 32,20-1-64,-20 2-352,0-21-641,20 0-1570,-20 0-2978</inkml:trace>
  <inkml:trace contextRef="#ctx0" brushRef="#br0" timeOffset="11.0001">11790 3536 16912,'20'0'-257,"-20"0"-95,0 0 736,21 0-480,-21 0-1249,18 0-1282,2 0-640,-20 0-2242</inkml:trace>
  <inkml:trace contextRef="#ctx0" brushRef="#br0" timeOffset="12.0001">11910 3596 1889,'20'20'7880,"-20"-20"-7880,0 0 1729,18 0 962,3 0-1186,-1 0-512,0 0-448,0 0-513,0 0-256,-1 0-769,1 0-1442,-20 0-2401</inkml:trace>
  <inkml:trace contextRef="#ctx0" brushRef="#br0" timeOffset="13.0001">11930 3715 11723,'0'40'-417,"18"-20"353,3-20 1794,-1 20-513,20-20-737,-1 0-191,1-20-193,-20 20-449,19-20-2401,1 20-5478</inkml:trace>
  <inkml:trace contextRef="#ctx0" brushRef="#br0" timeOffset="14.0001">12307 3636 13196,'0'40'352,"0"-20"-288,20-1 2050,-20 1-1089,20 0-961,-20 0-576,19-20-321,-19 20-1025,20-20-1953</inkml:trace>
  <inkml:trace contextRef="#ctx0" brushRef="#br0" timeOffset="15.0001">11651 2185 9769,'20'80'1217,"0"-40"-1089,0 0-32,-20-21 545,0 2-385,20-2-160,-20-19 0,0 0 449,0 0 832,0 0-961,0-19-768,0-2-128,0 2 191,19-2-319,-19-17-33,20 17 481,-20 1 288,20 20 128,-20 0 161,20 0-1,-20 20 129,21-20-321,-21 21-224,18-2-128,-18 0 128,20-19 64,-20 21 0,21-21 32,-21 0 96,20 0-128,-20 0-32,20-21-64,-20 21-32,18-19-32,3 19-96,-1-19 160,0 19 352,0 0-224,0 0 0,-1 0-32,1 19-160,0 0-32,0 2-1281,0-2-2371</inkml:trace>
  <inkml:trace contextRef="#ctx0" brushRef="#br0" timeOffset="16.0001">12962 2563 8359,'0'-40'6599,"0"40"-6663,-20 0 64,0 20 64,20-20-128,-40 40 128,21-1 160,-1 41 416,0-20 193,0 19-128,20 1-513,0-1-128,0 0 32,20-19 32,0-21-128,19 22-96,1-41-288,0 19-193,19-19-480,-18-20-1185,18 0-2210</inkml:trace>
  <inkml:trace contextRef="#ctx0" brushRef="#br0" timeOffset="17.0001">13319 2602 14157,'0'41'-64,"0"-2"-321,0 0 578,0 22 287,0 18-320,0 0-32,0 21-32,0-20-31,0-1 159,0-19-192,0-21 32,0-19-32,0 0-64,20 0-256,-20-20 288,20-20 0,-20 0-193,19-20-159,-19 21 64,20-1 224,0 0 64,-20 0 224,20 20 352,1 0 1,-3 20-32,2-20-33,-20 20-320,20 19-192,1-19-192,-21 0-256,20 20-641,-2-20-1057,-18 0-1218,20-20-4323</inkml:trace>
  <inkml:trace contextRef="#ctx0" brushRef="#br0" timeOffset="18.0001">13835 3219 12972,'0'0'64,"-20"0"-673,0 0 1410,1 20-64,-1 0-257,0 19 129,20 1 192,0 0-129,20-1-191,0 1-257,19-20-160,1 0 96,19-20-96,-18 0 32,-3 0-32,3 0 64,-1-40-224,-21 20 32,-19 0-64,0-19-384,-19 19-417,-21-20-1345,-1 20-289,-18 0 1987,19 1 800,-19 19 961,39 19 32,-19 1-384,19 0-96,20 20-161,0-20-31,39 0 159,1-1-159,1 1-289,-3-20-224,23 0-96,-22 0-577,1 0-1697,-20-20-4805</inkml:trace>
  <inkml:trace contextRef="#ctx0" brushRef="#br0" timeOffset="19.0001">14550 2385 15086,'-20'-21'-128,"20"2"-65,0 19 770,-20 0-609,1 19-224,-1 21 320,0 20 448,-21 19 417,21 0 0,2 41-416,-2-21-225,20 0-224,0-19 64,20-1-160,-2-19-32,23 0-160,-1-20-129,-1-1-319,1-19-481,0-20-545,19 0-1761,-19 0-3684</inkml:trace>
  <inkml:trace contextRef="#ctx0" brushRef="#br0" timeOffset="20.0001">14689 2861 16976,'19'40'-289,"1"-1"353,21-19 385,-3 20-65,3 0-288,-1-1-224,19 2-192,0-2-225,-19-20-704,19 2-1538,-19-1-1152,1-20-4709</inkml:trace>
  <inkml:trace contextRef="#ctx0" brushRef="#br0" timeOffset="21.0001">15006 2901 15726,'-59'39'-416,"19"-19"480,21 20 769,-21 19-257,-1-19-191,3 20-225,17-20-128,1 0-64,20-1-545,0-19-864,20 0-1762,1-20-2338</inkml:trace>
  <inkml:trace contextRef="#ctx0" brushRef="#br0" timeOffset="22.0001">15204 2245 13708,'-79'-20'-128,"59"40"321,1 21 1216,-21-3-480,40 23-545,-20-2-64,20 0 33,0 1-257,40-1-64,-20 1-256,19-21-161,1 2-127,-1-21-321,1-20-1761,1 0-3044</inkml:trace>
  <inkml:trace contextRef="#ctx0" brushRef="#br0" timeOffset="23.0001">15404 2523 15855,'-20'40'-193,"20"-1"225,0-19 64,0 1-480,20-2-1922,-20 1-801,19-20-993</inkml:trace>
  <inkml:trace contextRef="#ctx0" brushRef="#br0" timeOffset="24.0001">15463 2404 15630,'-20'0'1153,"20"0"-2178,0-19 1154,0 19-322,20 0-3650,-20-21-5927</inkml:trace>
  <inkml:trace contextRef="#ctx0" brushRef="#br0" timeOffset="25.0001">15603 2286 13068,'0'19'-256,"18"0"1377,2 2 897,1-2-1090,-21 21-447,20-20-97,0 20 33,-2-21-161,3 21-416,-21 0 448,0-1-352,0 2-384,0-2-225,0-19-704,0-1-1218,-21 2-2818</inkml:trace>
  <inkml:trace contextRef="#ctx0" brushRef="#br0" timeOffset="26.0001">15820 2265 11530,'-19'0'2755,"19"0"-3524,19 21 1762,-19 17 385,20-17-642,0 19-255,0-1 127,19 20 1,-19 1-161,0 19-352,0-19-32,1 20 65,-21-1-97,0-19 32,0 19-385,-21-19 578,1-21-321,0 2-193,0-2-287,-19 1-898,-1-20-1248,20 0-3876</inkml:trace>
  <inkml:trace contextRef="#ctx0" brushRef="#br0" timeOffset="27.0001">16475 2901 18033,'0'20'-673,"21"-20"545,17 0 897,3 0-449,-1 0-256,19 0-96,-19 0-513,-1 0-1024,1 0-1986,-20-20-9128</inkml:trace>
  <inkml:trace contextRef="#ctx0" brushRef="#br0" timeOffset="28.0001">17269 2881 10634,'0'20'1665,"0"0"-1857,0-1 512,0 21 449,0-20-673,0 20-192,20-21-320,1 1 352,-1 0 128,18 1 96,-17-21-64,19 0 64,-1-21-96,-19 1-128,0 0 64,0 1 96,-20-1-96,0-20-32,0 20 64,0 0-32,0 20 0,0 0-320,0 20 192,19 0 288,-19 20-96,0 19 64,20 1 32,-20 0 0,20 0-160,0-21 64,-20 21 0,0-1 161,0-19 319,0-20 353,-20 20 128,0-21-128,-19 1-385,-1-20-223,0 21-225,1-42-321,-2 21-319,3-39-449,-3 19-1281,21-40-1954,0 1-5061</inkml:trace>
  <inkml:trace contextRef="#ctx0" brushRef="#br0" timeOffset="29.0001">17806 2286 13773,'-20'38'96,"-1"2"416,1 0 1186,2 20-641,18-21-673,-21 21-256,21-1 64,21 1-31,-3-21 63,2 2-256,1-2-289,19 1-351,-1-40-481,1 20-1250,-20-20-2657</inkml:trace>
  <inkml:trace contextRef="#ctx0" brushRef="#br0" timeOffset="30.0001">17984 2583 14157,'0'19'160,"0"22"-64,0-22 160,20 1-224,0 0-672,0-1-1026,-1-19 161,1 21-257,0-21-3427</inkml:trace>
  <inkml:trace contextRef="#ctx0" brushRef="#br0" timeOffset="31.0001">18083 2444 15534,'-20'0'-961,"20"-20"897,20 20 449,-20 0-2275,0 0-6534</inkml:trace>
  <inkml:trace contextRef="#ctx0" brushRef="#br0" timeOffset="32.0001">18261 2404 12748,'21'20'256,"-1"-20"2242,0 40-736,0-21-897,-1 21-673,-19-20-32,0 20-160,20-1 96,-20 1-64,0-20-192,0 0-64,-20-1-289,20 2-672,0-21-1153,0 20-2979</inkml:trace>
  <inkml:trace contextRef="#ctx0" brushRef="#br0" timeOffset="33.0001">18480 2324 10922,'0'0'1794,"0"0"-1987,20 21 2211,0-2-480,19 21-609,-19 0-193,21 19 129,-1 1-320,-21-1-257,21 21-64,0 0-64,-21-1-192,1 0 96,0-19 0,-20-1-160,0 2-128,0-3-64,-20-17 32,0-1-33,1-21 97,-1 21-64,0-20-96,0-20-449,0 20-673,1-40-1504,19 20-3364</inkml:trace>
  <inkml:trace contextRef="#ctx0" brushRef="#br0" timeOffset="34.0001">18818 2225 16239,'20'-20'-352,"0"20"928,-1-20 994,21 20-1154,1 0 0,-3 0 65,3 0-257,-3 20-320,-17 0 352,-1 0-288,-20 0 32,0 1-160,0 17 224,-20-17-128,20-2 128,-21 2 32,21-21-192,0 19 224,0-19-128,0 20 64,21-20 225,-1 0-97,0 20-96,19-20 0,-19 0-384,20 20-257,-20-20-960,19 19-1026,-19-19-2433</inkml:trace>
  <inkml:trace contextRef="#ctx0" brushRef="#br0" timeOffset="35.0001">5338 5464 13036,'-19'20'448,"19"-20"-159,0 0 383,19 0 930,-19 0-481,20 0-577,20 20 97,-20-20-129,19 0-255,2 0-225,-1 0-353,-22-20-319,23 20-738,-21 0-1088,-20 0-2755</inkml:trace>
  <inkml:trace contextRef="#ctx0" brushRef="#br0" timeOffset="36.0001">5378 5684 12203,'0'39'609,"20"-39"-481,0 0 96,1 0 705,17 0-96,-17 0-641,19 0-448,-22 0-545,23 0-1153,-21 0-2947</inkml:trace>
  <inkml:trace contextRef="#ctx0" brushRef="#br0" timeOffset="37.0001">6808 4789 12299,'0'-21'385,"20"21"-450,0 0 354,19 0 31,21 0 128,-1 0-159,1 21-193,-21 19-96,22-20 0,-23 39-32,3-19-385,-21 19-768,-20 1-480,0-20 992,-20 0 417,0-21 224,-21 1 96,-18 1-96,19-21-96,-19 0-161,19 0 353,1-21 289,-1 21 255,20-20 129,20 1 160,20 19-801,0-21 160,19 21 129,21 0-97,-20 0-192,19 0-32,0 0-160,-18 21-224,17-21-545,-17 0-833,-21 0-832,0 19-2755</inkml:trace>
  <inkml:trace contextRef="#ctx0" brushRef="#br0" timeOffset="38.0001">6470 5524 10057,'-59'20'2659,"39"-20"-2211,20 0-160,20 0 545,20 0 576,-1 0-1120,40 0-161,1 0-32,20-20 64,17 20 64,-17-20-64,19 20 1,21-20 95,-41 20-160,20-20-96,-40 20-32,0 0-449,-38 0-319,-3 0-802,-38 0-1473,0 20-736</inkml:trace>
  <inkml:trace contextRef="#ctx0" brushRef="#br0" timeOffset="39.0001">6530 5803 12203,'-20'19'993,"40"-19"-2114,0 20 1249,19-1 288,-19 2-31,39 18-321,-19 1-128,-20 0-289,1-1 193,-3 1 96,-18 0-128,0 0 160,-39 0 0,19-21 128,-20 1 32,21-20-160,-21 0 96,0-20-96,21 1 32,-1-2 32,20-18-160,20 19 32,-1 0 160,21 0 192,0 20 33,-1 0-129,1 0-160,-1 0 0,2 20-224,-21 0-577,18-20-833,3 20-576,-21-20-1698</inkml:trace>
  <inkml:trace contextRef="#ctx0" brushRef="#br0" timeOffset="40.0001">7204 5882 12523,'-38'0'481,"18"0"-769,-1 20 288,1-1 320,-19 21 160,19-20-320,20 20-63,0-1 95,20 1 128,-1 0-224,21-20 64,1 20-32,-3-40 97,3 19 127,-3-19 32,23-19-127,-22-2-97,-19 2-160,20-21-64,-40 0 64,0 0 128,0 1-320,-20-1-129,-20 0 65,1 21 64,-22-1 32,3-1 32,17 21 224,3 0 96,-3 21-32,21-1 160,1-1-31,19 21-97,19-20 64,1 0 0,21 0-128,-3-1 0,23-19-128,-2 20-128,1-20-32,-21 0-641,21 0-800,-21 0-1954,-19-20-6343</inkml:trace>
  <inkml:trace contextRef="#ctx0" brushRef="#br0" timeOffset="41.0001">7701 6120 10217,'20'80'320,"0"-20"-287,-20-21 63,20 21 64,-20-21-96,0-19 0,0 20 609,0-20 704,0 0-801,-20-20-672,0 0-961,0 0-1313,-19-20-3107</inkml:trace>
  <inkml:trace contextRef="#ctx0" brushRef="#br0" timeOffset="42.0001">7701 5921 14477,'60'-19'-897,"-21"-1"-160,-39 20-1825,20 0-5799</inkml:trace>
  <inkml:trace contextRef="#ctx0" brushRef="#br0" timeOffset="43.0001">8893 5027 10537,'0'0'2595,"0"0"-2627,0 0 320,18 20 1186,-18 0-514,0 20-383,0 0-225,21 20-63,-21-21-193,20 0-64,-20 21-224,20-40-161,0 20-319,-1-20-802,-19 0-1216,0-1-1026</inkml:trace>
  <inkml:trace contextRef="#ctx0" brushRef="#br0" timeOffset="44.0001">8634 5524 12395,'-40'20'2050,"21"-20"-1954,19 0 385,19 0 416,1 0 352,20 0-545,19-20-287,22 20-1,-2-20 129,20 0-193,-20 20-128,20-20-160,0 20-64,-20 0 0,0 0-416,-18 0-321,-21 0-256,-21 0-768,1 0-1795,-20 0-4003</inkml:trace>
  <inkml:trace contextRef="#ctx0" brushRef="#br0" timeOffset="45.0001">8674 5882 12940,'-20'0'96,"40"0"-416,0 0 1665,19 20-256,-19-20-705,21 0-288,-3 0-32,3 0-128,-3 19-128,-38-19-192,21 20-97,-21 0 385,0 0 288,-21 20 289,3-21 288,-2 1 191,20 0-383,-21 0-289,21 0-160,0-20 33,21 0-161,-1 20 64,-2-20-449,3 0-287,19 0-513,-20 0-897,19-20-2755</inkml:trace>
  <inkml:trace contextRef="#ctx0" brushRef="#br0" timeOffset="46.0001">9190 5961 11082,'19'60'192,"1"-41"-192,-20 1 865,0 20 64,0-20-865,0 0 0,0-20 32,0 0 320,20 0-63,-20 0-449,20-20-64,-20 0 31,21 0-31,-21-20 32,18 21 0,-18-1 32,20 0 96,-20 20 128,21 0 64,-21 0 161,20 20 31,-20-20-128,20 20-192,-20-1 64,18 1-64,-18 0-32,0-20-32,21 20-96,-21-20-192,0 0 0,20-20-193,-20 0-447,20 0-322,0 1 386,0 19 639,19-20 610,-19 20 1312,0 0 1,0 0-577,-1 0 32,1 20-128,0-1-513,-20 1-223,21 0-129,-1 0 64,-2 0-96,-18 0-224,0 0-512,0-1-642,0-19-1953,0 0-5541</inkml:trace>
  <inkml:trace contextRef="#ctx0" brushRef="#br0" timeOffset="47.0001">11294 4968 7046,'79'-20'2595,"-59"20"-2019,1-20 1346,-1 20 128,-20 0-1025,0 0-384,0 20 63,-20-20-384,-21 20 1,-18-1-321,-20 1 32,-1 0-32,1 0 0,-21 0 32,21-20 0,-20 20-32,0-20 64,38 0 32,-18 20 256,59-20-127,2 0-257,-3 19 0,42-19-1,-3 21 194,23-21-33,17 19-128,23-19 0,-2 0 0,0 20 64,-20-20-96,22 0 64,-43 21-96,3-21-225,-41 19-95,0 1 320,-20 19 0,-21 2 0,-18-2 64,19 1 96,-19 0 0,0 19 64,19-19 129,20-20-65,0 0-64,40 19 96,0-19 0,20-20 1,-1 20-97,40-20-64,-18 0-64,-3-20 0,22 20-64,-20 0-352,-20-20-770,-21 20-1824,1 0-4614</inkml:trace>
  <inkml:trace contextRef="#ctx0" brushRef="#br0" timeOffset="48.0001">10818 5981 13484,'0'20'2114,"0"19"-2082,0-19 225,0 20 768,0-20-641,19 20-448,-19-21-96,20 2-321,0-2-640,0-19-1121,-20-19-4036</inkml:trace>
  <inkml:trace contextRef="#ctx0" brushRef="#br0" timeOffset="49.0001">10778 5902 15374,'20'0'352,"0"0"-1537,-20 0 1121,39 0-1345,-19 0-3300</inkml:trace>
  <inkml:trace contextRef="#ctx0" brushRef="#br0" timeOffset="50.0001">10956 6021 14029,'20'19'512,"1"-19"-384,-1 0 929,-2-19-128,23 19-705,-1 0-512,-21-20-481,1 20-672,0 0-2755</inkml:trace>
  <inkml:trace contextRef="#ctx0" brushRef="#br0" timeOffset="51.0001">11035 6100 12139,'0'40'2082,"0"-40"-2691,20 20 866,21-20 768,-2 0-513,1 0-480,20 0-320,-21-20-609,1 20-1890,-1-20-6950</inkml:trace>
  <inkml:trace contextRef="#ctx0" brushRef="#br0" timeOffset="52.0001">11452 6060 13805,'21'20'128,"-21"-20"128,20 20 1249,0 0-1312,-20 0-1443,20 0-2561,-1-20-3460</inkml:trace>
  <inkml:trace contextRef="#ctx0" brushRef="#br0" timeOffset="53.0001">10818 4550 14285,'-20'0'2178,"20"20"-2819,0-20 385,20 39 160,-20-18 64,19 18-416,-19 0-65,0 2-31,20-1 255,-20-21-447,0-19-610,0 0-63,0 0 993,0-19 256,0-2 160,0 2 192,0-1 0,20-1 128,-20 2 129,20 19 287,-20-20-127,20 20-225,-20 0-192,19 0-95,1 0-65,-20 20-64,20-20-257,1 19-319,-1-19 63,-20 0 193,18 0 352,-18-19 32,20 19 64,-20-20 256,21 0 321,-1 20 672,0 0 1,-1 0-418,1 0-511,-20 20-65,20-20-96,0 20-31,0-1-225,0 2 32,-1-1-289,1-20-800,-20 19-1921,0-19-2884</inkml:trace>
  <inkml:trace contextRef="#ctx0" brushRef="#br0" timeOffset="54.0001">12128 4849 10249,'0'-20'353,"0"20"95,0 0 1218,0 0-1218,-20 39 289,0 1 192,0 20 160,1-1-64,-1 21-513,0-1-32,0 1-319,20-1-65,0-19 0,0 19-128,20-19 0,20-20-289,-21-1-287,21-19-705,0 21-1506,-1-41-3491</inkml:trace>
  <inkml:trace contextRef="#ctx0" brushRef="#br0" timeOffset="55.0001">12624 5147 16047,'0'-21'288,"-20"21"-1569,0-19 1089,0 38 192,1 2-193,-21-2-31,20 41 256,20-1 256,0 1 1,0 0-161,20 19 0,0-19-192,19-20 64,1-1-96,19-19 96,-19 0 32,19-20 32,2 0 128,-21-20-64,-1-20 32,1 21 33,-20-21-1,-20 0-128,0 0-192,-40-19-289,20 19-832,-39-19-545,-1 19 1154,1 20 640,-2 0 704,22 20 514,-1 0-129,1 20-385,19 0-255,0 20-1,20-1-128,20-19 65,0 20-161,39 0-288,0-1-288,2-19-898,-2 0-1792,1 0-3845</inkml:trace>
  <inkml:trace contextRef="#ctx0" brushRef="#br0" timeOffset="56.0001">13141 5564 15342,'0'39'-512,"-20"-19"223,-1 0 1218,21 0-641,0 1-320,21-2 32,-21 1-64,20-20 128,18 19-96,-17-19-192,-1-19-32,0 19 192,0-20 128,-20 1 64,0-2 128,-20 1 33,0 0-129,0 20-160,-19-20 0,-1 20-160,19 0-705,1 0-3555</inkml:trace>
  <inkml:trace contextRef="#ctx0" brushRef="#br0" timeOffset="57.0001">13558 5425 14894,'0'0'-353,"18"0"866,2 0 1345,21 0-801,-1 0-449,19-20-224,-19 20-255,-1 0-354,1-21-511,-1 21-1186,-19 0-2146,-20 0-2722</inkml:trace>
  <inkml:trace contextRef="#ctx0" brushRef="#br0" timeOffset="58.0001">13776 5285 13132,'19'80'769,"-19"-40"-193,0 19 1250,20-19-769,-20 20-897,0-21-704,20 1-1442,0-20-1730</inkml:trace>
  <inkml:trace contextRef="#ctx0" brushRef="#br0" timeOffset="59.0001">14669 5007 6438,'-60'-20'8424,"21"20"-8424,-1 0 0,1 20 96,-1 0 96,-1 0-192,3 40 0,18-20 64,-1 20-32,21-21 192,0 21-128,21-1-32,17 1-32,3-21-64,19-19 64,-1 20 0,20-40 96,0 0 33,-18 0 255,18-40-224,-20 20-32,-19-19-32,-20-2 1,0-17-1,-1 17-32,-38-18-32,-1-1-32,-20 20 0,-19-19-96,-2 39 64,-18 0 128,20 0 0,-20 40 64,19 0 33,21 0-129,19 20-64,0 0-32,40-21-64,0 22 320,39-22-224,0 1 32,1 0-64,-1-1-192,20-19-289,-18 21-287,-2-21-1122,1 0-2594</inkml:trace>
  <inkml:trace contextRef="#ctx0" brushRef="#br0" timeOffset="60.0001">15305 5365 15438,'19'40'449,"-19"0"-225,0-1 1153,20 1-1121,-20 0-320,0-20-256,0 19-96,20-19-129,-20 0-928,20-20-1794,-20 0-3524</inkml:trace>
  <inkml:trace contextRef="#ctx0" brushRef="#br0" timeOffset="61.0001">15919 5147 13292,'0'0'1249,"0"0"-1505,0 19 1409,20 1 128,0 1-576,21 18-289,-3 0 65,3-18-129,-1 18-256,19-19-160,-19 20-320,-1-20-417,-19 0-448,20-20-673,-21 19-1409,-19-19-4356</inkml:trace>
  <inkml:trace contextRef="#ctx0" brushRef="#br0" timeOffset="62.0001">16257 5067 10089,'-20'40'5573,"1"-21"-5573,-21 21 449,-1 1 896,3 18-929,-3 1-352,1-21-128,22 1-288,18 0-192,0-1-642,18-19-543,22-20-705,1 0-1282</inkml:trace>
  <inkml:trace contextRef="#ctx0" brushRef="#br0" timeOffset="63.0001">16516 4630 15822,'-41'19'-192,"21"1"320,0 19 1282,20 2-449,-18-1-609,18 0-160,0 19-64,0-19-64,18 0-128,2-21-576,21 21-834,-3-20-1344,3-20-1987</inkml:trace>
  <inkml:trace contextRef="#ctx0" brushRef="#br0" timeOffset="64.0001">16714 4808 16912,'0'41'-257,"0"-41"-95,0 19 800,19 1-159,-19 0-642,0 0-1376,20 0-834,0-20 481,0 0-4068</inkml:trace>
  <inkml:trace contextRef="#ctx0" brushRef="#br0" timeOffset="65.0001">16753 4708 11851,'-20'-19'1057,"1"19"-4741,19 0 609</inkml:trace>
  <inkml:trace contextRef="#ctx0" brushRef="#br0" timeOffset="66.0001">16852 4590 15310,'0'19'897,"20"-19"-32,1 21 1377,19-2-609,-22 1-704,23 0-737,-1 20-192,-21-1 0,1 1 32,0 1-160,0-2-416,-20 1-129,0-20-448,0 19-384,0-19-1314,-20 0-3299</inkml:trace>
  <inkml:trace contextRef="#ctx0" brushRef="#br0" timeOffset="67.0001">17330 5207 19986,'0'19'-544,"18"-19"576,2 0 288,1 0-64,19 0-448,-1 0-1025,21 0-352,-21 0 255,21 0-1921,-1 0-6246</inkml:trace>
  <inkml:trace contextRef="#ctx0" brushRef="#br0" timeOffset="68.0001">18123 5087 8263,'-20'0'5958,"20"0"-6310,-20 0 832,0 0-160,20 20-127,-19 20-161,19-1 32,0 1-32,19 0-96,1 0-97,20-20-31,-19-1 128,17-19 128,3 20 96,-3-20-128,3-20 33,-21 1-33,19-1 64,-39-1 0,20-18 32,-20 19-96,0 1-128,0-2-32,0 21 0,-20-20 31,20 20-287,0 20 256,0 1 224,20 18-64,0 21 64,0-21-96,0 21 0,-1-20 0,1 19 0,0-19-32,-20 0 128,0-1 225,-20 1 319,-19-19 257,-1 18 64,0-20-352,-19-19-289,18 20-160,-17-20-64,17-20-384,2 1-385,-1-1-320,20-20-1089,20 0-2178,-19-19-4644</inkml:trace>
  <inkml:trace contextRef="#ctx0" brushRef="#br0" timeOffset="69.0001">18699 4550 15310,'-39'20'128,"39"0"160,-20 20 1122,0-1-481,20 0-481,-21 21-192,21-20-160,21 20 65,-1-20 31,19 0-320,-19-20-289,20 19-512,-20-39-320,-1 20-1505,21-20-2179</inkml:trace>
  <inkml:trace contextRef="#ctx0" brushRef="#br0" timeOffset="70.0001">18897 4768 14029,'0'21'160,"20"-21"-96,-20 19 448,0 22-319,20-22-289,-20 1-1058,21 0-287,-3 0 224,2 0-1153,0-20-6182</inkml:trace>
  <inkml:trace contextRef="#ctx0" brushRef="#br0" timeOffset="71.0001">18917 4689 12395,'-20'-20'-448,"20"20"-577,0-20 1057,0 20-1217,20-19-4228</inkml:trace>
  <inkml:trace contextRef="#ctx0" brushRef="#br0" timeOffset="72.0001">19116 4609 9352,'40'40'385,"-21"-20"1889,1 0-96,20 20-833,-20-1-832,-1-18-449,-19 19 32,20-20-64,-20 19-128,0-19-513,-20 0-416,20 0-800,-19-20-1955</inkml:trace>
  <inkml:trace contextRef="#ctx0" brushRef="#br0" timeOffset="73.0001">19373 4590 12940,'0'0'64,"0"0"-320,0 19 1729,0 2-64,20 18-448,0 0-256,21 21 96,-21 1 192,19-2-321,-19 21-351,20-21 127,-21 1-256,1 19 0,0-19-192,-20 20 64,0-21 0,0-19-32,0 0-224,0-1-160,-20-19 128,0 20-225,1-40-95,-1 20-289,0-20-96,0 20-640,-1-20-1634,21-20-1378</inkml:trace>
  <inkml:trace contextRef="#ctx0" brushRef="#br0" timeOffset="74.0001">19711 4490 13708,'-20'-19'-64,"20"19"993,20 0 737,0 0-1122,0 0-448,19 19 65,1-19 63,-19 20-128,17 0-32,-18 20-128,1-20 64,-21 20 0,0-21 64,-21 21 64,21-40 0,-20 19 257,20 2 31,0-21-32,0 0-191,0 0-1,20 0 0,21 0-128,-2 0-320,1 0-353,0 20-1024,-21-20-2788,1 0-8165</inkml:trace>
  <inkml:trace contextRef="#ctx0" brushRef="#br0" timeOffset="75.0001">5001 10532 4452,'-20'-21'160,"0"21"192,20 0 161,0 0 1056,0 0 225,0 0 0,0 0-385,0 0-512,0 0-225,0 0-255,0 0 63,20 0-191,0 0-193,1 0 64,17 0 96,3 21 64,18-21-288,1 0 32,19 0 65,0 0-33,20 0-64,1 19 32,-1-19-64,0 0 32,20 0-128,1 0 160,-1 0-160,19 0-289,-18 0 257,19 20 128,-20-20-192,40 0 160,-20 0 32,19 0 32,2-20-32,-2 20 96,0 0-64,-18-19 32,-1 19-64,-19 0 96,-21 0 0,19 0-64,-19 19 0,-19-19-96,0 0-64,-1 0-224,-39 0-833,-1 0-161,-39 0 97,0 0 128,0 0-897,-20 0-5989</inkml:trace>
  <inkml:trace contextRef="#ctx0" brushRef="#br0" timeOffset="76.0001">5080 12618 8327,'-20'20'1250,"20"-20"-1122,0 0 288,0 0 609,0 0-192,0 0-225,0 0-191,20 0-65,-20 0 0,21 0 129,-1-20-161,19 20-96,1 0-159,-1 0-33,21 0-32,-1 0 0,1 0-65,-1 0 65,20 0 0,2 0 0,-2 0-32,0 0-160,0 20 288,20-20-96,1 0 32,19 19 0,0-19 0,1 0 0,-1 0 33,19-19 63,2 19-32,-21 0 96,19 0 0,2-20 0,18 20-160,-39 0 0,21 0-64,-2-20 0,1 20 32,-19 0-96,19-20-96,-21 20 160,-19 0-64,-18 0 64,-2 0-481,-20 0-63,-39 20-129,20-20-384,-40 20-640,0 0-1250,0-1-3139</inkml:trace>
  <inkml:trace contextRef="#ctx0" brushRef="#br0" timeOffset="77.0001">11055 8862 6790,'21'-59'192,"-1"59"417,-20-20 704,0 20 513,0 0-577,0 0-544,0 20 319,0 19 1,0 21-224,-20 0-416,20-1-225,0 1-128,-21-1 32,21 1-32,21-20-32,-21-1-320,20 1-321,0 0-800,-1-20-1378,-19-20-3715</inkml:trace>
  <inkml:trace contextRef="#ctx0" brushRef="#br0" timeOffset="78.0001">10620 9498 9320,'-20'19'2851,"20"-19"-2883,38 21 128,3-21 929,18 0 192,21 0-320,19 0-416,1-21-65,-1 21 96,20 0 33,-19 0-161,-21-19-384,0 19-128,-20 0-96,-19 0-737,-20 0-1730,-20 0-3554</inkml:trace>
  <inkml:trace contextRef="#ctx0" brushRef="#br0" timeOffset="79.0001">11076 9816 9192,'-21'79'3395,"21"-39"-3202,-20 20-257,2 0 64,18 0 96,-20-21 0,-1 0 160,1-18-32,20-1 513,0-20 192,0-20-641,0-1-384,0-18 32,0 0-32,20-21-192,1 20-65,-1 0 161,-2 20 192,2 0 160,21 1 192,-21 19 65,-1 19-225,1 1 64,0 0-224,0 0 32,-20 20-64,0-20-32,20-1 32,-20-19-64,0 20-128,0-20 0,20 0 96,-20-20-96,19 1 64,1 19 96,0-20-1,0 0 33,1 0 97,17 20 447,-18 0 449,21 20 64,-23 0-480,3 0-161,-1 19-160,-20 1-192,20-20 32,-20 19-192,20-18-192,-20-1-385,0-20-864,19 19-2115,-19-19-2850</inkml:trace>
  <inkml:trace contextRef="#ctx0" brushRef="#br0" timeOffset="80.0001">13141 9200 12619,'119'-60'321,"-60"20"-225,0 21 128,-39 19 481,-20-20 256,-20 20-641,-19 20-192,-40-1-64,-2 21 0,2-20-32,-20 20-32,0 0-32,0-1-32,-1 1 32,21 0 32,19-20-32,21-1 96,19-19 32,20 20 32,0 1 353,40-2 63,19 1-448,20 19 65,21-18-65,-1-1-32,0-20-32,-18 20-64,-2 0-96,-20-1-193,-39-19-576,-20 21 609,0-2 320,-41 1-160,-17 0-32,-1 0 384,-2 0 417,2 19 95,39-19-63,-20-20-321,40 20-31,20 0-1,20 0 64,-1-20-288,42 0 33,-22 0-65,20 0-353,-19-20-479,-21 20-930,1 0-2082,-40 0-7366</inkml:trace>
  <inkml:trace contextRef="#ctx0" brushRef="#br0" timeOffset="81.0001">12683 10353 12235,'0'79'705,"0"-59"-481,20 20-64,-20-21-96,0 2-64,0-2-384,0-19-1122,0 0-512,0 0-1120</inkml:trace>
  <inkml:trace contextRef="#ctx0" brushRef="#br0" timeOffset="82.0001">12724 10174 13612,'20'0'0,"-2"0"-768,23 0 608,-1 0 192,-1 0-289,-19 0-2241,20-20-7462</inkml:trace>
  <inkml:trace contextRef="#ctx0" brushRef="#br0" timeOffset="83.0001">12922 10273 11530,'20'20'609,"0"-20"-481,-1 0 929,1 0-96,0-20-705,21 20-704,-23 0-2018,2 0-1122</inkml:trace>
  <inkml:trace contextRef="#ctx0" brushRef="#br0" timeOffset="84.0001">12962 10372 12139,'-20'40'609,"20"-20"-641,20-20 1024,-1 0 898,21 20-929,1-20-737,-3 0-288,23-20-224,-2 20-897,0-20-3524</inkml:trace>
  <inkml:trace contextRef="#ctx0" brushRef="#br0" timeOffset="85.0001">13497 10293 13965,'20'40'160,"-20"-20"96,0-1 929,21 2-704,-21-21-866,20 19-1569,-2-19-1217,2 0-1441</inkml:trace>
  <inkml:trace contextRef="#ctx0" brushRef="#br0" timeOffset="86.0001">12803 8763 8071,'40'0'1313,"-40"20"-544,20-20 320,-20 20-160,0 19-481,0-19-319,0 20-65,0-20-64,0-1 192,0 2 0,0-21-96,-20 19 64,20-38 64,0 19-192,0-21 1,0 2-33,0-1 32,0-20-64,20 20-1,-1-19-223,1 19 96,0 0 160,0 20 64,0 0 96,-1 0-64,-19 20-128,0 0-32,20-1-128,-20 1-320,0 0-193,0 0 128,20-20 353,-20 0 192,0 0 64,0 0-64,0-20-64,0 0 96,20 0 32,-20 1 0,21-1 96,-3 0 449,-18 20 288,41 0-33,-21 0-95,0 0-192,-2 20 31,3 0-352,-1-1-128,0 21-192,-20-20-865,20 0-1729,-20 19-2371</inkml:trace>
  <inkml:trace contextRef="#ctx0" brushRef="#br0" timeOffset="87.0001">14212 9041 8584,'0'0'608,"-20"20"-63,1 0 800,-1 39 673,0 1-192,-20 19-641,21 21-417,19-21-511,-20 1-193,40-1 0,-1 1-32,1-20 0,20-21-609,-1 1-127,21-20-321,-1 0-609,-18-20-736,-3 0-4004</inkml:trace>
  <inkml:trace contextRef="#ctx0" brushRef="#br0" timeOffset="88.0001">14550 9041 13036,'20'99'64,"0"-39"-64,-20 19 96,19 1 64,-19 19-64,0 1-64,0-20 32,0 19 0,0-40 65,0-19-97,20 0 64,-20-21-64,0 2 32,0-21 160,20-21-256,-20-18-160,0-1-161,0 0-447,20 1-546,0-1 994,-1 20 384,1 0 192,0 20 449,21 0 512,-23 40-256,2-20-96,1 20-161,-1-1-255,-20 1-321,20 0-96,-1 0-513,1-1-832,0 1-1954,0-20-2851</inkml:trace>
  <inkml:trace contextRef="#ctx0" brushRef="#br0" timeOffset="89.0001">15244 9776 13708,'-40'0'-384,"22"0"64,-3 40 416,1-20 288,20 20 33,0 0-193,20-1 32,1 1-96,17-20 161,3 20-225,18-40-96,-19 19-32,0-19 64,-1-19-32,1-1 0,-40 0 32,0 0-64,0-20-257,-20 20-319,-20-20-834,1 21-543,-21-1 1120,21 0 929,-2 20 1089,1 0 32,1 20-96,39 0-64,-20-1-160,40 2-128,1-21-129,17 19-320,3 1-95,18-20-161,-19 0-609,19 0-992,-19 0-3460</inkml:trace>
  <inkml:trace contextRef="#ctx0" brushRef="#br0" timeOffset="90.0001">15979 9041 10602,'-20'-20'640,"0"20"-608,0 20 833,1 20 480,-1 0-384,0 39 0,0-19 256,0 19-352,20 21-320,0-22-225,0 3-256,0-22 0,20 21-96,0-41-128,20 21-385,-1-20-127,1-21-578,-1 2-639,1-2-1026,1-19-3075</inkml:trace>
  <inkml:trace contextRef="#ctx0" brushRef="#br0" timeOffset="91.0001">16158 9498 14317,'20'19'192,"20"2"-32,-21 19 801,21-1 545,0 1-770,-1 0-511,22-20-225,-23 20-385,23-21-223,-22 1-866,1 0-1633,-20-20-1633</inkml:trace>
  <inkml:trace contextRef="#ctx0" brushRef="#br0" timeOffset="92.0001">16516 9458 12619,'-61'40'1282,"41"0"-1090,2 0 352,-23 20 1058,1-21-289,21 21-961,-1-1-640,0-19-32,20-20-225,0 0-480,0-1-1057,20-19-1985,0 0-4742</inkml:trace>
  <inkml:trace contextRef="#ctx0" brushRef="#br0" timeOffset="93.0001">16694 8981 15118,'-40'40'512,"40"-20"-512,-20 0 289,1 19 960,19 1-416,-20 0-417,20 0-256,0 19-64,0-19 64,39 20-128,-19-21-320,20-18-385,19-2-95,-19 1-321,-1-20-1025,1 0-2050</inkml:trace>
  <inkml:trace contextRef="#ctx0" brushRef="#br0" timeOffset="94.0001">16933 9180 12812,'0'60'929,"-20"-40"-962,20 19 482,0-19 256,0 0-577,20 20-481,-2-40-704,-18 19-416,21-19-1250,-1 0-5701</inkml:trace>
  <inkml:trace contextRef="#ctx0" brushRef="#br0" timeOffset="95.0001">16933 9081 14862,'-20'-20'768,"20"20"-1248,0 0 288,0 0-385,20 0-1665,-20 20-3331</inkml:trace>
  <inkml:trace contextRef="#ctx0" brushRef="#br0" timeOffset="96.0001">17071 9001 11434,'0'20'705,"20"-20"-545,0 20 1794,0 20-449,-1-21-351,1 21-514,0-20-448,0 20 33,0 0-161,-20-1-96,0-19-417,0 20-512,-20-20-576,20 19-1442,-20-39-2530</inkml:trace>
  <inkml:trace contextRef="#ctx0" brushRef="#br0" timeOffset="97.0001">17230 8941 9673,'19'21'1153,"1"-2"-865,0 21 2050,1 0-224,-1 20-608,18-1-674,-17 21-415,-1-1-65,0 0 1,-20-19-161,0 20-192,-20 0-64,0-21-32,-1 1-97,1-21-287,2 1-65,-2-20-416,-1 0-992,21-20-3621</inkml:trace>
  <inkml:trace contextRef="#ctx0" brushRef="#br0" timeOffset="98.0001">17646 9598 7110,'99'-20'8552,"-38"0"-7943,-2 20 448,-19 0-513,-20 0-704,0 0-769,-20 0-3427</inkml:trace>
  <inkml:trace contextRef="#ctx0" brushRef="#br0" timeOffset="99.0001">18223 9398 14381,'38'0'96,"-38"0"-897,21 0 705,-21 20 353,0 20-1,20-20-192,-20 19-32,20 2 128,0-21 192,-1 19-223,1-18-129,20-21 64,-20 0 192,19 0-64,-19 0 96,0-40 65,1 20-65,-3 0-160,-18-21-128,0 2-128,0 19-224,0 1-321,0-2-96,0 21-416,0 21 865,0 18 288,20 0 96,-20 2 96,20 18 160,-20 1-96,21 0 33,-1-1 287,0 1-255,-20-21 415,0 21-287,-20-20 287,0-20 65,-21 20 160,21-21-289,-39-19-255,19 0-289,1 0 0,-21 0-320,21-39-257,-1 19-640,1-20-736,19 20-1475,-21-19-1280</inkml:trace>
  <inkml:trace contextRef="#ctx0" brushRef="#br0" timeOffset="100.0001">18818 8882 11050,'0'-20'2338,"-20"20"-2338,20 20 385,-20 0 1472,1 0-575,19 20-578,-20-1-63,20 21-225,0-21 65,0 21-321,20 0-128,-1-20-224,1-1-417,0 1 225,20-20-577,-21 0-865,21-20-1761,-20 0-2467</inkml:trace>
  <inkml:trace contextRef="#ctx0" brushRef="#br0" timeOffset="101.0001">19037 9140 12844,'0'60'800,"0"-40"-928,0 0 224,0 19 0,20-19-192,-20 0-1793,18 0-1603,3 0-3490</inkml:trace>
  <inkml:trace contextRef="#ctx0" brushRef="#br0" timeOffset="102.0001">19057 9041 13100,'0'0'1698,"0"0"-4037,0 0-1536,0 0-2435</inkml:trace>
  <inkml:trace contextRef="#ctx0" brushRef="#br0" timeOffset="103.0001">19235 8962 10794,'20'19'448,"-1"1"1058,1 20 832,0 0-448,0-21-962,0 21-607,-1 0-193,1-20-32,-20 20-96,0-1-64,0-19-160,-20 20-417,20-20-640,-19 0-993,-1-20-2018</inkml:trace>
  <inkml:trace contextRef="#ctx0" brushRef="#br0" timeOffset="104.0001">19492 8842 7815,'0'20'512,"21"-20"-416,-1 20 2307,0 0-257,0 19-577,-1 21 1,21-20-321,-20 40-480,19-21-33,1 21-63,-20-21-161,19 20-31,1-19-97,-19-1-31,-1 22-161,-20-22-128,0 21 128,0-21-96,0 1-224,-20 0-224,-21-1-289,21-19-512,1 0-128,-1-1-1538,0-18-5253</inkml:trace>
  <inkml:trace contextRef="#ctx0" brushRef="#br0" timeOffset="105.0001">11116 11267 11306,'0'0'1089,"0"20"-768,-20-1 1376,20 21-416,0 0-480,0-1-513,20 1-192,-20 0-96,19 0 33,1 0-418,-20 0-704,20-20-1665,-20 19-2307</inkml:trace>
  <inkml:trace contextRef="#ctx0" brushRef="#br0" timeOffset="106.0001">10857 11764 12748,'-20'19'768,"20"-19"-576,20 0 962,40 0 95,-1-19-481,20 19-575,21 0-97,-1 0 0,0-20 32,0 20-64,-18 0-192,-2 0-705,-20 0-993,-19 0-1793,-20 0-4933</inkml:trace>
  <inkml:trace contextRef="#ctx0" brushRef="#br0" timeOffset="107.0001">11076 12141 13484,'-21'139'32,"1"-80"-704,20-19 640,0 0 608,-18-40-191,18 19-129,0 2 0,0-21 609,0 0-641,0-21-224,18 2-128,2-21 128,1-20 0,-1 1-32,0 19-224,-1 20-321,1 1 385,-20-1 320,20 20 32,-20 20 32,20-1 97,-20 1-193,0 20 0,0-20 64,20 19-32,-20-19 0,0 1-96,20-2 0,-20-19-32,19 0 96,1 0 0,0-19-31,0-22-33,1 22 0,-3-1-32,22 0-32,-19 0 32,-1 20 192,-2 0 641,3 20 63,-1 0-255,0 19-32,-20 2-289,20-22-192,-20 1-32,0 0-160,19-1-352,-19 2-513,0-21-1217,0 20-3780</inkml:trace>
  <inkml:trace contextRef="#ctx0" brushRef="#br0" timeOffset="108.0001">13121 11486 14541,'119'-40'641,"-99"19"-481,19 2-64,-39 19 321,-20-20 63,-19 20-448,-22 20-96,3-1-160,-42 2-33,1 19 161,20 0 0,-20-1 32,18 1 32,2-20 32,0 19 0,39 1 192,21-20 129,-1 0-129,40 0 256,19-1 33,21 1-193,-1-20-224,40 0 32,-19 20-64,19-20-32,-19 0-192,-21 0-673,-18 20-352,-23 0 128,-18 0 416,-18 20 257,-23-2 416,1 23 897,-19-21 352,0-1-96,-1 1 32,40 0-288,-1-21-545,3-19-255,36 0 31,3 0 160,19 0-192,19 0 0,21 0-192,-21-19-192,0 19-225,2 0-672,-23 0-1441,-17 19-4677</inkml:trace>
  <inkml:trace contextRef="#ctx0" brushRef="#br0" timeOffset="109.0001">12624 12638 11947,'0'59'2338,"0"-39"-2146,0 20-384,0-21-128,0 1 128,0 1-1122,0-1-2786</inkml:trace>
  <inkml:trace contextRef="#ctx0" brushRef="#br0" timeOffset="110.0001">12624 12459 4548,'0'-40'10698,"0"40"-11243,21 0-1152,-21 0-481,18 0-321,2 19-1600</inkml:trace>
  <inkml:trace contextRef="#ctx0" brushRef="#br0" timeOffset="111.0001">12843 12499 13196,'0'19'-288,"20"2"-481,-20-21 897,19 0 96,1 0-256,0 0-1697,20 0-4549</inkml:trace>
  <inkml:trace contextRef="#ctx0" brushRef="#br0" timeOffset="112.0001">12902 12638 12844,'-20'39'352,"20"-19"-256,20-20 320,0 20-255,0-20-642,19 0-2690</inkml:trace>
  <inkml:trace contextRef="#ctx0" brushRef="#br0" timeOffset="113.0001">13378 12578 15726,'0'40'1153,"0"-40"-1120,0 20 287,0-1 128,0 21-256,0-20-576,0 0-1121,0 0-866,0-1-2721</inkml:trace>
  <inkml:trace contextRef="#ctx0" brushRef="#br0" timeOffset="114.0001">12724 11188 8039,'20'59'2434,"-20"-19"-2145,0-1-449,0 1-609,0-20 513,0 19 95,0-39 65,0 0-256,0 0 320,0-19 64,0-21-64,0 20 64,0-20-32,18 1 192,-18 19-128,0-20 449,21 21 480,-21 19 0,20 0-449,-20 0-448,20 19-32,-20 1-352,20 0-417,-20 0-159,20 0-65,-20-20 64,19 19 416,1-19 353,-20-19 449,20 19 319,-20-20 33,20 0 96,0 0 96,-20 0 160,19 20-385,1 0-319,0 0 447,0 0 193,1 0-448,-21 20-257,18 20-224,-18-20-64,0-1-224,20 1-545,-20 0-1985,21 0-4645</inkml:trace>
  <inkml:trace contextRef="#ctx0" brushRef="#br0" timeOffset="115.0001">13993 11227 14253,'0'-39'-320,"0"39"192,0 19 31,0 1 354,0 40 447,0-1 65,0 20-160,-18 22 63,18 18-127,-20 0-353,-1 19-256,21-18-513,0-1 1,21-40-321,17-19-224,-17-1-288,19-38-225,19-2-1217,-19-38-3106</inkml:trace>
  <inkml:trace contextRef="#ctx0" brushRef="#br0" timeOffset="116.0001">14352 11446 9192,'20'139'641,"-2"-60"-513,-18 1-256,0 19 288,0-19 481,0 19-65,0-40-384,0 1-192,0-20 385,20-21 640,-20-19-129,0-19-639,21-1-257,-21-20-96,20 0-32,-20 1-65,20-1-415,0-1 480,-20 22 32,19 19-1,1 0 162,0 0 543,-20 19-127,20 22-417,-20-1 0,0-1 0,20 1-321,-20 0-1376,19-1-1794,1 1-4709</inkml:trace>
  <inkml:trace contextRef="#ctx0" brushRef="#br0" timeOffset="117.0001">14868 12062 7783,'-20'0'6022,"-1"0"-5958,1 19 32,20 21 640,-18 0 161,18-20-512,0 19-257,0 1-64,18 0 96,2-21 192,21-19-160,18 0-95,-19 0-65,-1-19-32,1-1-64,0 0 32,-21 0 32,-19 0 0,-19 0-129,-21 1-255,0-1-1025,1 0-417,-21 20 1762,21 0 480,-22 20 33,43 0 351,-2-1 1,-1 1-256,21 0 127,21-20 97,17 20-320,23-40-257,-22 20-96,21 0-384,-21-20-962,1 20-1889,0-20-4003</inkml:trace>
  <inkml:trace contextRef="#ctx0" brushRef="#br0" timeOffset="118.0001">15720 11207 13869,'0'-19'961,"-18"19"-1122,18 19-703,-20 1 832,-21 40 544,21-1 353,-19 41 32,-1-1-193,20 1 129,1 19-192,-1-20-769,20-1 288,20-17-769,-1-2-63,1-19-482,41-21 194,-23 1-610,3-40-1409,18 0-3971</inkml:trace>
  <inkml:trace contextRef="#ctx0" brushRef="#br0" timeOffset="119.0001">15860 11764 13869,'0'0'961,"0"0"-897,40 39 32,-21 1 416,21 0 449,1 0-256,17-21-481,3 21-160,-22 0-128,21-20-416,-21 0-1410,1-1-2595,-20-19-5700</inkml:trace>
  <inkml:trace contextRef="#ctx0" brushRef="#br0" timeOffset="120.0001">16237 11803 13324,'-39'20'192,"-1"0"-64,19 20 1122,-17 0 255,-3 19-704,1-19-705,22 0-416,-3-1-449,21 1-256,0-20-897,21 0-1121,-3-20-2242</inkml:trace>
  <inkml:trace contextRef="#ctx0" brushRef="#br0" timeOffset="121.0001">16376 11267 15630,'0'59'257,"-20"1"-193,20-21 352,0 22 769,0-21-833,0-1-320,20 1-352,0-20-160,1 19-385,17-19-1441,3-20-1986</inkml:trace>
  <inkml:trace contextRef="#ctx0" brushRef="#br0" timeOffset="122.0001">16555 11446 10441,'20'19'993,"-20"2"-1057,20-2-128,-20 21 160,20-20-320,-1 0-1762,1 0-4388</inkml:trace>
  <inkml:trace contextRef="#ctx0" brushRef="#br0" timeOffset="123.0001">16733 11366 13965,'-39'-20'993,"39"20"-961,0-20-32,0 20-289,0 0-2625,0 20-4870</inkml:trace>
  <inkml:trace contextRef="#ctx0" brushRef="#br0" timeOffset="124.0001">16852 11326 11530,'0'20'3588,"0"-20"-3652,0 20 352,20 0 1025,1 19-352,-1-18-641,0 19-223,-2 0-161,3-1 96,-21 1-193,20 0-287,-20-21-513,-20 21-448,20-20-1314,-21-20-3234</inkml:trace>
  <inkml:trace contextRef="#ctx0" brushRef="#br0" timeOffset="125.0001">17131 11188 12299,'-40'-20'1057,"40"20"-801,0 20 801,0 19 417,20 21-513,0-1-449,19 20-192,1-18-31,19 18 159,-18-19-95,-3 19-225,-18 20 64,1-19-96,-21-2-96,0 3 0,-21-2-96,1-19-192,2-1-321,-23 1-224,1-21-832,1 1-2083,-1-40-6341</inkml:trace>
  <inkml:trace contextRef="#ctx0" brushRef="#br0" timeOffset="126.0001">17666 11783 14701,'79'0'3716,"-38"-19"-2979,-1 19-609,-1 19 192,-19-19-384,20 0-160,-20 0-1698,19 20-4324</inkml:trace>
  <inkml:trace contextRef="#ctx0" brushRef="#br0" timeOffset="127.0001">18342 11664 14445,'0'0'320,"0"20"-416,0 0 160,0 20 289,0-1 31,0 21-256,0-1-96,19-19 0,1 0 32,0 0 32,20-20-31,-1 0 447,-19-20 33,21 0-129,-3-20-160,-18 0-32,1-20-63,-1 0 31,-20 0-224,0 21-193,0-21-223,0 20-257,0 20 97,0 0-129,0 0 417,0 40 256,0-1-32,0 20 96,0 2 96,20-2 192,-20 1 160,0-1-191,0 1 127,-20 19-64,0-19-63,-1-21-1,1 2 192,0-2 161,2-39 96,-3 21-321,-19-21-352,1 0-32,-1 0-416,0-40-417,-19 0-288,18-20-1282,3 0-2081,18-39-5700</inkml:trace>
  <inkml:trace contextRef="#ctx0" brushRef="#br0" timeOffset="128.0001">18699 11188 2114,'0'-20'8936,"0"20"-9160,0 0 32,0 20 1185,-20 19 352,1 1-384,19 39-417,-20-19-31,20 20-1,0-21-352,20 1-192,-1-20 0,1-1-160,20-19-64,-1 0-193,-19-20-1536,20 0-2564</inkml:trace>
  <inkml:trace contextRef="#ctx0" brushRef="#br0" timeOffset="129.0001">18976 11446 13292,'0'40'96,"0"-21"-288,20 21 96,-20-20-609,20 0-1473,-20 20-4196</inkml:trace>
  <inkml:trace contextRef="#ctx0" brushRef="#br0" timeOffset="130.0001">18976 11287 12940,'-18'0'640,"18"0"-1184,0 0 95,0 0-1216,18 19-5254</inkml:trace>
  <inkml:trace contextRef="#ctx0" brushRef="#br0" timeOffset="131.0001">19175 11247 10730,'20'40'160,"0"-21"96,0 21 1121,0 0-288,-1-1-608,1 1-481,-20 0-32,20 0 0,-20 0-64,0 0-161,0-1-383,-20-19-1090,20-20-2530</inkml:trace>
  <inkml:trace contextRef="#ctx0" brushRef="#br0" timeOffset="132.0001">19334 11148 10345,'0'0'737,"20"0"-353,-1 20 2051,1-20-706,21 39-480,-1 1-736,-1 0-193,21 19 257,-21 20 192,-19 1-481,20 0-96,-21 19-64,-19 0-96,0 1 64,0-1-96,0 0 128,0-19-160,0 19 0,-19-20 64,19-19-96,0 0-128,0-20-1025,-20-21-2178,20 2-7784</inkml:trace>
  <inkml:trace contextRef="#ctx0" brushRef="#br0" timeOffset="133.0001">20168 11902 14253,'-20'21'1409,"20"-21"-960,0 0 736,0 0-480,0 0-609,0 0-609,0 0-192,0 0-736,0 0-2370,20 0-5702</inkml:trace>
  <inkml:trace contextRef="#ctx0" brushRef="#br0" timeOffset="134.0001">20784 11664 14029,'0'0'640,"18"0"-255,3 20 672,-1 0 192,0 0-576,19 20-353,21-1-256,-1 1 64,2 0-128,-3-21-64,-17 21-577,18 0-704,-19-20-1249,-20-20-2019,-1 20-4515</inkml:trace>
  <inkml:trace contextRef="#ctx0" brushRef="#br0" timeOffset="135.0001">21260 11565 10666,'-20'40'768,"0"0"-672,1-1 929,-21 21 705,-1-1-609,3 1-961,-23 0-192,22-1-288,-1 1-225,20-21-864,0 1-1057,20-20-1762</inkml:trace>
  <inkml:trace contextRef="#ctx0" brushRef="#br0" timeOffset="136.0001">21517 11028 3555,'0'0'10057,"0"0"-9961,-18 20 97,-23 1 1152,21 18 96,0 21-320,1-1-704,-1 1-161,20-1-128,20-19-32,-1-1-64,1 1-96,20 0-160,-1-19-256,-19-2-385,21-19-1185,-3 0-3139</inkml:trace>
  <inkml:trace contextRef="#ctx0" brushRef="#br0" timeOffset="137.0001">21697 11267 15086,'-20'20'448,"20"19"-416,0-19 192,0 0 33,20 20-353,-20-21-993,19 2-1122,1-2-95,0-19-1089</inkml:trace>
  <inkml:trace contextRef="#ctx0" brushRef="#br0" timeOffset="138.0001">21657 11069 10345,'0'-21'-640</inkml:trace>
  <inkml:trace contextRef="#ctx0" brushRef="#br0" timeOffset="139.0001">21815 10909 12716,'40'20'736,"-20"0"-512,21 19 1058,-3 1 672,3 20-737,-3-20-961,3 20-192,-21-1-128,-20 0 64,0 1-673,-20-1-832,0-19-961,-19 21-802,-1-22-2241</inkml:trace>
  <inkml:trace contextRef="#ctx0" brushRef="#br1" timeOffset="140.0001">3710 4013 12171,'-39'0'288,"39"0"-384,-20 0-480,20 0 576,-20 0 160,20 0 0,0 0-128,0 0 0,0 20 416,0-20 225,0 0-64,0 0-65,20 0-31,-20 0-225,20 0 64,19 0-63,1 0-65,21 0-64,18 0-128,20 0 32,0 0-32,21 0 0,38 0 32,0 0 0,2 0-32,18 0 0,0 0 32,-18 0-32,-2 0 32,-39 0-64,-19 0-961,-40 0-992,-21 0-225,-19 0-3139</inkml:trace>
  <inkml:trace contextRef="#ctx0" brushRef="#br1" timeOffset="141.0001">10221 4272 1345,'0'0'1249,"0"0"513,0 0-65,0 0-159,0 0-161,0 0-192,0 0-192,0 0-64,0 0-192,0 0-97,0 0-127,0 0 31,0 0 1,21 0-97,-1 0-128,0 0-63,19 0-33,-19 0-64,20-20-96,0 20 0,19 0 32,-18-20-96,18 20 0,-1 0 0,3-20-64,-2 20 0,1 0-64,-1 0 0,0-20-32,22 20 96,-22 0 32,0 0-32,21 0 128,-21-20-128,2 20 64,-3 0 0,1 0-64,2 0-65,-2 0 65,20 0 32,1 0-32,-21 0 32,20 0 64,-18-19-64,-2 19 0,1 0 32,-21 0 0,21 0-32,-21 0-32,22 0 32,-23 0-96,23 0-32,-22 0 64,21 0 32,-21-21 0,21 21 0,-21 0 64,22 0 0,-3-19 0,-17 19 32,18 0 0,1-20 64,-21 20 0,21-20-32,-1 20-32,0 0-64,2 0 32,-2-19-32,1 19 32,19 0-128,0 0 128,0-21 32,0 21-32,22 0 0,-2 0 0,1 0 0,-1 0 32,0-20 32,19 20-32,-19 0-64,20 0 64,-19 0-64,19 0 64,0-19-64,21 19 64,-22 0-32,1 0 0,21 0 0,-21 0 0,19 0 0,-19 0 0,21 0 0,-2 0 32,1 0-32,1 0 0,18 0 0,-18-20 0,18 20-32,-19 0 32,19 0-32,2 0 32,-2 0 0,2-20 64,-2 20 32,0 0 128,2-20 161,-2 20-33,2 0-192,-22 0-128,1-20-32,-19 20-256,-21 0-225,-20 0 97,0 0-96,-19 0-65,-21 0-160,1 0-608,-19 0-2082</inkml:trace>
  <inkml:trace contextRef="#ctx0" brushRef="#br2" timeOffset="142.0001">13359 3835 8680,'0'0'929,"0"0"-833,0 0 897,19 0 320,1 0-224,20 0-448,-1 0-289,42-20 0,18 20 289,20-20-65,19 20-255,22-20-65,18 20 32,1-20-32,19 0-95,-20 0-1,21 20-96,-19-19 32,-22 19 0,-19-20 32,-40 20-128,-40 0-480,-18 0-481,-41 0-1538,-20 0-4003</inkml:trace>
  <inkml:trace contextRef="#ctx0" brushRef="#br2" timeOffset="143.0001">12803 6140 7559,'0'0'1121,"-20"0"-1025,20 0 737,0 0 864,0 0 97,0 0-801,0 0-545,0 0-159,20 0 95,20 0-32,-1 0-288,21 0 32,-1-20 33,40 20-33,1 0 0,19-20 0,21 20 32,-3-20 96,43 20 64,-1 0-95,-1 0-33,20 0 0,-19 0 0,19 0-64,1 0 256,-1 0-320,2 0 161,-22 0-65,-20 0-96,2 0 64,-2 0-64,-18 0-64,-2-20 96,1 20-96,-19 0 0,-21-20 32,0 20 0,-20-19 0,-20 19 0,-19 0-96,1 0 0,-3 0 0,-17 0-321,-1 0 33,0 0 160,0 0 96,-1 19-65,1-19 129,0 0 32,0 0-96,-20 0-769,0 0-480,0 0-609,-20 0-352,0 0 897,20 0 736,-20-19-3235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7-12-18T13:52:44.609"/>
    </inkml:context>
    <inkml:brush xml:id="br0">
      <inkml:brushProperty name="width" value="0.10583" units="cm"/>
      <inkml:brushProperty name="height" value="0.10583" units="cm"/>
      <inkml:brushProperty name="color" value="#0000FF"/>
    </inkml:brush>
    <inkml:brush xml:id="br1">
      <inkml:brushProperty name="width" value="0.10583" units="cm"/>
      <inkml:brushProperty name="height" value="0.10583" units="cm"/>
      <inkml:brushProperty name="color" value="#FF00FF"/>
    </inkml:brush>
    <inkml:brush xml:id="br2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6708 5742 1,'0'-19'767,"0"19"-158,0 0-1,0-20-127,-20 20 384,20 0-321,0 0 129,0-19 128,0 19-129,0 0 225,0 0 96,0-21 160,0 21-288,0 0-224,0 0-97,0 0 65,0 0 95,0 0-191,0 0-97,0 0-64,0 0-95,0 0-193,0 0-128,0 0 64,0 0 96,0 21 0,0-2-64,0-19 0,0 20-32,0-1 64,0 1 32,0 1 0,0 18-96,0-19 32,0-1 160,0 22-31,0-22 31,0 1-96,0 20-32,0 0 32,0-21-64,-20 21 0,20 0 32,0-20 0,0 19-32,-19 1 128,19-20 1,0 20-129,0 0 0,-20-21-32,20 22 0,0-22 0,0 21 0,0-20 32,0 20 0,0-1 288,0 1-160,0-20-32,0 39 64,0-19 65,-20 0-129,20 0-32,0 0-64,0-1 32,0 1-32,0 0-32,20-1 0,-20 1 32,0 0 0,0-1-32,20 1 32,-20 0-32,0 0 0,0 0 32,19-21-32,-19 21 0,0 0 32,0-20-64,20 19 32,-20 1 32,0-20-32,20 0-32,-20 19 64,0-18-64,20-2 32,-20 2 0,0-2 32,21 0-32,-21 2 0,0-1 0,0 0-32,18-20 64,-18 20-64,0-20 64,0 20-32,0-20 0,20 0 32,-20 0-64,0 19 0,0-19 96,0 0-64,21 0 32,-21 0-64,0 20 0,0-20 96,20 0-64,-20 0 0,20 0 0,-20 0 0,18 20 64,3-20-64,-1 0 32,0 0-96,19 20 128,-19-20-64,20 0 32,0 0-32,-1 0-32,22 20 64,-23-20 64,23 0-192,-2 0 96,0 0 64,1 0-128,-1 20 64,2-20 96,18 0-192,-20 0 160,20 0-192,-19 0 96,19 0 0,-18 0 32,18 0 0,0 19 0,0-19 64,0 0-96,1 0 0,0 0 32,19 0 0,-20 0 32,20 0-64,-20-19 32,20 19 0,1 0 0,-20 0 0,19 0 96,-20 0-192,21 0 96,-1 0 0,-20 0 0,20 0 0,-20 0 0,21 0-64,-1-20 32,-19 20 0,20 0 32,-1 0 64,-20 0-128,20 0 64,-20 0 0,20 0 32,-20 0-96,21 0 32,-1 0-64,0-20-64,-18 20 0,18 0 64,0 0 63,0-20 33,1 20 0,-21 0 0,20 0 33,-20-20-33,20 20 0,0-20 0,-20 20-33,22 0-63,-2-19-32,1 19 0,-21-20 64,20 20 64,-20 0-32,20-20 0,-20 20 32,0-20-128,22 20 0,-22 0 96,0-20 0,21 20 0,-1-21-32,-20 21 128,0 0-128,2-19 64,-2 19-225,0 0 97,0 0 128,1 0-160,-21 0-64,0 0 128,2 0 96,-2-19 0,1 19 0,-21 0 0,21 0 64,-21 0 96,1 0-96,-1 0-64,1 0 64,-19 0-64,17 0 0,-18 0 0,1-21-32,-1 21 64,0-19-64,0 19 32,-20-21 0,19 1 32,1 20 0,-20-19-32,20-1 96,0-20-64,-20 20 0,20-19 0,-20 19-32,19-20 0,-19 0-32,20-19 32,-20 19 32,20-19-64,-20-1 32,0-20 32,20 21-32,-20-20 0,0-1-32,0 20-32,0-39-96,-20 19-64,20 1 128,0 0 0,0-1 64,-20 1-32,20 19 64,-20 0 0,20 1 64,-19-1-96,19 20 32,-20 1 0,20-1 0,-20 1-32,0-2 32,0 21-96,1-19-1,-1 20-31,20-2-32,-20 21 128,0-20-64,-1 20 0,-17-20 64,18 20 64,-41 0 0,22 20 32,-21-20 64,1 0-64,-20 20 64,0-20-128,-2 21 0,2-21 0,-20 19-96,-21-19 0,21 0-32,-20 20 64,20-20 64,-39 0-32,18 0 32,-19 19 32,1-19 0,-2 20 32,1-20-64,-19 0 32,18 21 0,-38-21-64,20 20 0,18-20 0,-18 19 32,-2-19 0,-18 0 32,18 20-32,2-20 0,19 0 32,-19 0-32,18 0 32,-18 0-32,18 0 0,2 0 32,19 0-32,-21 0 0,21 0-32,1 0 64,-1-20-32,-1 20 32,1 0 32,0-19 96,20 19-95,-21 0-65,21 0 0,-20 0 32,19 0-64,-18 0 32,19 0 32,-20 0-32,20 0 64,-21 0 96,1 0 160,20 0-160,-1 0-64,1 0-64,0 0-64,0 0-32,20 0 32,0 0 64,-2 0-64,22 0-32,-1 0-192,1 19-193,18-19-704,3 0-1761,-3 20-450,3-20-1792</inkml:trace>
  <inkml:trace contextRef="#ctx0" brushRef="#br0" timeOffset="1">12446 5564 13965,'0'0'1185,"0"-20"-1121,0 0 577,19 0 544,21-39-609,0-2-191,19-17-97,20-21-160,21-1 128,-1-39-160,40 0-256,-19-21 512,18-19-416,1 20 193,-19 20-194,-1 40 1,-60 19 96,1 41-384,-41 19-160,-19 0-577,0 20-2018,-19 20-1506,-1 0-4387</inkml:trace>
  <inkml:trace contextRef="#ctx0" brushRef="#br0" timeOffset="2">14390 2801 13196,'-38'-80'-224,"38"41"544,0 0 64,38 18 225,-18-18-129,41-1-191,18 20 63,0 0 97,0 20-225,-18 20-192,-3 20-32,3 19 0,-22 1-224,-19 20-257,-20-1 129,0-19 63,-20-1 289,-19-19 65,-1 0 63,-1-21 32,-18 1 32,19-20-96,-19 0 0,0-20 0,39 1 0,0-1-32,0-20-64,40 20 0,0 20-128,0-20 32,39 20 160,0-19 64,2 19-32,-3 19 1,3-19-65,-22 20-32,21-20-64,-21 20-577,1 0-897,-20 0-1216,-20-20-769</inkml:trace>
  <inkml:trace contextRef="#ctx0" brushRef="#br0" timeOffset="3">14113 3437 12523,'-39'40'2403,"58"-40"-3044,21 0 1698,39-20-256,20 0-449,21 0-352,19 1 32,-1-1 224,42 0 257,-22 0-129,-18 20-448,-2-20-32,-39 20-993,-39 0-1537,-21 0-3204</inkml:trace>
  <inkml:trace contextRef="#ctx0" brushRef="#br0" timeOffset="4">14410 3616 9096,'0'20'-3363,"21"-20"3235,19 19 1729,-20 2-544,19 18-576,21 21-257,-41 0-32,21 19-192,-20-19-576,-20-1-449,0 1 1057,-20-21 160,-20-18 897,21-2 769,-21-19-193,-19 0-864,19-19-353,20-2-416,-21-18 33,41 0-33,0-2 0,0 22-32,41-1 288,-21 0 0,39 20 0,-19 0-95,0 0-129,19 0-96,-19 20-161,-1 0-960,2 19-1697,-3-18-802,3-2-2850</inkml:trace>
  <inkml:trace contextRef="#ctx0" brushRef="#br0" timeOffset="5">15046 3835 13388,'-20'-20'288,"0"0"-352,1 40 1089,-1 0-512,0-1-257,0 21-128,20 0 96,0 0-31,20-1-97,20 2 0,-1-22-96,1 1-96,19 0 32,2-20 192,-23 0-64,3-20 0,-1 0 0,-21 1-64,1-22-32,-20 2-128,-20-21-129,1 21-95,-21-1-64,-21 0 512,2 0 480,19 20-95,-19 20-33,19 0 65,1 20-353,19 0-128,0 0 32,20 0 32,40 0 32,-1 20-96,1-21-192,19 1-257,1 0-352,-1 0-832,2 0-3300</inkml:trace>
  <inkml:trace contextRef="#ctx0" brushRef="#br0" timeOffset="6">15483 4013 8776,'-20'41'1089,"20"-22"-1089,0 1 1153,0 0-320,20-1-545,-20 2-128,39-2 449,-19-19 416,20 0-257,-1 0-287,-19 0 31,21-19-31,-21-2-33,-20-18-192,0 19 321,0-20-97,-40 20-383,-1 1-1,2-1-192,-1 20-65,1-20-351,-1 20-1410,0 0-2946</inkml:trace>
  <inkml:trace contextRef="#ctx0" brushRef="#br0" timeOffset="7">15860 3079 832,'-20'-39'10122,"20"39"-9321,0-20 576,20 20-384,0 0-96,39-20-513,2 20-192,-3-20-64,3 20 65,18-20-193,-20 20-32,-19-20-321,-1 20-480,1 0-544,-20 0-737,-20 0-416,0 0 704,-20 0 609,0 0 672,-19 20 513,19 0 801,-20 0 544,20 0 65,20 19-193,-19 22-160,19-22-353,19 21-512,1-20-31,0 19-193,0-19-161,0 0 257,-20-1 32,19-19 321,-19 20 416,0-20 256,-19-20-97,-21 19-415,20-19-257,-19 20-128,-21-20-96,21 0-96,-1 0-256,-1 0-801,41 0-1730,0-20-3779</inkml:trace>
  <inkml:trace contextRef="#ctx0" brushRef="#br0" timeOffset="8">16733 3059 13741,'20'-19'640,"-20"19"-896,-20 19 961,1 1 191,-21 21-223,20-2-257,-19 21 1,19-1-65,20 1 0,-20 0-352,20-1 0,20 1-320,0-21 64,-1 1-513,21 0-608,0-21-929,-1 2-1826</inkml:trace>
  <inkml:trace contextRef="#ctx0" brushRef="#br0" timeOffset="9">16992 3259 15214,'0'-20'256,"-20"40"-1057,-1-1 1090,21 21 319,-18 0-416,-2 0-128,20 19 33,20 1-33,-2-21 64,23 1 32,-1-20 32,19 0 224,-19-1-31,-1-38-161,1 19-32,-1-40 32,1 21 97,-19-22-193,-21-18 0,0 19-128,0-19-96,-21-1-320,-19 1-1,1 19 385,-21 20 160,21-1 64,-21 21 1,21 21-1,-1-21-192,19 40 32,3-20 0,18 19 32,18-19-32,23 20-128,18 0-257,1-21-351,-21 1-738,21 0-1440,-1 0-3973</inkml:trace>
  <inkml:trace contextRef="#ctx0" brushRef="#br0" timeOffset="10">17547 3556 10345,'-19'21'2915,"19"-2"-4196,0 1 1505,-20 0 385,20-1-513,0 2-224,20-1-33,-1-1 193,1-19 65,0 0-194,0 0 65,0 0 193,-1-19 223,-19-1 353,0-1 95,0-18-223,0 19-513,-19 1-320,-1-2-128,0 21-321,0 0-736,-19 0-1538,39 0-3587</inkml:trace>
  <inkml:trace contextRef="#ctx0" brushRef="#br0" timeOffset="11">17984 3655 17808,'20'21'1153,"-20"-1"-1505,-20-20 480,0 39 32,1-19-288,-1 0-705,-20 0-224,20 20 33,-19-21-1475,19 2-5861</inkml:trace>
  <inkml:trace contextRef="#ctx0" brushRef="#br0" timeOffset="12">18361 3120 15630,'-19'-21'-1377,"-1"21"-353,0 0 2179,0 40-97,-19-1-32,19 22-95,0-2 319,20 1 161,0-1-353,0 1-288,40-20-64,-1 20-64,1-41 64,-1 1 96,21 0 64,-21-20 1,21-20 95,-21 0 224,1-20 225,-19 1-64,-1-1-321,-20 0-128,-20 1-512,-1-21-129,1 0 33,-39 21 224,-1-1 160,1 19 128,0 2 192,19 19-96,-19 0 32,19 19-95,19 2-65,21-1 32,0 20-32,21-1-64,19 1-96,-1 0-641,1-20-736,19 19-1538,-19-19-2595</inkml:trace>
  <inkml:trace contextRef="#ctx0" brushRef="#br0" timeOffset="13">18699 3517 14637,'0'60'225,"0"-41"383,0 21 481,20-21-736,-20 22-321,0-22-385,0 1-319,0 20-738,20-40-2273,-20 20-4517</inkml:trace>
  <inkml:trace contextRef="#ctx0" brushRef="#br0" timeOffset="14">18976 2861 14733,'20'0'161,"0"20"-290,21 0 1635,-2 19-65,1 21-352,-1 19-160,-19 1-448,20 0 95,-20-1-320,-1 1 1,-19-1-321,0 0-32,0-19-641,-19 0 0,-1-1-576,0-19-1121,-39 20-3684</inkml:trace>
  <inkml:trace contextRef="#ctx0" brushRef="#br1" timeOffset="15">6609 7710 8295,'0'0'353,"0"0"544,0 0 960,0 0-736,0 0-608,0 0-225,0 0-128,0 0-32,0 20 97,0-1 31,0 1-160,0 20 32,0-20 256,20 39-95,-20-19-129,0 0 64,20 20-32,-20-1-96,0 1 0,0 0-32,0-1-31,0 20 95,0 1 0,0 0 0,0-1 0,0-19-96,0 19 64,0-19 96,0 19 0,0 0 1,-20 1-97,20-20-32,-20 19 0,20-19 32,0 19 0,-20-19-96,20-1 32,0 1 32,0 0-32,-20 0-32,20-20-32,0 19 0,0-19 96,20-1-64,-20 1-32,20-20 32,-20 0-32,20 0 32,0-1 160,-1 2-192,1-21 64,0 19 64,0-19-32,1 0-32,-3 0-64,2-19-128,21 19 160,-3 0-96,3-21 32,-1 21-32,19-19 0,1 19 0,-1-20 96,20 20-64,0-20 32,2 20 32,18-20 0,1 20 32,-1-20 0,19 0-32,1 20 0,0-19-32,21-1 64,-2 0-64,-19 0-64,21 0-129,-1 0 1,19 1 64,-18 19 96,18-21 96,-18 21-64,18-19 32,1 19 0,-21 0 0,22-20 0,-2 20-32,21-20 32,-20 20 0,20 0 0,-21 0 0,21 0 64,0 0-128,-21 0 128,22 0-32,-2 0-32,0 0 0,1 0 0,0 0 32,0 0 32,-1 0-64,-20 0 0,22-20 64,-2 20-32,-20 0-32,22 0 0,-22 0 0,2 0 0,-2 0-64,0 0 32,2 0-64,-2 0 32,-18 0 0,-1 0 32,-21 0 32,22 0 0,-21 0-64,0 0-32,-1 0-32,-17 0 32,-2 0 64,0 0-32,1 0 31,-1 0-31,-20 0 32,0 0 32,-20 0 32,1 0 0,-1 0 0,2 20-32,-2-20-32,-19 0 64,-1 0-32,1 0 0,0-20 0,-1 20 0,-19 0 97,21-21-97,-41 21 32,18-19 0,2 19-32,-20-20 64,20 0-128,-20 20 64,0-19 0,0-2 0,21 1-64,-21-19 64,0 19-32,20-20 64,-20 1-32,0-1 32,0 0 96,18-19 96,-18-1 32,0-20-64,0 21-160,0-21 64,0 1-224,21-21 64,-21 1 0,0 20-96,0-20 96,0-1 32,0 0 32,0 21 96,0 0 32,0 19 32,0-20 161,0 21-225,0 19-96,-21-19-64,21 19 0,0 0-32,0 0-97,0 0-63,0 21 160,0-22 64,0 41-64,-18-19-64,18-1 32,-20 20 192,-21 0-32,21 0 0,-19 0 0,-1 0 0,-19 0 0,-1 20-32,-19-20 0,0 0 0,0 19-32,-21-19 64,1 0-64,18 20 0,-18-20 32,-19 0-32,19 0 32,0 0 0,-20 21 0,-1-21 32,21 0 64,-20 0-32,19 0-64,-19 0 0,20 0-64,0 0 0,-21 0-32,21 0-64,-20 0-1,1 0 129,19 0 32,-21 0 0,21 0 96,-20 0-96,-1 0 65,1 0-33,-1 0-32,3 0 0,-3 0-32,1 0 0,-1 19 32,1-19-33,0 0-63,1 0 96,-1 0 0,-1 0 0,1 0 0,-1 21 0,1-21 0,1 0 0,19 19 0,-20-19 64,-1 19-64,1-19 0,-1 21 32,21-21-32,0 0 0,-20 20 0,19-20 0,1 0 0,-19 20 65,-1-20 31,20 0-96,-21 20 96,1-20-64,20 0 32,0 0-64,-1 20-32,-19-20-32,20 0 64,0 0-32,-1 0-32,1 0 128,0 0 0,0 0 32,-1 0-64,1 0-32,0 0-32,0 0 32,0 0 0,-1 0-64,-19 19 32,20-19 32,-21 0 0,21 0 32,0 20 32,20-20-32,-20 0 96,20 0-64,-2 0-32,2 0 64,0 0-32,0 0-64,0 0 64,18 0 0,2 0 97,-1 0-129,1 0 0,-2 0 96,3 0-32,-1 0-32,-2 0 0,22 0-32,-21 0 32,1 0-96,19 0-160,-19 20-225,19-20-479,1 0-1635,-2 0-4451</inkml:trace>
  <inkml:trace contextRef="#ctx0" brushRef="#br1" timeOffset="16">9091 9717 7751,'0'0'1441,"-20"0"-864,20 0 544,0 20 480,0 0-480,0 19-288,0 1 96,20 19-64,-20 21-225,19 0-159,-19-1-353,20 21-32,20-41 32,-20 1-160,19-1 160,1-19-192,-19 0 32,-3-21-128,2 2-352,1-2-866,-1-19-1600,-20 0-4037</inkml:trace>
  <inkml:trace contextRef="#ctx0" brushRef="#br1" timeOffset="17">9964 10353 12203,'40'-20'-64,"-1"20"128,22 0 320,-23 39 321,23 1 192,-2 20-256,0 19-577,-19 1 32,-20 0-96,0-1-96,0 0-33,-20-39-159,0 0 288,-20-20 96,0-20 64,-20 0 1,20-20-97,-19-20 192,-1 0 96,40 20-256,-21-19-64,42 19-64,-1 0 32,0 20 0,19 0-32,1 20 32,20-20 0,-1 20 32,-18 0-64,18-1 64,-19-19-480,-1 20-897,-19 0-897,-20 0-1186,0 0-4770</inkml:trace>
  <inkml:trace contextRef="#ctx0" brushRef="#br1" timeOffset="18">9766 11128 14189,'-41'0'-481,"61"0"321,41 0 737,18 0 544,20-20-320,21 20-417,-3 0-128,43 0-64,-20 0-95,-2-20-1,1 20-64,-20 0-128,-19 0-609,-41 20-1121,-19-20-1601,-21 0-4613</inkml:trace>
  <inkml:trace contextRef="#ctx0" brushRef="#br1" timeOffset="19">9944 11406 12684,'60'40'576,"-21"-21"-640,22 21-192,-23-19 224,-18 18 64,21 1-32,-41 0-192,0-1-257,0 1 513,-20-20 513,-21 0 159,3-20 129,-3 0-224,1 0-385,1-20-96,19-20-32,0 20 65,0-19-193,40 19-193,0 0 97,0 20 32,19 0 160,21 0 0,-21 0-32,22 20-64,-23 0 0,3 19 0,-1-19-160,-21 20-416,1-20-1026,0-20-1152,-20 19-1186</inkml:trace>
  <inkml:trace contextRef="#ctx0" brushRef="#br1" timeOffset="20">10600 11505 17680,'20'-40'64,"-20"40"-864,0-19 639,-20 38 257,0-19 97,-1 40-65,1 0-160,2 20 64,18-1 96,0 1 64,0-20-160,18-1-64,23 1 64,-1-20-256,-1 0-128,21-20 63,-1-20 97,-19 20-256,-1-40 320,1 20 128,-20-19 128,-1-1-64,-38 0 0,-1 1-96,-20-1-192,1 0-641,-21 1-96,1 39 833,-2-21 544,23 42-96,-23-2 97,43 1 95,-23 20 129,41-20 160,0 19-161,20 1-95,19 0-257,22-20-256,-2-1-224,1 1-160,-1 0-481,0 0-1025,-19-20-3075</inkml:trace>
  <inkml:trace contextRef="#ctx0" brushRef="#br1" timeOffset="21">11055 11823 16111,'21'40'608,"-1"-20"-576,0-1 449,-20 21 95,19-21-544,1 22-960,-20-1-2692,20-20-8103</inkml:trace>
  <inkml:trace contextRef="#ctx0" brushRef="#br1" timeOffset="22">11572 10691 13292,'-59'-21'320,"59"2"161,0 19-193,0 0 481,0-20 64,39 20-417,1 0-320,0 0-64,19 0 32,0-20-96,-19 20-128,19 0-417,-39 0-63,1 0-225,-1 0-96,-20 0 32,0 0 64,-20 20 385,-1-20 448,-17 20 384,17-1-31,1 22-193,0-2 0,20 1 64,0 39 64,20-19-192,0 20-32,1-20-32,-3-1 32,23 1 97,-21-21 319,0 1 193,-20-20 127,0-20 321,0 0 32,-20 0-608,-21 0-353,21 0-128,-19-20-224,-1 20-481,1-20-704,-1 0-865,20 20-2467</inkml:trace>
  <inkml:trace contextRef="#ctx0" brushRef="#br1" timeOffset="23">12366 10651 12908,'-19'-20'1025,"-1"20"-993,0 20 416,-1 20 865,1-1-224,2 21-384,-2-20-256,-21 39-33,21 0 0,20 2-191,0-2-290,0-20-31,40 1-288,-19-21-289,17 1-127,3-20-834,18-20-1281,-19 0-2370</inkml:trace>
  <inkml:trace contextRef="#ctx0" brushRef="#br1" timeOffset="24">12762 10869 1345,'-18'20'10314,"-2"0"-11051,-21 0 513,21 20 480,2 0 641,-3-1-32,21 21-737,0-20-64,21 0-32,-3-1 224,22-19-224,1 0-192,-2-20 32,21 0-225,-21 0 257,21-20 64,-40-20 289,19 21 543,-19-21 65,-20 0 0,0-20-673,-20 21-128,0-21-96,-19 20-128,-21 20 32,21 0 320,-21 0 353,1 40-33,18 0-160,3 0 193,17 20-1,21-1-95,0-18 95,21 18-159,17-18-289,3 18-64,-3-19-288,23 0-353,-2 0-672,1-20-2243,-21 20-6021</inkml:trace>
  <inkml:trace contextRef="#ctx0" brushRef="#br1" timeOffset="25">13299 11188 16719,'0'39'481,"20"-19"-225,-20 0 769,0 19-737,0-19-800,0 0-1602,0 0-2370</inkml:trace>
  <inkml:trace contextRef="#ctx0" brushRef="#br1" timeOffset="26">13398 11287 96,'-39'0'5285,"39"0"-4421,-20 0 97,20 0 769,-20-20 160,20 20-737,-20 0-288,0 0-65,1 20-511,-21-1-257,20 1-32,-19 0 0,19 0-32,0 0-32,20 19-32,0-18-1,0-21-63,20 19 96,18-19 224,3 0 33,-1 0 191,-1-19 160,1-2 65,-20-18 32,-1 19-65,1 0-63,-20-20-65,0 21-128,0-1 129,-20 0-321,-19 20-256,19 0 0,0 0-417,0 0-320,1 0-640,19 0-1122,0 20-960,19-20-1217</inkml:trace>
  <inkml:trace contextRef="#ctx0" brushRef="#br1" timeOffset="27">13596 11346 12812,'0'60'128,"-20"-41"-481,2 2 546,-2 19 255,-1-21-352,1 2-128,0-2-192,2-19 96,-3 20-769,21-20-2626,0 0-4933</inkml:trace>
  <inkml:trace contextRef="#ctx0" brushRef="#br1" timeOffset="28">14034 10830 9096,'-20'0'3299,"-19"0"-3267,19 19 160,-21 21 481,3 0 512,17 0-544,1 19-513,20 1-64,0 0-128,20-20 64,19-1-192,1-19-129,19 0-127,22-20 224,-22 0 128,20 0 64,-19-20 64,-1-20 160,-18 1 192,-23-1 417,2 0-32,-20 0-97,-38-20-223,-3 21-289,1-1 0,-39 0 96,0 20 129,0 20 31,0 0 33,-2 20-321,42 20-64,19-20-64,0 20 32,40-21 0,0 2 32,19 18-32,22-18 0,-2-2 0,1 1-160,19 0-32,-20-20-705,1 20-577,-21-20-1312,-19 20-3076</inkml:trace>
  <inkml:trace contextRef="#ctx0" brushRef="#br1" timeOffset="29">14570 11168 14157,'20'39'1249,"-1"-19"-1025,-19 0 321,0 0 640,0 19-705,0-19-512,0 0-256,0 20-353,0-40-672,20 20-1794,-20-20-3587</inkml:trace>
  <inkml:trace contextRef="#ctx0" brushRef="#br1" timeOffset="30">14669 10631 15983,'20'39'480,"19"2"-320,2-2 257,-3 21 768,3-21-256,-1 21-449,19 0-288,-39-1-96,19 21 161,-39-20-321,0 19 32,0-20-129,-19 21-255,-21-20-801,0-1-577,1-19-1185,-2 0-8776</inkml:trace>
  <inkml:trace contextRef="#ctx0" brushRef="#br2" timeOffset="31">19334 7948 2626,'0'0'577,"-20"0"576,20 0 352,0 0 225,0 0-449,0 0-192,0 0-513,20 0-31,-20 0-257,20-20-64,-1 20-63,1 0 63,0 0-96,1 0 32,19 0 0,-1 0-128,21 0 32,-1 0 0,0 0-64,21 0-32,20 0 64,-1 0-64,19 0 0,21 0 0,1 0 32,-2 0 32,42 0 0,-2 20 64,0-20 65,1 0 95,19 20 192,21-20-191,-21 19-161,21-19-32,-1 0 32,-19 21-96,-1-21 32,-20 0 0,2 0 32,-22 0 0,-38 20 256,-41-20 1,-39 0-33,19 19-192,-19-19-480,-20 0-802,-20 0-1600,0 20-5254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4T09:47:45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22380 10199 182 0,'0'0'9'16,"0"0"-4"-16,0 0 16 16,0 0 25-16,0 0 3 15,0 0-29-15,0 0-3 16,-90-60 12-16,78 50-24 16,2-1 1-16,2 2-5 15,-1 2 4-15,1-1-5 0,2 1 3 16,0 3-3-16,3-1 4 15,-2 2-4-15,-1 0 1 16,2 1 13-16,-2 2-8 16,3 0-2-16,3-1 6 15,-1 1-2-15,1 0-7 16,0 0-1-16,0 0 1 16,0 0 1-16,0 0-2 15,-3 0 1-15,3 0-1 16,0 0 0-16,0 0 0 15,0 0 0-15,0 0 2 16,0 0-2-16,0 0 1 16,0 0 1-16,0 0-1 0,0 0 3 15,13 6 1 1,2 3 4-16,4 1-2 0,5-1 1 16,5-2-1-16,6 1-1 15,7-2-4-15,6-1 0 16,9-3 3-16,6 2-5 15,3-2 2-15,2 0-2 16,-1-2 5-16,-2 0-2 16,-4 0-5-16,-7 0 2 15,-3 0 0-15,-6 0 3 16,-6 0-2-16,-3 0-1 16,0 0 0-16,-8 0 2 15,-2 0-1-15,-3 0-1 16,-6 0 0-16,-1 0 0 0,-5 0 0 15,-5 0 0 1,0 0 1-16,-2 0-1 0,-4 0 0 16,0 0 0-16,0 0 2 15,0 0-2-15,0 1-2 16,-15 8-17-16,-13 5-21 16,-13-1-50-16,-7-7-94 15</inkml:trace>
  <inkml:trace contextRef="#ctx0" brushRef="#br0" timeOffset="884.8706">22582 6787 161 0,'0'0'0'0,"0"0"0"16,0 0-3-16,0 0 3 15,0 0-1-15,0 0 1 0,39-27 0 16,-25 27-2-16,2-3-1 16,-2 1-5-16,2 0-7 15,-2-1-17-15</inkml:trace>
  <inkml:trace contextRef="#ctx0" brushRef="#br0" timeOffset="2296.177">22849 6746 166 0,'0'0'6'0,"0"0"-3"16,0 0 12-16,0 0 14 0,0 0 8 15,0 0 0-15,-103 31-20 16,68-21-4-16,-7-1 11 16,-6 1-11-16,-4 1-3 15,-2 1-3 1,3-4 0-16,4 3 6 0,0-4 2 16,4-1 0-16,3 0 2 15,6-1-4-15,5-1-8 16,5 0 2-16,5-1 4 15,3-1-11-15,8 2 2 16,5-1-4-16,2-3 2 16,1 2-2-16,-3-1 1 15,3 2-1-15,0 0 0 16,0 3 2-16,-1 4-5 0,1 1 10 16,0 5-6-16,0 0 1 15,0 8-4-15,0 3 4 16,5 5 0-16,6 5 0 15,5 2 1-15,1 7-1 16,1 0 4-16,-3 4-4 16,-3 3 3-16,-1 4 0 15,-5 2 1-15,-3 3 0 16,-2 2-2-16,-1 2 3 16,0 5-2-16,0 5 2 15,0 3-2-15,0 1-2 16,-3-7 0-16,-4-4 2 15,0 0-3-15,3-2 0 0,-1-5 2 16,4 1 0-16,1-4 0 16,0-3 1-16,0 0-3 15,0-3 0-15,4 1 0 16,4-1 1-16,-3 0-1 16,1-2 0-16,-2-3 0 15,2-3 0-15,-2-4 1 16,2-4-1-16,-1-1 0 15,-3-5 0-15,3-1 2 16,-3-2-1-16,0-4-1 16,2-1 0-16,-3-3 2 15,1 0-4-15,3 0 4 0,-2 0-4 16,3 2 2-16,-3-1 0 16,4-2 0-16,0 3 0 15,-3-1 0 1,2 1 0-16,0-1 2 0,-3 2-1 15,2 2-1-15,-2 0 0 16,-1 3 2-16,2 0-1 16,-3-1 0-16,1 0 0 15,-1-1 0-15,-1-3 0 16,0 0 1-16,3-5-2 16,-3-3 0-16,0-1-1 15,0 0 1-15,0 2 0 16,0 4 1-16,0 0 0 15,0 1 6-15,0-5-7 0,0-1 4 16,0-2-4-16,0 3 3 16,0-1-3-16,0 2 0 15,0-7 0-15,0 2 0 16,0-5 0-16,0 4 0 16,0-3 1-16,0 3 1 15,0-1-2-15,-3-1 2 16,2-1-1-16,1-1-1 15,0-4 2-15,0 0-2 16,0 0 1-16,0 0-1 16,-2 0 0-16,2 0-1 15,0-2 4-15,0 2-6 16,0-1 3-16,0 3 0 0,0 1 0 16,0-1 0-16,0 1-1 15,0 0 1-15,0-2 0 16,0 2 0-16,3 0 0 15,3 0-1-15,-3-2 1 16,1 0 0-16,-2-3 0 16,0-1 0-16,1 0-1 15,2 0 1-15,2 0-1 16,4 0 1-16,0 0 0 16,5 0 0-16,0 0 0 15,2 0 0-15,4 0 0 16,6-6 1-16,8-1 2 15,5-4-2-15,5 1-1 16,4-1 0-16,1 0 0 0,-5-3 2 16,-1 5-2-16,-6 0 1 15,-9 2 0-15,-3 3-1 16,-10-1 0-16,-5 2 0 16,-7 3-1-16,-5 0-6 15,0 0 2-15,0 0-2 16,-8 0-16-16,-17 6-52 15,-16 9-60-15,-12-2-66 16</inkml:trace>
  <inkml:trace contextRef="#ctx0" brushRef="#br0" timeOffset="3308.9925">18605 7485 307 0,'0'0'0'0,"0"0"-2"15,0 0 2-15,0 0 2 16,0 0 9-16,0 0-5 16,-74 75-3-16,68-45-2 15,6 4 3-15,0-2 1 16,0 0-3-16,17-2 0 15,5-4-2-15,5-7 0 16,1-6 0-16,5-10 1 16,3-3 2-16,-5 0 6 15,3-22 6-15,-5-4-10 16,-3-6 3-16,-7-3-2 0,-11-2-3 16,-8-3 3-16,0 2 1 15,-12 0-5-15,-12 4 5 16,-2 3-5-16,-1 9 2 15,-1 6 1-15,4 8-1 16,5 5 2-16,5 3 6 16,7 0-8-16,4 0-3 15,3 0-1-15,0 15-3 16,0 5-5-16,10 3 7 16,11 2 1-16,5-6-2 15,5 1 0-15,2-3 2 16,0-4-2-16,-3-2-17 15,-2-2-12-15,1-6-21 0,-9-2-19 16,4-1-23-16</inkml:trace>
  <inkml:trace contextRef="#ctx0" brushRef="#br0" timeOffset="3614.3329">19036 7600 191 0,'0'0'0'0,"0"0"1"16,0 0-1-16,0 0 15 16,0 0-10-16,0 0-3 15,13 61 6-15,2-61 5 16,5 0 16-16,3-1 15 0,1-13-25 16,0-1-7-16,-5-1-3 15,-5 1-1-15,-6 2 2 16,-8-2 8-16,0 3 2 15,0 1-6-15,-8 3-9 16,-6 2-2-16,1 6 5 16,-1 0-8-16,0 0 0 15,3 0 0-15,2 9-19 16,0 5-22-16,7-3-54 16,2-7-41-16</inkml:trace>
  <inkml:trace contextRef="#ctx0" brushRef="#br0" timeOffset="4110.0635">19973 6876 152 0,'0'0'246'16,"0"0"-246"-16,0 0 0 15,0 0 2-15,0 0 44 16,0 0-7-16,-29-70-33 16,29 70-6-16,0 15-7 15,0 7 7-15,0 10-3 0,6-3 3 16,10-2-3 0,1-4 3-16,3-6 0 0,-1-4 0 15,-1-7 0-15,1-4 0 16,-2-2 0-16,1 0 0 15,0-14 0-15,-1-10 6 16,-2 0-5-16,-6-4 0 16,-5-1 4-16,-4 2-3 15,0-3 2-15,-14 3-3 16,-5 7 0-16,-4 3 1 16,-1 9-1-16,3 6 0 15,1 2-1-15,1 0 0 0,3 11 1 16,4 7-2-1,3 3-3-15,6 6 1 0,3 0 0 16,0-1 2-16,5 0-5 16,18-1-2-16,5-4-18 15,5-5-23-15,2-5-2 16,4-11-40-16,-3 0-18 16</inkml:trace>
  <inkml:trace contextRef="#ctx0" brushRef="#br0" timeOffset="4292.1304">20409 6894 374 0,'0'0'14'15,"0"0"-14"-15,0 0-3 16,0 0 3-16,0 0 33 0,0 0-16 16,50 118 0-16,-32-72-15 15,-1 6 2-15,4 3-4 16,-4 4-3-16,0-3-55 15,-7-4-140-15</inkml:trace>
  <inkml:trace contextRef="#ctx0" brushRef="#br0" timeOffset="7211.8354">23130 10172 24 0,'0'0'120'16,"0"0"-117"-16,0 0 3 16,0 0 8-16,0 0 5 0,0 0-8 15,0 0 0-15,-6-11-11 16,6 11 4-16,0 0-3 16,0 0 5-16,0 0 1 15,-2 0 0-15,2 0-1 16,0 0 3-16,0 0 7 15,0 0-5-15,0 0 5 16,0 0-5-16,-3 0-5 16,0 0-1-16,-1 0 0 15,-4 0-4-15,1 0 10 16,-1 0-9-16,-1 2 2 16,-1 2 1-16,0 1-1 0,-3 0-2 15,0 0-2-15,-2 3 1 16,-1-3 0-16,-1 4 2 15,-3-2-1-15,0 1 2 16,-6 0-1 0,-2 1 1-16,-1 0-4 0,-6 3 1 15,-1-2 5-15,-4 4-4 16,-1-3 0-16,-1 2-2 16,-1 1 0-16,-1 1 1 15,3 1-1-15,5-1 1 16,5-3 0-16,2-2-1 15,6 1 0-15,-1 0-1 16,-3 2 1-16,0-2 2 16,0 5-1-16,-3 0-2 15,4 1 1-15,-2 2 0 0,2-2-1 16,0-1 1-16,1 2 0 16,1-1-2-16,1 2 1 15,2-1 1-15,2 1 0 16,0 1 0-16,3-1 0 15,3 1 0-15,2 0-2 16,3 0 1-16,1 1 2 16,-1 0-1-16,4 3 0 15,0 5-1-15,2 1 1 16,1 5 7-16,1 2-7 16,0 3 0-16,-2 7 4 15,0 8-3-15,0 5 8 0,2 7-9 16,-1 4 6-16,-2 11-3 15,0 9 6-15,-8 12-7 16,-3 9 3-16,-4 8 11 16,-4 8-9-16,0 3-6 15,-5 5 12-15,7-4 0 16,4-11-8-16,8-15-5 16,4-10 2-16,4-7-2 15,0-4 0-15,0-4 1 16,14 2 0-16,4-4 5 15,2 1-4-15,0 2 0 16,2 1-1-16,-6 2 0 16,0 1-1-16,-1-1 0 0,-2-2 0 15,-2-3 1 1,2-7 4-16,-4-5-5 0,2-6 1 16,-3-1 3-16,-3-2-2 15,0 0 6-15,-2-4-6 16,-2 0 2-16,2-5-4 15,-3-3 0-15,0-6 0 16,0 0 0-16,0-3 4 16,0-5-4-16,0-3 0 15,0-7-1-15,0-6 2 16,0-7-1-16,0-5 1 16,0-1-2-16,0-4 2 15,0 2-2-15,0-1 1 16,0-1 0-16,0 0 0 0,0 0 0 15,0 0-3-15,0 0 3 16,0 0 3-16,0 0 0 16,0 0 2-16,0 0-4 15,0 0 3-15,0 0-2 16,0 0-2-16,0 0 1 16,0 0-1-16,0 0 2 15,0 0-3-15,2 0 1 16,1 0 0-16,1-3 0 15,0-4-1-15,8-1 0 16,-2 1 1-16,5 1-1 16,4-2 1-16,4 3 0 15,3-3 2-15,5 4-3 0,2-1 1 16,2 0 0-16,4 0-1 16,1-3-2-16,8 2 3 15,2-4 2-15,7 1-1 16,2 0-2-16,-1 1 0 15,1 0 1-15,-8 1 0 16,-7 0 1-16,-5 1-1 16,-6 1 0-16,-9-1 0 15,-5 3 0-15,-5-1 1 16,-2 1-1-16,0 1 0 16,-2-2 0-16,-2 3 0 15,0-1 0-15,-7 2 0 16,-1 0 0-16,0 0-3 0,0 0 3 15,0 0-3-15,0 0-1 16,0 7-2-16,-11 4-12 16,-8-3-35-16,-4-4-30 15,-7-4-52-15</inkml:trace>
  <inkml:trace contextRef="#ctx0" brushRef="#br0" timeOffset="8598.7458">18741 13284 267 0,'0'0'2'0,"0"0"-4"15,0 0 4-15,0 0 5 16,0 0 12-16,0 0-13 16,-40-3-6-16,40 15-1 15,0 6 1-15,0 4 0 16,7 3 0-16,7 2 0 15,2-3 2-15,2 1 1 16,1-6 5-16,2-4-4 16,-2-5-3-16,1-6 4 15,-2-4 1-15,1 0-4 16,5-11 15-16,0-16 1 16,1-10-2-16,4-6-5 15,-8-5 0-15,-7-2-1 0,-7 0 5 16,-7 3-11-1,0 0 3-15,-6 3-4 16,-12 7 2-16,-5 5 1 16,-1 3-5-16,-1 9 9 0,3 3-8 15,-3 3-1-15,5 6 0 16,2 2 0-16,-1 6 0 16,6 0-1-16,-2 6 0 15,0 13 0-15,-1 2 0 16,5 3-1-16,4 0 0 15,2 0 1-15,5-1-3 16,0 1 2-16,0-4 1 0,5 0-3 16,7-2 1-1,2-5 1-15,5-3-2 0,2-1 2 16,4-4 1-16,5-4 0 16,2-1 0-16,-4 0 1 15,1 0-2-15,-6-4 3 16,-3-7-2-16,-3 4 0 15,-6-4 1-15,0 6-1 16,-6 0-1-16,-1 4-24 16,-2 1-15-16,0 0-25 15,4 0-27-15,3 0 17 16,5-3-61-16</inkml:trace>
  <inkml:trace contextRef="#ctx0" brushRef="#br0" timeOffset="8943.2745">19298 13081 196 0,'0'0'24'15,"0"0"-23"-15,0 0 5 16,0 0 33-16,0 0-15 16,0 0-9-16,0 0-6 15,-63 92 0-15,63-74-4 16,2-5-3-16,10-1-1 15,4-3 2-15,4-6-3 16,-1-3 2-16,1 0-1 16,-6-10 2-16,1-8 7 15,-2-4 5-15,-3-2-6 16,-5 2 3-16,-5 0-4 0,0 4 10 16,-13 1-9-16,-4 5-7 15,-6 4-2-15,1 3 3 16,-3 4-1-16,5 1-2 15,2 0-16-15,6 0-16 16,8 9-31-16,4-4-51 16,0 0-55-16</inkml:trace>
  <inkml:trace contextRef="#ctx0" brushRef="#br0" timeOffset="9582.2993">20875 12140 293 0,'0'0'1'0,"0"0"0"0,0 0 6 16,0 0 23-1,0 0-13-15,0 0-12 0,-99 63-4 16,88-27 5-16,2 2-2 16,6 1-4-16,2-7 0 15,1-2 0-15,0-8 1 16,0-7 0-16,10-8 0 15,-1 1 1-15,1-7-2 16,2-1 2-16,1 0 0 16,9 0 4-16,3-10 7 15,4-8-2-15,3-4-4 16,-4-1-5-16,-4-1 1 16,-5-2 2-16,-8 1-5 15,-8 0 7-15,-3 0 1 0,-2-2-5 16,-20-1 6-16,-10-2 1 15,-2 5 3-15,-5 3-8 16,2 7-3-16,0 9 0 16,4 4 7-16,-1 2-9 15,3 6 0-15,2 15-5 16,5 6 3-16,8 0 2 16,9 1-2-16,7 2-5 15,0-4 1-15,13-1-3 16,17-6-21-16,8-4 18 15,5-6-1-15,6-5 1 16,-1-4-6-16,-1 0-13 16,-1-11-27-16,-3-6-29 0,-9-5 19 15</inkml:trace>
  <inkml:trace contextRef="#ctx0" brushRef="#br0" timeOffset="9748.9675">21094 12181 173 0,'0'0'66'16,"0"0"-3"-16,0 0-47 15,0 0-15-15,0 0 3 16,0 0 14-16,13 44 9 16,-6-14-18-16,0-2-4 15,-1 4-3-15,-1-1-2 16,-1 1 0-16,4 2-2 16,-2-9-54-16,-5-4-123 0</inkml:trace>
  <inkml:trace contextRef="#ctx0" brushRef="#br0" timeOffset="12028.5849">23036 14565 86 0,'0'0'3'0,"0"0"1"16,0 0 13-16,0 0 9 0,0 0-16 16,0 0-4-1,0 0 3-15,-14 0 5 0,14 0 2 16,0 0 4-16,-3 0 6 15,-1 0-5-15,-1 0-5 16,-4 0-5-16,-3 0 4 16,-5 0-8-16,-6 4-7 15,-3 7 4-15,-4 2 1 16,0 4 1-16,-5-4 0 16,-1 3 4-16,-2 2-6 15,-4 1-1-15,-1-1 0 16,0 1-1-16,-4 1 2 0,0 0-4 15,3-1 0 1,4-2 3-16,6-1-4 0,4-3 1 16,9-1 0-1,5-5 0-15,7 0 3 0,8-3-3 16,1 3-3-16,0 1 3 16,0 4 1-16,0 7-1 15,7 4 2-15,6 1-2 16,0 5-3-16,1 0 3 15,2 4 3-15,-1 4 0 16,1 4 0-16,-3 8 4 16,3 10-7-16,-2 5 9 15,-3 6-4-15,-4 4 4 16,-2-2-2-16,-2 5-6 16,-2 6 6-16,-1 5-7 0,0 6 0 15,0 0 2-15,3 3-2 16,-3-3 2-16,3-3-2 15,2-9 5-15,1-7-5 16,4 0 3-16,0 0-2 16,2 4 3-16,-4 1 0 15,5 0 0-15,-6-3-2 16,3 3 2-16,-3-1-4 16,-2-1-1-16,2-3 1 15,-7-1 3-15,4-6-3 16,-4 2 1-16,0-9 0 15,0-5 0-15,0-3-1 16,-4-10 1-16,-3 0-1 16,-2-6 2-16,3-5-2 0,-1-1 0 15,0-2 4-15,-2 4-4 16,0 5 0-16,1 1 0 16,-3 4 3-1,1-2-3-15,0-4-1 0,0 4 0 16,0-2 2-16,1-3-1 15,1 0 0-15,2-6 0 16,-5 1 0-16,2-1 0 16,0-4-3-16,1-4 3 15,1-1 2-15,-1-3-1 16,3 1-1-16,-5-2 0 16,4-1 0-16,-1-2 0 15,1-3 0-15,3-2 0 0,-1-3-3 16,4-1 3-1,0-5 0-15,0 1 0 0,0-1 0 16,0 0 0-16,0 0-1 16,0 0 1-16,0 0-5 15,0 0 4-15,0 0-2 16,4 0 2-16,5-3 1 16,1-1 0-16,3 1 0 15,-2 0-1-15,1 1 1 16,3 0 0-16,4-2 2 15,1 4-2-15,3 0 0 16,1 0 1-16,2 0-1 0,1 0-1 16,3 0 1-1,3 0 0-15,-2-2 0 0,2 0 0 16,3-1 0-16,-5 0-3 16,2 0 3-16,-4 0 3 15,-3-2-3-15,-3 2 1 16,-3 2-1-16,0-3 1 15,-3 4 0-15,-5-3-1 16,-4 1 0-16,-2 2 0 16,-3 0 0-16,-2 0-1 15,-1 0-2-15,0 0 3 16,0 0 8-16,0 0-8 16,0-3 3-16,0 1-6 0,-3-3-19 15,-15 1-39-15,0-4-46 16,-4-4-18-16</inkml:trace>
  <inkml:trace contextRef="#ctx0" brushRef="#br0" timeOffset="13324.9949">19524 16755 200 0,'0'0'3'16,"0"0"0"-16,0 0-4 15,0 0 2-15,0 0 6 0,0 0 6 16,-32-19 11 0,31 19-10-16,1 0-3 0,-2 0 9 15,-2 0-13-15,0 15 3 16,-2 4-5-16,2 7 2 16,0 1 4-16,4 0 2 15,0 3-12-15,0-1 0 16,8 1 3-16,9-3 0 15,3-4-4-15,-1-6 1 16,2-7-5-16,1-8 8 16,-1-2-3-16,2-2-1 15,1-20 8-15,-4-10 7 16,1-7-8-16,-8-2-3 0,-8-7 2 16,-5 1-2-1,-4-5-4-15,-17-1 1 0,-3 8 1 16,0 11 3-16,0 7-1 15,2 13 2-15,2 5 5 16,0 6-11-16,2 3 7 16,2 0-7-16,0 12-2 15,6 7 1-15,3 6-2 16,6 3 1-16,1 2-2 16,0 1 4-16,10-1 0 15,11-6-2-15,2-3 2 16,3-1-6-16,6-8 6 0,2-4-1 15,8-5-15 1,5-3-7-16,3 0-34 0,-1-11-6 16,1-4-27-16</inkml:trace>
  <inkml:trace contextRef="#ctx0" brushRef="#br0" timeOffset="13684.7163">20040 16891 226 0,'0'0'3'15,"0"0"-3"-15,0 0 0 16,0 0 10-16,-6 90 5 16,6-74-4-16,5-3-7 0,3-5-3 15,4-2-1-15,-4-6 1 16,2 0 0-16,-2 0 10 15,1-3 14-15,-3-12-1 16,-3-4 0-16,-3-4-12 16,0 0 6-16,0-1-6 15,-3 5-4-15,-8 1-1 16,-1 4 1-16,2 6-4 16,-1 5-2-16,2 3 2 15,1 0-4-15,-2 0-3 16,1 9-11-16,2 4-14 15,1-1-13-15,6 0-20 16,0-8-34-16,0-4 26 16</inkml:trace>
  <inkml:trace contextRef="#ctx0" brushRef="#br0" timeOffset="14185.2206">20755 16080 432 0,'0'0'0'0,"0"0"-4"15,0 0 4-15,0 0 4 0,-93 53-2 16,93-14 1-16,0 5-3 15,5-2-3-15,16-5 1 16,-1-6 4-16,-1-11-5 16,-1-6 3-16,-4-8-3 15,-5-6 3-15,1 0-1 16,-3 0 2-16,1-20 4 16,2-9 1-16,-1-11 1 15,0-3-1-15,-5 0-1 16,-4-2-2-16,0 3 2 0,0 6-5 15,-8 10 2 1,-3 10 9-16,1 6-5 0,-1 7 0 16,-3 3-5-16,-2 0 2 15,0 0-3-15,4 8-1 16,-2 10 1-16,5 1 0 16,4 7-2-16,5 1 0 15,0 3 2-15,7-2-3 16,13-3 0-16,2-1-5 15,8-8-28-15,4-5-17 16,6-11-30-16,1 0-43 16</inkml:trace>
  <inkml:trace contextRef="#ctx0" brushRef="#br0" timeOffset="14374.777">21177 16159 332 0,'0'0'60'0,"0"0"-48"0,0 0-10 15,0 0 38-15,0 0-27 16,0 0 14-16,29 62-16 16,-15-25-6-16,6 9-4 15,3 2-1-15,7 18 0 16,-5 12-17-16,-2 15-47 16,-10 10-56-16,-13-4-155 15</inkml:trace>
  <inkml:trace contextRef="#ctx0" brushRef="#br0" timeOffset="17440.9104">20188 7656 246 0,'0'0'7'16,"0"0"-7"-16,0 0 6 15,0 0 35-15,0 0 4 16,0 0-29-16,0 0-11 16,52-51 1-16,-19 25 0 15,-1 1 2-15,1 2-4 16,-3 3-2-16,-6 6-2 15,-9 8 0-15,-5 4-4 0,-10 2-24 16,0 7-49-16,-13 11-12 16</inkml:trace>
  <inkml:trace contextRef="#ctx0" brushRef="#br0" timeOffset="17876.3954">20093 7751 376 0,'0'0'0'0,"0"0"-3"15,0 0-2-15,0 0 4 16,0 0 0-16,0 0 1 0,-16 68 0 16,16-39 0-1,3-5 2-15,4-4-2 0,0-8 0 16,2-2 0-16,-2-6 0 15,0 0 0-15,0-4 5 16,2 0-5-16,1 0 1 16,6-8 3-16,1-7 4 15,2 1-3-15,5-1 2 16,0 3 0-16,3 6-6 16,-3 3 0-16,-1 3 0 15,1 0-2-15,-2 2 2 16,-1 9 1-16,-7 4 0 15,1 7 0-15,-5 1-1 16,-3 2 3-16,-6 3 2 16,-1 6 8-16,0-2-3 15,-11 4-9-15,-12-2 2 0,-3 2-4 16,-4 1 0-16,-3-5-19 16,-2-2-40-16,-1-14-71 15</inkml:trace>
  <inkml:trace contextRef="#ctx0" brushRef="#br0" timeOffset="19138.7067">21362 13207 240 0,'0'0'0'16,"0"0"0"-16,0 0 0 0,0 0 8 16,0 0 35-16,0 0-21 15,0 0-17-15,-22-5-4 16,22 3 0-16,0-5 5 15,10-3-1-15,7-7 8 16,4-3 5-16,-1-2-7 16,0-2-10-16,0 4 1 15,-4 3-2-15,-2 7 1 16,-4 4-4-16,-4 4 2 16,-5 2-34-16,-1 2-27 15,0 14-32-15,-20 2 35 16</inkml:trace>
  <inkml:trace contextRef="#ctx0" brushRef="#br0" timeOffset="19504.1803">21362 13207 304 0,'-35'120'3'15,"30"-107"-3"-15,3-2 0 16,2 2 1-16,0 3 4 15,0-2-1-15,2-1 2 16,10 0 0-16,4-2-6 16,1-6 5-16,3-3-2 15,1-1-2-15,5-1-1 16,4 0 1-16,0 0 1 16,2 0 1-16,-3 0 0 0,1-1-3 15,-6 1 7-15,-5 0-5 16,-5 0-2-16,-7 12 0 15,-4 6 1-15,-3 4 8 16,0 5-1-16,-7 4 12 16,-10 0-14-16,-3-1-2 15,-3-1-2-15,-1-1-2 16,-3-2 0-16,0-4-6 16,1-3-20-16,-1-6-31 15,3-8-60-15</inkml:trace>
  <inkml:trace contextRef="#ctx0" brushRef="#br0" timeOffset="20255.2517">21656 15932 179 0,'0'0'3'0,"0"0"6"0,0 0 39 15,0 0 15-15,0 0-40 16,0 0-6-16,-5-10 0 15,19-8-6-15,5 0-3 16,2-4-1-16,0-2-6 16,4-1-1-16,-1 1 2 15,0 2-4-15,-3 7 2 16,-8 4-29-16,-3 9-19 16,-10 2-40-16,0 0 31 15,-2 16-39-15</inkml:trace>
  <inkml:trace contextRef="#ctx0" brushRef="#br0" timeOffset="20608.8954">21722 15947 269 0,'0'0'19'0,"0"0"-7"0,0 0 15 16,0 0 18-16,-46 90-26 15,46-69-16-15,0 1 3 16,2-1-5-16,11-2 2 15,1-3-3-15,3 0 0 16,2-4 0-16,5 0-3 16,2-4 6-16,3-1-3 15,3-4 0-15,0-3 0 16,5 0 0-16,1 0-3 0,-1 0 3 16,-2 0 1-1,-9 0 1-15,-7 0-2 0,-7 0-1 16,-3 6 1-16,-7 7 1 15,1 5 3-15,-3 3 7 16,0 0 2-16,-10 2-11 16,-9 4-1-16,-9 0-2 15,-7-4 1-15,-9 1-30 16,-9-9-24-16,-5-14-96 16</inkml:trace>
  <inkml:trace contextRef="#ctx0" brushRef="#br0" timeOffset="27237.3631">7215 9518 147 0,'0'0'0'0,"0"0"1"16,0 0-1-16,0 0 1 0,0 0 0 15,0 0 9 1,0-87-2-16,-4 75 7 0,-3 2-7 16,-1 1 12-16,-1-2-11 15,-1-1 17-15,-3 1-15 16,-1-4 10-16,0 1-13 15,-5-2 24-15,2 0-8 16,-1 2-11-16,0 1-12 16,-3 4 10-16,-3-1 3 15,5 5-3-15,-3 2-5 16,-3 3-1-16,1 0-3 16,0 0 4-16,1 15-6 15,-3 0 2-15,5 3-1 16,-2 4-2-16,2-3 1 15,5 4 0-15,1-4 0 0,4 5-1 16,3 1 1 0,1 1-2-16,1 5 2 0,-5 1 0 15,6 0-1-15,-2 4 1 16,-3-2 0-16,4 0 2 16,1-1-2-16,0-1-2 15,3-2 2-15,2 0 0 16,0-3-3-16,0 0 3 15,0 0 0-15,5-4 4 16,8-3-4-16,7 0-1 16,1-1 1-16,3 1-1 15,5-1 2-15,1-1-3 16,4 0 2-16,1-4-1 16,-4-2 0-16,3-1 0 0,-1-4 1 15,0 0 0-15,2-4 0 16,-2-1 0-16,0-2 1 15,1 0 0-15,2 0-1 16,-3-6 2-16,5-6 0 16,-6 0-1-16,0-3 0 15,0 0 2-15,-5-2-3 16,-1 1 1-16,-5-3 1 16,2 0-2-16,-7-2 1 15,-2-2-1-15,-1 1 4 16,-7-2-3-16,-4-1 5 15,-2 0 1-15,0 1 2 16,0-3-5-16,-14 0 1 16,-3-2 2-16,-3-1-5 15,-3 2-1-15,0 0 3 0,1 3 3 16,0 3-5-16,-2 4-2 16,1 0 6-16,-3 8 0 15,-1 0-5-15,0 4 0 16,-3 3 1-16,3 0 2 15,-4 3-4-15,2 0 0 16,-1 0-1-16,3 0-1 16,2 9 1-16,3 1-12 15,6 1-3-15,5 5-38 16,0 3 11-16,2 5-47 0,4 1-12 16</inkml:trace>
  <inkml:trace contextRef="#ctx0" brushRef="#br0" timeOffset="58284.7627">20613 7547 276 0,'0'0'0'0,"0"0"-25"15,0 0-21-15,0 0 39 16,0 0 3-16,0 0-39 15</inkml:trace>
  <inkml:trace contextRef="#ctx0" brushRef="#br0" timeOffset="61790.1881">7370 7390 221 0,'0'0'0'0,"0"0"2"16,0 0-2-16,0 0 17 15,0 0-15-15,0 0 4 16,0 0 4-16,-33 21 5 15,33-21-15-15,0 0-3 16,0 0 3-16,10 0 10 16,4 0 0-16,6 0 3 15,3-8-2-15,4-6-4 16,6-4 2-16,1-4-6 16,3 1-2-16,-3 3-1 0,-5 3 0 15,-5 8-3 1,-11 4-16-16,-13 3-47 0,0 21 10 15,-23 12 6-15</inkml:trace>
  <inkml:trace contextRef="#ctx0" brushRef="#br0" timeOffset="61994.5838">7331 7747 250 0,'0'0'55'16,"0"0"-55"-16,0 0 0 15,0 0 4-15,0 0 34 0,0 0-20 16,119-88-7-16,-78 53-4 16,6 1-6-16,0 0-1 15,-7 1 0-15,-3 7-1 16,-5 3-34-16,-4-2-37 16,-8-2-39-16</inkml:trace>
  <inkml:trace contextRef="#ctx0" brushRef="#br0" timeOffset="62246.9003">7782 7165 323 0,'0'0'0'0,"0"0"0"15,0 0 4-15,0 0 28 0,0 0-14 16,0 0-18-16,0-13-1 15,1 26-1-15,14 9 2 16,3 3 7-16,0 6 1 16,3 4-2-16,-1 1-6 15,1 6 1-15,-2 5-2 16,0 4 1-16,0 8-40 16,0-1-57-16,-5-5-66 15</inkml:trace>
  <inkml:trace contextRef="#ctx0" brushRef="#br0" timeOffset="68922.7961">22467 7048 250 0,'0'0'11'0,"0"0"-9"0,0 0-1 15,0 0 13 1,0 0 8-16,0 0-11 0,0 0 2 16,-79-40 4-16,76 37-10 15,2 3 9-15,-1-2-1 16,2 2-5-16,0 0-1 15,0 0-3-15,0 0 5 16,0 0-5-16,0 0 1 16,0 0-3-16,0 0-1 15,0 0-1-15,4 0-2 16,20 0 0-16,11-4 0 16,16-5 2-16,4-3 0 15,5-4-1-15,-3 1 0 16,-7 0-1-16,-9 3 0 15,-7 4 0-15,-9 3 1 16,-10-1-1-16,-8 4-1 0,-4 2 1 16,-3 0 0-16,0-1 2 15,0-2-2-15,-13 0-2 16,-11-1-17-16,-4 1 14 16,-5 1-2-16,2-1-1 15,2 3 7-15,7 0 0 16,10-2 1-16,4 2 0 15,5-2-1-15,3 1-1 16,0-1-2-16,3 1-1 16,15-1-1-16,9 2 6 15,6 0 0-15,7 0 0 16,1 13 1-16,-1 8-1 0,-3 5 6 16,-7 1-4-16,-6 5 1 15,-8 1-3 1,-12 2 2-16,-4 4-2 0,-11 3-22 15,-23-3-59-15,-11-6-91 16</inkml:trace>
  <inkml:trace contextRef="#ctx0" brushRef="#br0" timeOffset="77069.5438">3722 15365 276 0,'0'0'1'0,"0"0"2"16,0 0 4-16,0 0 13 16,0 0 29-16,0 0-27 15,-95-11-20-15,79 48-2 16,0 14 2-16,3 5 2 16,5 5-1-16,2 1-1 15,6-4-2-15,0-5 0 16,9-7-1-16,9-6 1 0,2-10 0 15,0-11 0 1,3-9 0-16,1-10 0 0,0 0 0 16,1-10 2-16,-1-17-2 15,-3-11 0-15,-5-5 4 16,-5-5-4-16,-8 3 4 16,-3-5 2-16,0 4-2 15,-14 1-2-15,-9 3 0 16,-1 8 2-16,-2 5-3 15,2 13 10-15,3 6-5 16,5 6 4-16,4 4 1 16,4 0-8-16,0 0-3 15,5 0-3-15,1 14 2 16,2 5-4-16,0 5 5 0,5 5-2 16,14 4-1-16,6-1-1 15,7 0-3-15,2-3-7 16,2 0-5-16,0-4 5 15,3-4-16-15,2-3-12 16,-5 0-12-16,-3-4-29 16,-2-5-18-16</inkml:trace>
  <inkml:trace contextRef="#ctx0" brushRef="#br0" timeOffset="77394.7381">4094 15804 265 0,'0'0'11'0,"0"0"-9"16,0 0-2-16,0 0 17 16,-51 102 5-16,51-77-13 15,0-2-5-15,6-4-2 16,11-5-2-16,0-4 0 16,4-5-1-16,-2-2-2 15,4-3 4-15,-6 0-1 16,0-8 0-16,-7-3 2 15,-4-5-2-15,-6-1 5 16,0 2-1-16,-2-3 0 16,-12 2 1-16,-2 4 5 15,-1 2-2-15,-3 5-3 0,-1 5-5 16,2 0 0-16,-2 0-5 16,8 0-16-16,-1 5-18 15,10 2-52-15,4-5 1 16</inkml:trace>
  <inkml:trace contextRef="#ctx0" brushRef="#br0" timeOffset="77694.9639">4592 15498 428 0,'0'0'1'0,"0"0"2"0,0 0 8 16,0 0-4-16,0 0-7 16,0 0-5-16,13-4 2 15,17 1-1-15,4-4 3 16,0-1-2-16,2-3-15 15,-6 1-3-15,-4 4-17 16,-12 6-12-16,-10 0-46 16,-4 5 17-16</inkml:trace>
  <inkml:trace contextRef="#ctx0" brushRef="#br0" timeOffset="77887.8336">4622 15796 175 0,'0'0'6'16,"0"0"-5"-16,0 0-1 16,0 0 8-16,0 0-1 15,0 0 5-15,103-10-7 16,-56-17 0-16,4-5-5 16,5 0-4-16,-3 3 0 15,-2 5-28-15,-12 7-69 16</inkml:trace>
  <inkml:trace contextRef="#ctx0" brushRef="#br0" timeOffset="78555.2338">5605 15177 251 0,'0'0'0'0,"0"0"0"16,0 0 12-16,0 0 29 15,0 0-13-15,0 0-22 16,-78 57 16-16,58-18 2 16,2 5-17-16,4 4-4 15,9 2 2-15,5-2-4 16,0-2 5-16,14-5-6 0,9-5 0 15,2-6-2 1,3-4 2-16,-2-7 1 0,-1-10-1 16,0-6 0-16,0-3 0 15,2-7 1-15,0-12-1 16,1-12 3-16,-2-4-3 16,-5-8 3-16,-5-1-3 15,-10-8 0-15,-6 0 6 16,0 0-3-16,-10 4-3 15,-10 8 2-15,-8 11-2 16,3 12 2-16,-2 8 12 16,4 8-7-16,1 1-3 15,3 0-4-15,0 10-5 16,2 15 4-16,6 4 0 0,6 11-1 16,5 2 2-16,0-1-4 15,5-4-8-15,15-6-4 16,4-8-2-16,2-6-18 15,1-8-11-15,6-6-22 16,-2-3-19-16</inkml:trace>
  <inkml:trace contextRef="#ctx0" brushRef="#br0" timeOffset="79130.9719">6019 15517 276 0,'0'0'17'16,"0"0"-17"-16,0 0 1 0,0 0 18 15,0 0-6-15,0 0-8 16,-16 16-5-16,16-15-7 16,0 0 6-16,0 2 1 15,0-3-4-15,0 0 7 16,0 0-3-16,0 0 1 15,0 0 0-15,0 0 11 16,0 0-7-16,0 0 2 16,0 0-2-16,0 0-4 15,0 0 5-15,0 0-6 0,0 0 0 16,0 0 0-16,0 0-1 16,0 0 1-16,0 0 0 15,0 0 6-15,0 0 1 16,0 0 5-16,-5 3-2 15,1 6-6-15,-3 6-4 16,-1 0 2-16,2 2-2 16,3 1 0-16,3 1 0 15,0-1 0-15,0 0 2 16,0-3-4-16,10-2 2 16,2-4-1-16,2-3 1 15,0-6 0-15,-1 0-2 16,3 0-2-16,-1-7 4 0,0-9 0 15,-1-3 3 1,-4-3-2-16,-4 0 2 0,-2-1-4 16,-4-1 2-16,0-2-1 15,0 5 2-15,-16 1 3 16,-2 8-5-16,-5 6 0 16,-4 6-5-16,-5 0-41 15,-6 16-89-15</inkml:trace>
  <inkml:trace contextRef="#ctx0" brushRef="#br0" timeOffset="80341.0957">6527 15383 338 0,'0'0'10'16,"0"0"-10"-16,0 0-7 16,0 0 5-16,0 0-1 15,0 0 3-15,75-43 0 16,-35 27 0-16,2-2 0 15,6 2 0-15,-1 2 1 16,0 1-1-16,-7 2-1 16,-7 3-13-16,-9 0-38 15,-5 5-31-15,-9-1-1 0</inkml:trace>
  <inkml:trace contextRef="#ctx0" brushRef="#br0" timeOffset="81617.1823">7303 15101 366 0,'0'0'7'15,"0"0"1"-15,0 0-4 16,0 0 23-16,0 0 4 15,0 0-28-15,-5 0-3 16,5 0 0-16,0 0-2 16,0 0 1-16,0 0-3 15,0 0 2-15,0 0 2 16,0-3 5-16,0 3-4 0,0-3 2 16,0-2 8-16,0-6 8 15,0-3-17-15,0-4-2 16,-2 3 0-16,-1 3 0 15,3 0 0-15,0 8 3 16,0 1-4-16,0 1 1 16,0 2-4-16,-2 0 3 15,2 0-17-15,0 16-31 16,0 11 15-16,0 0-46 16,0-1-77-16</inkml:trace>
  <inkml:trace contextRef="#ctx0" brushRef="#br0" timeOffset="82027.2274">7518 14908 419 0,'0'0'0'0,"0"0"-8"15,0 0 3-15,0 0 4 16,0 0-1-16,-56 94 2 16,56-58-3-16,10-4 3 15,12-7-2-15,-2-7 2 0,4-7-1 16,-1-7 0-16,-4-4 1 16,3 0 0-16,-3-9 0 15,-5-12 1-15,-3-5-1 16,-3-4 1-16,-7-8 1 15,-1-1 2-15,0 1 8 16,-9 1-5-16,-8 7 2 16,-3 9-1-16,1 5 4 15,-2 8-7-15,-1 4-3 16,3 4 0-16,-1 0-4 16,6 0 0-16,1 11-26 15,6 4-14-15,7 3-28 16,0-5-47-16,4-6-42 15</inkml:trace>
  <inkml:trace contextRef="#ctx0" brushRef="#br0" timeOffset="82282.7158">7785 14696 398 0,'0'0'0'15,"0"0"0"-15,0 0 12 16,0 0 24-16,0 0-36 16,0 0-6-16,-10 16 5 0,11 15 1 15,8 6 1 1,2 0 4-16,-2-1-4 0,-1-2-1 16,2-6 0-16,-1 3-1 15,4-6-12-15,-3 0-24 16,0 0-24-16,-5-4-66 15</inkml:trace>
  <inkml:trace contextRef="#ctx0" brushRef="#br0" timeOffset="82720.4578">7274 15759 397 0,'0'0'41'16,"0"0"-41"-16,0 0 0 15,0 0 5-15,0 0-3 16,0 0-2-16,1-5-7 15,42-14 7-15,14-9 2 16,16-8 4-16,4-4-6 16,9-8 3-16,-3-1-2 15,2-2-1-15,-7 4 0 0,-6 4 1 16,-12 6 0 0,-12 8 2-16,-12 6-2 0,-16 9-1 15,-4 5 1-15,-9 4 2 16,-6 3-3-16,-1 2 5 15,0 0-1-15,0 0-3 16,-17 13-1-16,-7 12-32 16,-9 12-16-16,6 2-28 15,-3 0-34-15,3-1-48 16</inkml:trace>
  <inkml:trace contextRef="#ctx0" brushRef="#br0" timeOffset="83302.3475">7830 15869 206 0,'0'0'127'16,"0"0"-127"-16,0 0 10 16,0 0 35-16,0 0-33 15,0 0-10-15,-6-24-2 16,6 2 0-16,0-1 1 15,0 4 0-15,5 0-1 16,-4 4 1-16,1 4 3 16,-2 6 1-16,0 1 6 15,0 4 2-15,0 0-8 16,0 0-5-16,1 0-3 0,5 5 0 16,4 17 3-16,6 5 0 15,-2 10 2-15,5 8 2 16,-1 3-3-16,0 5 0 15,-3-2 1-15,-2-2-1 16,-5-6 3-16,-2-7-4 16,-3-8-1-16,-3-8 1 15,0-6 0-15,0-6 2 16,0-3 0-16,0-2-1 16,0-3 8-16,-12 0-3 15,-9 0-6-15,-9 0 0 16,0 0 0-16,-3 0-1 0,2 0 1 15,3 0 1-15,2 0 0 16,13 0 3 0,2 0 1-16,6 0 8 0,5-3-9 15,0 3-4-15,0-2-1 16,3-3-4-16,16-4 4 16,9-7 1-16,13-6-1 15,2-2 1-15,3-5-2 16,-2-2-15-16,2-1-14 15,-3-7-19-15,-5-3-44 16,-2-9-83-16</inkml:trace>
  <inkml:trace contextRef="#ctx0" brushRef="#br0" timeOffset="83512.7947">8281 15368 425 0,'0'0'0'0,"0"0"0"15,0 0 5-15,0 0 1 16,0 0-6-16,0 0-4 16,-17-12-16-16,17 12-38 15,0 0-42-15,0 0-36 0</inkml:trace>
  <inkml:trace contextRef="#ctx0" brushRef="#br0" timeOffset="98705.3957">8531 14210 207 0,'0'0'0'0,"0"0"-1"15,0 0 0-15,0 0 2 16,0 0 2-16,0 0 34 15,0 0-12-15,0 0-3 16,1-67-15-16,-2 67 11 16,-6 0 0-16,1 5-8 15,-2 16-9-15,-1 17-1 16,3 12 1-16,-2 15-1 0,2 11 0 16,2 1 0-1,4-1 1-15,0-6-1 0,8-7 0 16,15-9 1-16,7-7-2 15,3-9-1-15,4-6-13 16,4-9-7-16,2-11-23 16,-4-8-18-16,-2-4-15 15</inkml:trace>
  <inkml:trace contextRef="#ctx0" brushRef="#br0" timeOffset="98944.992">8913 14463 352 0,'0'0'9'0,"0"0"-9"16,0 0-2-16,0 0-1 16,0 0 3-16,0 0-1 15,5 99 1-15,6-66-1 16,1-5 0-16,3-4-15 15,-1-6-14-15,-2-7-12 16,-2-2-9-16,-2-9 10 16,-2 0-19-16</inkml:trace>
  <inkml:trace contextRef="#ctx0" brushRef="#br0" timeOffset="99101.4902">8953 14251 124 0,'0'0'0'16,"0"0"-33"-16</inkml:trace>
  <inkml:trace contextRef="#ctx0" brushRef="#br0" timeOffset="99646.9045">8842 14358 136 0,'0'0'146'0,"0"0"-146"16,0 0 0-16,0 0 14 15,0 0 28-15,0 0-26 16,-67-15-12-16,67 15-4 16,0 0-3-16,11 11 3 15,6 11 1-15,3 6-1 16,4 3 14-16,-2 3-7 0,-1 2-5 15,2-1 8 1,-6 3-6-16,2-2-1 0,-4-2 0 16,0-3-3-16,-5-4 1 15,-3-6-1-15,0-2 0 16,-4-7 0-16,-2-3-3 16,2-6-22-16,-3-3-19 15,0-3 11-15,0-21-36 16,0-11-97-16</inkml:trace>
  <inkml:trace contextRef="#ctx0" brushRef="#br0" timeOffset="100075.1947">8959 14173 316 0,'0'0'1'16,"0"0"0"-16,0 0 3 16,0 0 9-16,0 0-13 15,0 0-3-15,4-40 2 16,19 21 2-16,1-1-2 16,3 1 1-16,-4 2 0 15,-6 6 0-15,-7 5 0 16,-3 1 1-16,-5 5 1 15,-2 0 0-15,5 0-2 0,-2 6 5 16,3 18 14 0,3 13 7-16,1 11-14 0,0 8-1 15,1 3-1-15,-1 0-3 16,4-3-1-16,-1-4-2 16,0-3-4-16,-3-4 1 15,3-8 0-15,-3-6-1 16,-3-8-1-16,1-9 1 15,-3-7-14-15,-1-4-18 16,-3-3-11-16,-1 0-5 16,0-24 1-16,-7-8-94 15</inkml:trace>
  <inkml:trace contextRef="#ctx0" brushRef="#br0" timeOffset="100264.7167">9060 14442 258 0,'0'0'20'0,"0"0"-8"16,0 0 8-16,0 0-1 16,0 0-16-16,0 0-3 15,30-90 0-15,-1 63 0 16,4-4-1-16,0 3 1 16,-4 4 0-16,-3-1-12 15,-5-1-41-15,-6-1-26 16</inkml:trace>
  <inkml:trace contextRef="#ctx0" brushRef="#br0" timeOffset="100532.8686">9263 13941 185 0,'0'0'3'0,"0"0"1"15,0 0 22-15,0 0 13 16,0 0-24-16,0 0-5 15,27-70-1-15,-12 70-4 16,1 0-4-16,1 16 4 16,0 9 10-16,-1 6 9 15,-3 5-9-15,0 4-3 16,-5 1-8-16,-2 2-3 16,-3-3-1-16,1 0 0 15,-1-5-7-15,-1-5-27 16,-2-5-10-16,0-11-36 0,0-8-2 15</inkml:trace>
  <inkml:trace contextRef="#ctx0" brushRef="#br0" timeOffset="101089.6816">9338 14162 288 0,'0'0'0'0,"0"0"-4"0,0 0 0 16,0 0 4-1,0 0 2-15,0 0 3 0,-4 0 7 16,4 0 5-16,0-3 1 15,0-1 4-15,0-3-2 16,0-2-10-16,0-5-4 16,0 1 4-16,0-2-1 15,0 0-6-15,0 4 1 16,0-2-1-16,0 5-3 16,-1-1 4-16,-1 3 1 15,0 3-5-15,2 2 0 16,0 1 0-16,0 0-2 15,-1 0 2-15,1 0-5 16,0 0-1-16,0 3-12 0,0 9-3 16,0 2-19-16,5 0-23 15,7-9-32-15</inkml:trace>
  <inkml:trace contextRef="#ctx0" brushRef="#br0" timeOffset="101487.7275">9631 13754 227 0,'0'0'166'16,"0"0"-165"-16,-89-8-1 16,64 8 6-16,9 13 4 0,3 7-10 15,9 3 0 1,4 4-5-16,0-2 4 0,3 2 1 15,14 0 0-15,4-5 0 16,3-4 0-16,2-2 0 16,-2-6-5-16,-1 2 5 15,-1-7 0-15,-1 2 0 16,-3-3 1-16,0-1-2 16,-4 4 1-16,0-3 0 15,-2 3 3-15,-4 4-3 16,-2-1 0-16,-2 6 0 15,-4 1 9-15,0 9 6 0,-1 4-9 16,-19 6-5-16,0 2 1 16,-3-3-2-16,0-6-9 15,0-7-21-15,1-9-32 16,-1-13-36-16,0-13-81 16</inkml:trace>
  <inkml:trace contextRef="#ctx0" brushRef="#br0" timeOffset="101653.1676">9582 13770 290 0,'0'0'0'16,"0"0"0"-16,33-86-2 0,-10 56 2 16,4 1 0-1,0 3-1-15,-1 4-2 0,-6 4-43 16,-12 2-51-16</inkml:trace>
  <inkml:trace contextRef="#ctx0" brushRef="#br0" timeOffset="101935.9339">9728 13358 212 0,'0'0'122'0,"0"0"-122"16,0 0-2-16,0 0 0 16,0 0 2-16,131 4 1 0,-78 16 11 15,2 5 4-15,2 7-5 16,-5 7-7-16,-8 7 2 16,-10 7 0-16,-10 5-1 15,-8 4-5-15,-9 2 6 16,-7 1-6-16,0 2-4 15,-5 4-3-15,-18 1-34 16,-4-3-45-16,-8-10-38 16</inkml:trace>
  <inkml:trace contextRef="#ctx0" brushRef="#br0" timeOffset="104846.1898">9974 13837 202 0,'0'0'0'0,"0"0"0"0,0 0 6 15,0 0 37-15,0 0-24 16,0 0-13-16,-22 10-6 16,22-10 0-16,0 0 2 15,0 2-1-15,0-2 1 16,0 0-2-16,0 0 3 16,0 0 1-16,0 0 1 15,0 0 0-15,0 0-2 16,8 0 9-16,8-8 17 15,3-4-22-15,3-5 0 0,0 0 2 16,-2 2-7-16,-5 5 1 16,-2 2-1-16,-4 4-2 15,-6 4 1-15,-2-1 1 16,2 1 3-16,-3 0-2 16,0 0 0-16,0 0 3 15,0 0-6-15,0 0 4 16,-3 4-3-16,-8 10-1 15,-5 6 0-15,-1 4 0 16,-6 2-1-16,0 0 3 16,-1-1-4-16,0-3 2 15,4-3 0-15,2-5 0 16,4-3 0-16,6-5 0 0,2-3 2 16,6-1-2-1,0-2-1-15,0 0-1 0,0 0-2 16,0 0 3-16,8-9 1 15,14-6 0-15,1-2 0 16,4-4 0-16,3-1 0 16,-1-1 0-16,-1-2 0 15,-2 1 0-15,-4 2 0 16,-3 6 2-16,-9 3-2 16,-3 6-2-16,-4 5 2 15,-3 2 1-15,0 0 0 16,0 0 5-16,0 0-5 0,0 0 0 15,0 0 1-15,0 0-4 16,-6 5 0-16,-5 10-4 16,2 3-14-16,1 1-40 15,-1-7-32-15,2-8-56 16</inkml:trace>
  <inkml:trace contextRef="#ctx0" brushRef="#br0" timeOffset="106127.7788">10234 13550 56 0,'0'0'0'0,"0"0"-2"16,0 0 1-16,0 0 1 15,0 0 0-15,0 0 0 16,20-7 0-16,-20 6 1 16,0 1 0-16,-8-2 20 15,-2 1-5-15,4-2-13 16,-3-1 26-16,2-1-17 16,0 0-12-16,1-2 9 15,-1 1-3-15,0 0 1 16,0 1 5-16,1 2 5 15,0 3 3-15,-4 0 2 16,2 0 16-16,-2 0-16 16,3 0 24-16,-1-2-27 0,6 1 17 15,0 1 16-15,2 0-38 16,0 0 2-16,0 0-4 16,0 0-12-16,0 0 0 15,0 8 0-15,9 16 0 16,11 13 0-16,4 4 6 15,1 7-2-15,3 1 2 16,-1 0-6-16,-1-2-1 16,1-5 1-16,-2-4-1 15,-4-8 0-15,-2-3-17 16,-3-7-37-16,-3-8 6 16,-3-9-26-16,-4-3-40 15,-6-19 21-15</inkml:trace>
  <inkml:trace contextRef="#ctx0" brushRef="#br0" timeOffset="106598.5917">10368 13527 173 0,'0'0'114'16,"0"0"-108"-16,-14-105-5 16,14 76 17-16,0 3 18 15,0 7-21-15,0 7-10 16,0 1-5-16,7 7 0 15,4 1-1-15,5 3 1 16,-3 0-1-16,1 14 1 0,0 14 0 16,-5 6 0-16,-4 6 0 15,-3-1 1-15,-2-3-1 16,0-2 0-16,0-7 0 16,0-6 0-16,0-8-1 15,0-5 0-15,0-7 1 16,0-1-5-16,0 0 5 15,0 0 0-15,0 0-1 16,0-6-2-16,9-4 3 16,2-4 0-16,4 3 3 15,9 3-3-15,0 3 2 16,5 5 2-16,2 0-3 16,0 5 5-16,-5 11-1 0,-7 3-5 15,-7 2 2 1,-6 3 4-16,-6 4-4 0,0 2 4 15,-10 1-3-15,-10-2-1 16,-6 0-2-16,-3-4-2 16,-4-9-1-16,-2-4-25 15,3-12-32-15,-5 0-31 16,1-19-43-16</inkml:trace>
  <inkml:trace contextRef="#ctx0" brushRef="#br0" timeOffset="106944.9422">10445 13103 386 0,'0'0'2'15,"0"0"-2"-15,0 0 0 16,0 0-4-16,0 0 0 15,0 0 4-15,106 30 0 16,-67 6 1-16,4 15 2 16,-1 13 5-16,-2 10 10 15,-4 6 2-15,-2-6-8 16,-4-7-6-16,-5-8-2 0,-2-8-1 16,-8-5-1-1,-1-2 3-15,-7-2-5 0,-1 5 2 16,-6 0-1-16,0 6-1 15,-6 2-26-15,-15 6 15 16,-4-2-48-16,-8 2-18 16,-9-8-73-16</inkml:trace>
  <inkml:trace contextRef="#ctx0" brushRef="#br0" timeOffset="108866.2118">8999 14244 129 0,'0'0'2'0,"0"0"-2"16,0 0 0-16,0 0 14 16,0 0-1-16,0 0-3 15,-3-59 11-15,3 47 5 16,-2-2 23-16,-3 6-24 16,-2 0 6-16,-2 4-10 15,-5 4 11-15,2 0-19 0,-6 4-10 16,-5 18-2-16,-1 9-2 15,1 7-1-15,3 1 2 16,6-3 0-16,5-2 4 16,8-4-8-16,1-4 3 15,0-4 0-15,20-5 1 16,7-5 0-16,7-7-4 16,2-5 3-16,4 0 1 15,1-2 0-15,0-9 0 16,-1 1 0-16,-5 4 0 0,-4 3 1 15,-7 3-2 1,-5 0 3-16,-4 9-3 0,-6 9 2 16,0 8 0-16,-5 6 2 15,-4 6 0-15,0-1-2 16,0 3-1-16,-3-5 2 16,-7-2-2-16,-3-3 0 15,-1-5 3-15,-1-4-2 16,0-7-1-16,2-4 2 15,-1-7-2-15,0-3 1 16,1 0 2-16,0-17-3 16,-1-12 0-16,2-13 0 15,4-9 0-15,-1-5-2 16,5-3 2-16,-1 3 0 16,0 2 2-16,-2 5-2 15,-2 9 1-15,-5 5 3 0,-2 7 2 16,-4 3-1-16,-4 4 3 15,0 5-6-15,-4 1 2 16,-1 3-4-16,1-1 4 16,4 4-4-16,1 4-1 15,5 5-2-15,5 0-19 16,5 21 1-16,-1 16-88 16,-4 6-19-16</inkml:trace>
  <inkml:trace contextRef="#ctx0" brushRef="#br0" timeOffset="114865.2996">5880 15032 341 0,'0'0'0'15,"0"0"-7"-15,0 0-2 16,0 0 9-16,-38 103 0 15,38-69-1-15,0 4 0 16,1 3 1-16,5 1 0 16,-3 2 2-16,0 0 4 15,-3 1 2-15,0-2 7 16,0 4-5-16,0-3-2 0,0 5-2 16,-10 3 0-16,-7-3 2 15,-1 3-8-15,-5 0 6 16,2-3-6-16,-2-5 0 15,5-5 4-15,1-10-4 16,4-10 0-16,4-5-4 16,5-8 4-16,3-5-1 15,1-1-16-15,0 0-30 16,0-10 1-16,0-19 4 16,0-15-41-16</inkml:trace>
  <inkml:trace contextRef="#ctx0" brushRef="#br0" timeOffset="115705.3129">5428 14851 313 0,'0'0'0'0,"0"0"-3"15,0 0 3-15,0 0 2 16,0 0 27-16,0 0-6 16,-46 19-10-16,44-19-10 15,-3 0 1-15,-3-12-4 16,1-6 0-16,-6-8 0 15,4-3 0-15,-1-3 0 0,-1 0 1 16,-2 1-1-16,-1 2 0 16,3 7 6-16,5 6 0 15,3 8-2-15,1 5 0 16,2 1 2-16,0 2-6 16,0 0-5-16,0 4 1 15,13 14 4-15,9 5 0 16,3 3-1-16,3 3 2 15,-2-2-1-15,0-2 0 16,-3 2 0-16,-1-3 0 16,-3-1 0-16,-2-3 0 15,-3-1 0-15,-2-2 0 16,-3-3 0-16,-4-1 1 0,-2-2 0 16,-3-3 3-16,0 3-4 15,0 2 1-15,-5 0 1 16,-7 2-1-16,-3 0-1 15,-1 0 1-15,-1 0-1 16,-2 0 2-16,-1 0-1 16,2-1-1-16,2-1 0 15,4-2 0-15,7-8 1 16,3-3-1-16,2 0-6 16,0 0-3-16,10 0 6 15,16-14 2-15,7-9 1 16,11-7-1-16,1-4 1 15,4-3 0-15,-2 1 0 16,-2 4-5-16,-5 2-15 0,-9 7-47 16,-5 4-33-16,-14 5-20 15</inkml:trace>
  <inkml:trace contextRef="#ctx0" brushRef="#br0" timeOffset="119920.4859">7136 14217 415 0,'0'0'0'0,"0"0"-1"15,0 0 1-15,0 0 21 16,0 0-4-16,0 0-14 16,0 0-3-16,8 0 0 15,-5 0-1-15,-3 0 0 16,2 0 1-16,2-1 1 0,-4-1 0 15,0 0 4-15,0 0 5 16,0 2-1-16,0 0-5 16,0-3-3-16,0 3-1 15,0 0 0-15,0 0-1 16,0 0 1-16,0 0 0 16,0 0-2-16,0 0 2 15,0 0-10-15,0 0-6 16,0 0-11-16,0 0-19 15,0 0-48-15,0 0-37 16</inkml:trace>
  <inkml:trace contextRef="#ctx0" brushRef="#br0" timeOffset="120325.6783">7249 13847 408 0,'0'0'0'15,"0"0"-18"-15,0 0 12 16,0 0 6-16,0 0-2 16,-48 80 2-16,62-55-2 15,10 2 1-15,1-5 1 16,4-5 0-16,-1-4-1 15,1-10 0-15,-4-3 1 0,-3 0 0 16,-5-8 0-16,-6-14 1 16,-5-3-1-16,-3-6 2 15,-3-2 3-15,0 2 8 16,-7 0-5-16,-6 1 9 16,-7 5-14-16,1 6 2 15,1 2-5-15,2 7 1 16,1 6 4-16,4 2-5 15,3 2-5-15,1 0-33 16,5 0 6-16,2 13-35 16,0 1-40-16,0-2-12 15</inkml:trace>
  <inkml:trace contextRef="#ctx0" brushRef="#br0" timeOffset="120537.0146">7427 13665 155 0,'0'0'181'16,"0"0"-176"-16,0 0 1 16,0 0 13-16,0 0-10 15,0 0-9-15,16 14 3 16,-2 15-3-16,3 3 2 16,0 1-2-16,-1 1 0 15,-1 0 0-15,1-2-3 16,0-5-31-16,-2-8-55 0,-8-8-18 15</inkml:trace>
  <inkml:trace contextRef="#ctx0" brushRef="#br0" timeOffset="120811.0794">7666 13348 401 0,'0'0'3'16,"0"0"-2"-16,0 0-1 16,0 0 32-16,0 0-25 15,0 0-7-15,-44 68-3 16,57-16 1-16,3 2 2 0,2 0 0 16,7-7 3-16,0-2-3 15,5-7-1-15,-3-5 1 16,-2-6 0-16,0-7-14 15,-2-7-23-15,0-10-21 16,-6-3-29-16,-4-14-27 16</inkml:trace>
  <inkml:trace contextRef="#ctx0" brushRef="#br0" timeOffset="121002.4297">7926 13306 359 0,'0'0'0'0,"0"0"-2"16,0 0-1-16,3-84 3 15,11 66-4-15,3 9 3 16,-1 2-17-16,-6 7-49 16,-7 0-23-16,-3 10-45 15</inkml:trace>
  <inkml:trace contextRef="#ctx0" brushRef="#br0" timeOffset="121306.7609">7926 13306 308 0,'-49'111'15'0,"47"-103"-15"0,2-2-3 16,0-1 3-16,0 0 3 15,0 1-1-15,11 0-2 16,5-1 6-16,1 0-1 15,1 0 6-15,5 0-7 16,1-1 0-16,2 0 4 16,0 1-3-16,-2 1 1 15,-3 2-4-15,-2 0 1 16,-5-1 0-16,-5 2 0 16,-6 1-3-16,-3 2 6 15,0 3-5-15,0 3 0 16,-19 5-1-16,-7 3 0 15,-2-2-13-15,-3-5-37 16,2-11-30-16,3-8-43 16</inkml:trace>
  <inkml:trace contextRef="#ctx0" brushRef="#br0" timeOffset="121561.1439">8083 13001 396 0,'0'0'0'0,"0"0"-1"16,0 0 1-16,0 0 0 0,0 0 1 15,110-21 12 1,-73 53 12-16,-1 15-22 0,5 14 0 16,-6 16 0-16,-6 7 1 15,-6 12-3-15,-7 2-2 16,-11-3 0-16,-5-6-3 15,0-9-40-15,-14-7 16 16,-7-10-52-16,-5-11-33 16</inkml:trace>
  <inkml:trace contextRef="#ctx0" brushRef="#br0" timeOffset="125027.1882">4863 17249 375 0,'0'0'0'0,"0"0"-24"16,0 0 5-16,-14 100 19 0,14-61 5 15,6 2-4-15,12-2 0 16,7-3 1-16,4-7-2 16,0-1 2-16,1-6-2 15,1-6 0-15,-8-7 2 16,-1-7-2-16,-7-2 2 15,-2 0-1-15,-4 0-1 16,-2-15 1-16,-4-8 5 16,-3-8 4-16,0-8-2 15,-2-5-6-15,-19-3 4 0,-3 3 3 16,-8 1-8 0,-3 9 4-16,-2 11-3 0,3 9 11 15,6 8 5 1,1 6-18-16,4 0 6 0,6 4 2 15,2 16-8-15,9 2 0 16,4 7-4-16,2 1 4 16,0 2-2-16,19-7-1 15,5-6-8-15,6-8-10 16,6-8 12-16,2-3-1 16,2-2-8-16,0-16-13 15,0-5-11-15,-6 0-32 16,-5 3 10-16,-5 2-66 0</inkml:trace>
  <inkml:trace contextRef="#ctx0" brushRef="#br0" timeOffset="125230.5236">5223 17298 154 0,'0'0'105'0,"0"0"-91"16,0 0-12-16,0 0 8 15,0 0 4-15,0 0-6 16,37 24 28-16,-13-8-22 15,2 2-8-15,2-1-2 16,1-2-3-16,-2 3-1 16,0-3-2-16,-4-5-1 15,0-4-28-15,-5-4-26 16,-5-2-33-16,-4-5-20 0</inkml:trace>
  <inkml:trace contextRef="#ctx0" brushRef="#br0" timeOffset="125573.2344">5644 17024 414 0,'0'0'0'0,"0"0"-1"16,0 0-4-16,0 0 1 15,0 0 2-15,0 0 1 16,77-91 1-16,-37 63 0 15,-2 0-1-15,-5 4-1 16,0 8-26-16,-13 7-40 16,-8 9-37-16,-12 0-36 15</inkml:trace>
  <inkml:trace contextRef="#ctx0" brushRef="#br0" timeOffset="125784.158">5806 17141 310 0,'0'0'15'0,"0"0"-15"16,0 0 2-16,0 0-2 15,0 0 4-15,0 0-4 16,59-45 18-16,-31 7-8 16,8-10-9-16,0 4-1 15,2 0 0-15,-5 7-12 16,-2 8-47-16,-4 10-39 0,-1 1-53 15</inkml:trace>
  <inkml:trace contextRef="#ctx0" brushRef="#br0" timeOffset="128717.1405">22467 7981 372 0,'0'0'13'0,"0"0"-3"16,0 0 30-16,0 0 11 15,0 0-25-15,0 0-5 16,-32-15-13-16,32 15-6 15,0 0 3-15,0 0-5 16,0 0 0-16,0-3 0 16,0 3 1-16,0 0-1 15,0-5-2-15,16-3 2 16,8-6 0-16,9 0-1 16,4-4 1-16,-1-1 1 15,1 1-1-15,-4-1 1 16,-1 0 0-16,1 1-1 0,-3 3 0 15,-3 3 0-15,-7 0 0 16,-6 3 1-16,-5 1-2 16,-7 3 2-16,-2-3 3 15,0-5-4-15,0-1-1 16,-16-3-5-16,-10-1-2 16,-1 5 3-16,-4 2 4 15,2 3 1-15,3 3 0 16,3 2 0-16,5 1-1 15,7 2 1-15,4 0 0 16,3 0 0-16,4 0-1 16,0 0-3-16,0 0-3 15,15 0 0-15,13 7 5 0,8 2 1 16,3 4 1-16,1-2 0 16,-6-1 0-16,-3 3-1 15,-7-1 1-15,-5 3 1 16,-5-1 0-16,-7-1-2 15,-7 4 0-15,0 8 1 16,-19 8 1-16,-16 7-1 16,-13 0-9-16,-2-3-31 15,-4-6-40-15,1-11-94 16</inkml:trace>
  <inkml:trace contextRef="#ctx0" brushRef="#br0" timeOffset="166689.9218">9237 14954 125 0,'0'0'30'0,"0"0"-24"16,0 0-5-16,0 0 15 15,0 0 9-15,0 0-7 16,0 0 1-16,0 0 3 15,0 19-3-15,0-19 4 16,0 0 9-16,0 0-9 16,0 0-5-16,0 0-7 0,0 0-4 15,0 0 0 1,0 0-7-16,0 0 0 0,6-2-2 16,4-9 0-1,6-6 2-15,8-9 5 0,4-6-2 16,9-6 2-16,5-10-1 15,5-2 1-15,1-11-5 16,2-4 5-16,-1-2-5 16,-1 1-1-16,1 4 0 15,-6 1 1-15,-2 13 2 16,-6 13-2-16,-9 11 0 16,-9 15-3-16,-10 8-3 0,-5 1-8 15,-1 0 10 1,-1 19 3-16,0 15-4 0,0 9-23 15,-4 10-20-15,-12 3-29 16,-5 3-3-16,-3 3-43 16</inkml:trace>
  <inkml:trace contextRef="#ctx0" brushRef="#br0" timeOffset="166997.0146">9571 15244 242 0,'0'0'39'16,"0"0"-39"-16,0 0 7 15,0 0 23-15,0 0-23 0,0 0-4 16,14-59 5-16,13 14 8 16,7-8-5-16,3-10 2 15,9-5-1-15,4-1-4 16,2-3-2-16,0 5-3 15,-6 4 0-15,-6 11-3 16,-7 14-2-16,-9 14 2 16,-10 13-2-16,-7 11 0 15,-4 0-6-15,-3 0 4 16,2 16-2-16,0 15-17 16,-2 4-59-16,0 13-86 15</inkml:trace>
  <inkml:trace contextRef="#ctx0" brushRef="#br0" timeOffset="257587.1502">26050 10509 338 0,'0'0'0'16,"0"0"-4"-16,0 0 1 15,0 0 3-15,0 0 3 16,0 0 6-16,0 0-6 16,-35 0-2-16,35 0 0 15,0 0-1-15,0 0 0 0,0 0-1 16,0 0 1 0,0 0 1-16,7 1 1 0,3 4 4 15,2 0-3-15,7-1 6 16,5-1 5-16,9-3 0 15,10 0 3-15,11 0 1 16,9-1-8-16,4-9-7 16,0 4 3-16,-3 0-6 15,-6 2 0-15,-9 1 0 16,-5 0 0-16,-8 3 0 16,-10 0 0-16,-4 0-1 15,-7 0 1-15,-8 0-3 16,-4 0 3-16,-2 0-5 15,-1 0-7-15,0 0-1 0,0 6-2 16,-11 7 0-16,-8 3-18 16,1-1-22-16,6-1-40 15,1-4-43-15</inkml:trace>
  <inkml:trace contextRef="#ctx0" brushRef="#br0" timeOffset="259401.1193">27056 10305 300 0,'0'0'2'15,"0"0"4"-15,0 0 6 16,0 0 25-16,0 0-2 16,0 0 12-16,0-45-34 15,0 45-13-15,0 4-8 16,0 20 4-16,-11 7 4 0,-2 8 1 15,-5-2 0 1,4-2 0-16,3-5-2 0,0-3 2 16,3-5-1-16,4-4 0 15,2-1 0-15,0 0 2 16,2-3-3-16,0 1 1 16,0-4-3-16,2-3-6 15,10 0 4-15,5 0 1 16,6-6-4-16,4 1 4 15,3-3-3-15,0 0 3 16,-6 0 4-16,-4 0-8 16,-6-3 6-16,-4-4 0 15,-4-2 2-15,-3-3 0 16,-3-7 0-16,0-3-2 16,0-2 2-16,0 1 0 0,0 0-1 15,-2 5 1-15,-3 2 2 16,2 7 6-16,0 5 17 15,0 1-4-15,2 3-10 16,-1 0-11-16,-2 0-6 16,0 24-1-16,-4 8 7 15,2 8 0-15,0 3 1 16,5-3-2-16,-1-3 1 16,1 0 0-16,1-2-25 15,-2-3-5-15,2-4-51 16,0-10 23-16,0-13-43 0</inkml:trace>
  <inkml:trace contextRef="#ctx0" brushRef="#br0" timeOffset="259749.0433">27425 10441 317 0,'0'0'0'16,"0"0"-7"-16,0 0-3 16,0 0 9-16,0 0-2 15,0 0 0-15,-35 88 3 0,28-56 0 16,7-5 0-16,0-3 0 16,0-1 0-16,0-4 0 15,1-4-1-15,5-3 1 16,-3-2 0-16,-2-4 0 15,-1 0 3-15,0-1 3 16,0 0 1-16,-8 0 2 16,-10 2-5-16,-6 0-2 15,-3 1 0-15,-3-5-2 16,4-3-9-16,2 0-17 16,1 0-42-16,5-15-28 15</inkml:trace>
  <inkml:trace contextRef="#ctx0" brushRef="#br0" timeOffset="259921.9473">27472 10427 227 0,'0'0'37'0,"0"0"-34"15,0 0-6-15,0 0 2 16,0 0 1-16,0 0-5 15,43-35-67-15,-64 51 13 16</inkml:trace>
  <inkml:trace contextRef="#ctx0" brushRef="#br0" timeOffset="260999.0146">22887 10831 185 0,'0'0'0'0,"0"0"0"15,0 0 0-15,0 0 2 16,0 0 10-16,100 7-1 15,-57-7 1-15,10-11-2 16,1 1 9-16,6-5-9 16,-3 3-3-16,-7-1-3 15,-6 2-3-15,-7 3 0 16,-8 0 1-16,-6 1-3 0,-9 4 3 16,-7-1-2-1,-5 0 3-15,-2-2 0 0,0 1-1 16,-5-6-2-16,-13 3-2 15,-7-3-3-15,-2 3-3 16,-1 0 8-16,5 2-1 16,5 3 1-16,10 0 1 15,5 3-1-15,3-2 0 16,0 2-3-16,0 0-1 16,0 0-2-16,3 0 6 15,10 0-1-15,3 0 1 16,1 0 0-16,3 2 0 0,0 8 6 15,-3 5 0-15,-1 5-3 16,-6 3 2-16,0 5-1 16,-9 4-2-16,-1 4 1 15,-1 5-2-15,-25 2 0 16,-14 5-2-16,-14 2-3 16,-15 2-45-16,-10-5-39 15</inkml:trace>
  <inkml:trace contextRef="#ctx0" brushRef="#br0" timeOffset="268163.1477">18949 13918 391 0,'0'0'0'0,"0"0"-22"16,0 0 16-16,0 0 6 16,0 0 25-16,0 0-25 15,0 0 0-15,0 0 2 16,0-22-2-16,0 22 1 0,0 0 0 15,0 0 0-15,0 0 6 16,1 0 5-16,4 0 1 16,2 0 5-16,0 0-5 15,2-1-1-15,3-1-7 16,5-1 5-16,7-8-6 16,9-2 0-16,9-12-1 15,9-2 2-15,8-4-4 16,9-1-1-16,-2 2 0 15,-6 3 0-15,-10 5 1 16,-15 5-1-16,-9 6 1 16,-11 6-2-16,-9 4 2 0,-1 1-2 15,-5 0-3-15,0 0 4 16,0 0 0-16,0 0 0 16,0 3-6-16,-11 15 4 15,-7 7-21-15,-5 5-38 16,-5 4-10-16,-1 1-46 15,1-4-90-15</inkml:trace>
  <inkml:trace contextRef="#ctx0" brushRef="#br0" timeOffset="280870.8252">19138 14173 355 0,'0'0'0'15,"0"0"0"-15,0 0 3 16,0 0 16-16,0 0 0 16,0 0 10-16,0 0-13 15,0 0-5-15,-28-14-3 16,20 22 0-16,-1 5 0 15,-3 2 2-15,2 2-2 16,2 0 3-16,-2 2-3 16,4 2 0-16,1 6-5 15,2 3 2-15,0 2 2 16,3 4-5-16,0 2 2 0,0-1-3 16,8 2 2-1,7-5-3-15,0-3 1 0,4-5-1 16,1-4 1-16,0-4-1 15,4-8-1-15,2-6 1 16,2-4 0-16,1-4 2 16,2-19 1-16,2-8 1 15,-3-6-4-15,-4-9 3 16,-5-2 0-16,-6-2 2 16,-7 0-3-16,-5-1-2 15,-3 4-1-15,0 1 1 16,-15 9 0-16,-6 9 0 15,-3 9 0-15,-2 4-1 0,-1 8 0 16,1 4 0 0,-2 3 1-16,4 0 0 0,2 3-1 15,2 12-3-15,7 2 4 16,2 2 0-16,4 4 0 16,6-4 0-16,1 5-2 15,0-2 2-15,5 0-3 16,11-1 2-16,2-2 1 15,7-4-1-15,1 0 0 16,7-8 0-16,6-1-2 16,4-2-9-16,2-4-7 15,2 0-11-15,-1 0-28 0,-3-7-14 16,-4 0 3-16,-5 0-38 16,-9 4-33-16</inkml:trace>
  <inkml:trace contextRef="#ctx0" brushRef="#br0" timeOffset="281169.5297">19696 14371 256 0,'0'0'26'0,"0"0"-26"16,0 0 15-16,0 0 24 15,0 0-17-15,0 0-6 16,-4 50-8-16,4-32-4 0,0 3 2 15,0 1-2 1,0-1 2-16,1 3-5 0,2-2 8 16,3 0-1-1,-3 2-1-15,1-1-5 0,1-2 2 16,0-3-4-16,1-2 1 16,-2-4 1-16,2-3-2 15,-1-2-1-15,-3 0-18 16,2-5-11-16,1-2-36 15,-2 0-33-15,-3 0-8 16</inkml:trace>
  <inkml:trace contextRef="#ctx0" brushRef="#br0" timeOffset="282377.4173">18336 12574 252 0,'0'0'5'15,"0"0"-7"-15,0 0 4 16,0 0 5-16,0 0-2 16,0 0 7-16,-22-23-12 15,22 23 0-15,0 2-1 16,0 14 2-16,3 11 1 15,7 10 8-15,4 6-4 0,3 14 10 16,3 7 2-16,2 9-4 16,2 8 0-16,4 8 1 15,0 10-10-15,1 9 7 16,-1 7-1-16,3 4 3 16,-2-1-5-16,0 4 3 15,1 9-8-15,-4 5 1 16,-3 5 4-16,-6-4 1 15,-5-5-9-15,-7-18 1 16,-2-16 1-16,-3-15-4 16,0-17 2-16,0-14-2 15,0-12 1-15,0-12 0 16,0-10 0-16,0-14-24 16,0-4-39-16,6-29 11 0,-3-28-73 15</inkml:trace>
  <inkml:trace contextRef="#ctx0" brushRef="#br0" timeOffset="283718.6515">18311 12173 155 0,'0'0'4'16,"0"0"-2"-16,0 0 1 15,0 0 18-15,0 0-15 16,0 0-5-16,-4 0 3 16,4 0-3-16,7 1 18 15,12 3 4-15,6-3 1 16,12-1 1-16,6 0-10 15,9 0-2-15,3 0-9 0,8-5 6 16,2 0-5-16,10-4 0 16,0 2-1-16,5 0-4 15,0 0-1-15,-3-3 1 16,1 1-2-16,0-1 2 16,2 1 0-16,2 0 1 15,1-2 2-15,3 3-3 16,-7-1 0-16,-1 2 0 15,-3 2-4-15,-2 2 7 16,-3 3-4-16,-7 0 2 16,-5 0-2-16,-10 0 2 15,-6 8-1-15,-9 3 0 16,-11 4-1-16,-7 0-1 16,-4 3 2-16,-4 1-2 0,-1 1 2 15,1 2 0-15,-1 2 2 16,1 6-2-16,0 7 5 15,-1 9 2-15,5 7-1 16,1 11 0-16,2 8-1 16,0 7 3-16,-1 12-4 15,2 1 4-15,0 5 1 16,2-1-1-16,0-2-1 16,2-1 0-16,2-3-1 15,3-3-1-15,1-5-3 16,0-5 4-16,5-1 2 15,-3-2-6-15,-1-2-2 16,1-2 4-16,-5 2-3 0,-1 0-1 16,-5-1 1-16,-1-4-1 15,-5-8 2-15,-4-4-2 16,-2-10 0-16,-4-2 0 16,2-7 2-16,0-8-2 15,0-6 0-15,1-10-3 16,0-3 3-16,-2-4 0 15,1 0-1-15,-1-3 0 16,1 0-2-16,-2-2 3 16,2 2-3-16,-2-2 2 0,0 0-1 15,0 0 2 1,0 0 2-16,0 1-2 0,0 1 2 16,-5 1-2-16,-18 3 0 15,-13 2 0-15,-13 6 0 16,-13 4 3-16,-18 3-1 15,-14 8-2-15,-19 5-1 16,-15 5 1-16,-14 4 4 16,-5 3 1-16,1 1-2 15,9-5 9-15,23-5-4 16,24-13 8-16,33-8-8 16,22-5-2-16,21-6-5 15,7-3-1-15,6-2 1 16,1 2-1-16,0-2-4 15,0 0 1-15,0 0-5 0,0 0-12 16,0 0-6-16,7 0 8 16,8 0-31-16,4-9 1 15,4-16-7-15,1-9-145 16</inkml:trace>
  <inkml:trace contextRef="#ctx0" brushRef="#br0" timeOffset="378899.33">23815 10845 173 0,'0'0'154'15,"0"0"-154"-15,0 0 0 16,0 0 3-16,0 0 25 16,0 0 3-16,0 0-8 15,0 0-7-15,-37 0 5 16,37 0-3-16,0 1-13 15,0-1 2-15,0 2-6 0,0-2 0 16,0 0-1-16,0 1 0 16,0 1 0-16,22-1 0 15,17 2 0-15,22-3 2 16,14 0 0-16,11 0-2 16,6-3 1-16,-4-3-1 15,-6 1 0-15,-1 2 1 16,-11 3 0-16,-4-2 0 15,-11-1-1-15,-6 3 0 16,-14 0 0-16,-6 0 2 16,-12 0-2-16,-10 0 0 15,-4 0-1-15,0 0 1 0,-3 0-1 16,0 0 1 0,0 0-3-16,0 0-18 0,0 8-34 15,0 5 2-15,0-2-52 16,0-6-112-16</inkml:trace>
  <inkml:trace contextRef="#ctx0" brushRef="#br0" timeOffset="379790.8961">25986 10929 273 0,'0'0'1'16,"0"0"2"-16,0 0 4 15,0 0 30-15,0 0-7 16,0 0-11-16,-9 0-9 16,9 0-6-16,0 0-4 15,0 0-2-15,12 0 2 0,18 0 0 16,14 0 3-16,19 0 4 16,12 0 0-16,12 0-6 15,2 3 1 1,-2-1-2-16,-3 1 2 0,-10-2-3 15,-5 1 2-15,-5-2-2 16,-10 0 2-16,-10 0-1 16,-11 0 0-16,-9 0 0 15,-10 0 2-15,-5 0-2 16,-6 0 0-16,0 0 0 16,-2 0 5-16,-1 0-3 15,0 0-1-15,0 0-1 0,0 0-13 16,0 0-14-16,0 0-39 15,-4 0-86-15</inkml:trace>
  <inkml:trace contextRef="#ctx0" brushRef="#br0" timeOffset="380759.6426">27543 10272 86 0,'0'0'199'0,"0"0"-197"16,-118-21-1-16,81 19 8 15,-3-3 23-15,0-3-11 16,0 2-16-16,0 2 9 16,-2-3 5-16,-1 5-15 15,-4-3 10-15,-6 4-6 16,0 0 2-16,-1-1-6 15,0 2 8-15,0 0-2 0,-2 0-3 16,-1 0 1-16,0 0-3 16,4 0-5-16,-3 9 3 15,-1-2-3-15,-4 4 2 16,3-1-3-16,2 2 1 16,5 0-1-16,8 0 1 15,2-1 0-15,2 2-1 16,4 1 0-16,0 3 1 15,0 3-1-15,1 3 1 16,0-1 0-16,1 3 0 16,0 3 0-16,1-1 0 15,3 2-2-15,3 0 1 0,3-3 0 16,7-1 1-16,4 2-1 16,5 0-2-16,7-1 2 15,0 4 0-15,0 2 0 16,17 2 0-16,13 2-2 15,9 3 0-15,8-5 3 16,8 2-1-16,8-1 1 16,7-4-1-16,8-3-2 15,12-5 3-15,9-4-1 16,5-6-1-16,3-5 0 16,3-3 2-16,-2-5-11 15,-5 0 9-15,-8 0-4 0,-8 0 2 16,-9-8-3-16,-11-3 0 15,-6-1-1 1,-8-3 5-16,-7-4 3 0,-2 0 0 16,-3-4 0-16,-4 0 2 15,-4-5 0-15,0-5 0 16,0-3 0-16,-2-4 2 16,-6-4-4-16,-3 3 9 15,-8-2-4-15,-4 6 0 16,-10 1 8-16,0 5 3 15,-10 3-4-15,-18 0-7 16,-12 2-2-16,-14 4-3 16,-15 1-1-16,-18 5 1 15,-14 5 1-15,-12 3-1 16,-3 0-4-16,7 3-8 0,13 2 2 16,15 3-46-16,20 0 12 15,19 0-56-15</inkml:trace>
  <inkml:trace contextRef="#ctx0" brushRef="#br0" timeOffset="384066.9215">18605 13811 255 0,'0'0'6'15,"0"0"-5"-15,0 0 21 16,0 0 45-16,0 0-22 16,0 0 2-16,0 0-24 15,-37 0-7-15,37 0-8 16,0 0 1-16,0 0 2 16,4-4-5-16,25-11-3 15,15-7 8-15,19-8 2 16,13-2-6-16,6 3 2 0,7 2-5 15,-1 4-2-15,-3 3 5 16,-3 2-6-16,-7 6-1 16,-3 2 3-16,-12 2-2 15,-13 2-1-15,-11 5 0 16,-12-2-2-16,-12 2 1 16,-6 1 0-16,-3 0-2 15,-3 0 1-15,0 0-2 16,0 0 3-16,0 0-12 15,-14 11-14-15,-9 16-14 16,-6 0-30-16,3-1-37 16,0-2-49-16</inkml:trace>
  <inkml:trace contextRef="#ctx0" brushRef="#br0" timeOffset="384968.0172">19050 14684 298 0,'0'0'0'16,"0"0"0"-16,0 0 0 16,0 0 5-16,0 0 21 15,0 0-5-15,-19 31-2 16,19-25-3-16,2-2-5 16,12 1 5-16,8-2 5 15,9-3 6-15,11 0-12 16,8 0-6-16,12-8 4 15,8-7-5-15,2-4 3 16,-3-1-7-16,-3 2 4 16,-6 0-4-16,-9 4 1 15,-5 3-5-15,-9 6 2 0,-8-1-2 16,-8 3 1-16,-7 3 0 16,-8 0-1-16,-2 0 0 15,-2 0 0-15,-2 0 0 16,0 0 3-16,0 0-2 15,0 0 1-15,0 0-2 16,0 0-7-16,-4 9-13 16,-14 3-21-16,0-1-38 15,-5-7-32-15,1-3-77 16</inkml:trace>
  <inkml:trace contextRef="#ctx0" brushRef="#br0" timeOffset="388328.7796">8397 9012 124 0,'0'0'8'16,"0"0"-6"-16,0 0-1 15,0 0 15-15,0 0 18 16,0 0-10-16,-10 2 12 16,8-2-1-16,1 0-16 15,-2 0 5-15,3 0-2 16,0 0-8-16,0 0-1 15,0 0-11-15,0 0 8 16,0 0-6-16,0 0 4 16,0 0-2-16,0 0 1 0,0 0-7 15,0 0-1 1,0 0 0-16,0 0-3 0,10 0 4 16,9 0 2-16,6-3-2 15,6-7 0-15,1 2 0 16,2 0 1-16,-2 0-1 15,-1 1 1-15,-2 1 0 16,1 2 2-16,8-1-3 16,-2 0 0-16,4 0 0 15,-3 1 1-15,8-1 0 16,5-1 0-16,6-6-1 16,11 2 0-16,6-2 1 15,5-1 0-15,-5 4 1 16,-6 3-2-16,-3 0 0 0,-7 3 0 15,-1 1 1-15,-3-2-1 16,2 0 2-16,6-1-2 16,8-3 0-16,4 1 2 15,1-5-2-15,3-1 2 16,3 0-4-16,0 1 4 16,-2-1-2-16,-1-1 0 15,-1 1 2-15,-3 0-1 16,-6 1-1-16,4 0 3 15,-5 2-3-15,-4 2 0 16,-1-1 0-16,-3 4 1 16,-4-3-1-16,-2 3 1 15,0 0-1-15,-1-1 0 0,0 3 3 16,-1 3-3-16,-2-5 0 16,-1 5 0-16,0-3 0 15,-3 2-2-15,0-2 2 16,1 0 0-16,0-1 0 15,4 0-2-15,1 0 2 16,0 2 0-16,3-3 0 16,1 2 0-16,0 0 0 15,0 0 0-15,-1 0 0 16,-2 1 0-16,-1 1 0 16,-1-1 0-16,-4 2 0 15,1 0 0-15,0 0 0 0,1 0 0 16,-2 0 0-1,3 0 0-15,-3 0 0 0,-1 0 0 16,2 0 0-16,-2 3 0 16,2 2 1-16,-6 1 0 15,-1 1-1-15,-3-1 0 16,0 0-2-16,0-1 2 16,-2-1 0-16,0 0 0 15,5-4-1-15,1 3 1 16,4-3 0-16,2 2 0 15,5-2 0-15,0 0 0 16,-4 0 0-16,-4 0 0 16,-10 0 0-16,-9 0 1 0,-9 0-1 15,-8 0 1 1,-6 0-1-16,-1 0 0 0,0 0 1 16,0 0 3-16,0 0-3 15,0 0 1-15,0 0-2 16,-17 5 1-16,0 6-3 15,-7 1-16-15,-2 3-4 16,6-5-11-16,1-1-31 16,5-9-27-16,4 0-80 15</inkml:trace>
  <inkml:trace contextRef="#ctx0" brushRef="#br0" timeOffset="389502.5749">10353 7451 361 0,'0'0'0'16,"0"0"-4"-16,0 0 4 15,0 0 0-15,0 0 0 16,0 0 5-16,16-60-5 15,3 66-6-15,4 16 6 16,9 7 0-16,0 1 0 16,1 2 0-16,-1-4 1 15,-4-6 0-15,-8-4-1 0,0-6 2 16,-9-2-2-16,-4-5 3 16,-4-4-2-16,-1-1-1 15,-2 0 19-15,0 0 32 16,0-16-17-16,0-9-29 15,0-7 7-15,0-5-4 16,0-3-7-16,0-1 0 16,0-2 2-16,4 5-2 15,5 5-2-15,-1 10 1 16,-3 9-3-16,0 11-16 16,1 3-77-16,-3 0-59 15,-2 12 24-15</inkml:trace>
  <inkml:trace contextRef="#ctx0" brushRef="#br0" timeOffset="390397.0203">10856 7419 402 0,'0'0'0'16,"0"0"-5"-16,0 0 3 15,0 0 2-15,0 0 8 16,33-96 13-16,-16 77-2 15,-1 0-15-15,5 4 1 16,-5 3 2-16,-6 0-6 16,-7 3 6-16,-3 3-4 15,0 2 3-15,0-2-5 16,0 6-1-16,-10 0-1 0,-4 0 1 16,-4 12-2-16,1 10-2 15,0 6 4-15,3 4-2 16,5 2 2-16,6-2-1 15,3-1-2-15,0-5 3 16,3-6 0-16,11-2-2 16,4-9 2-16,3-3 0 15,5-6 0-15,2 0 0 16,8-3 0-16,1-15 0 16,-3-4 5-16,1-7-5 0,-4 1 0 15,-4-3 3 1,-5-1-3-16,-3 2 3 0,-8 6-3 15,1 8 0 1,-6 6 2-16,-2 8-7 0,-2 2 5 16,3 0-2-16,1 2-6 15,7 19 8-15,4 2 0 16,2 2 2-16,2-3-2 16,-2 1 0-16,-4-5-2 15,1-4 4-15,-4-2-4 16,-3-7 0-16,-3-4-4 15,4-1-5-15,0-4 8 16,5-20-2-16,3-7 0 16,-1-2-2-16,-3 4 5 15,-3 3 2-15,-2 9-1 0,-2 6 0 16,-4 7-1 0,0 4 1-16,1 0-6 0,5 3 4 15,7 14-3-15,3 3 6 16,5 1 0-16,1-5 1 15,-1-1-1-15,-2-6 0 16,0-4-4-16,0-5 4 16,-5 0 4-16,0 0-4 15,0-13 0-15,-5-3 2 16,-1 0-1-16,-4-2-1 16,-4 3 1-16,-3 5 1 15,0 5 1-15,0 5 5 0,0 0-8 16,0 0-2-1,0 19-6-15,0 17 5 0,-7 14 3 16,-5 5 3-16,-2 1 1 16,-3-1-4-16,1-7 2 15,-2-4 0-15,-3-4-2 16,2-3 0-16,-1-12 0 16,7-5-1-16,6-15 1 15,7-5-26-15,0-26-19 16,1-24-118-16</inkml:trace>
  <inkml:trace contextRef="#ctx0" brushRef="#br0" timeOffset="390980.9708">11892 7035 295 0,'0'0'0'15,"0"0"-4"-15,0 0-2 16,0 0 6-16,0 85 7 15,0-42 16-15,0 0-7 16,3 2-8-16,4-4 5 16,-2-4-3-16,-2 0-2 15,2-6-4-15,-5-4-2 16,1-8-1-16,-1-10-1 16,2-5 1-16,-2-4-1 0,5 0 0 15,1-4 6 1,4-21 1-16,5-9-5 0,4-6-1 15,1 1-1-15,0 5 0 16,-1 10-2-16,-7 11 2 16,-3 7-1-16,-5 5 1 15,3 1-3-15,5 0 3 16,-1 6-1-16,2 7-3 16,1-1 4-16,5-3 4 15,-2 0-4-15,0 0 0 16,2-7-1-16,-2-2-1 15,-3 0 2-15,3 0 2 16,-4 0 0-16,-3-8-2 16,-3-4 4-16,-3-2-2 15,-2-2 4-15,-2 1 0 16,0-1 1-16,0 2 4 0,0 5-1 16,0 4-3-16,0 5 0 15,0 0-3-15,0 0-4 16,0 0-4-16,0 9-1 15,0 9 3-15,0 2 0 16,0 1-10-16,0-3-19 16,0-3 12-16,0-7-15 15,11-2-11-15,5-6-12 16,-1 0 2-16,4-7-10 16</inkml:trace>
  <inkml:trace contextRef="#ctx0" brushRef="#br0" timeOffset="391482.7795">12378 7123 106 0,'0'0'94'0,"0"0"-38"0,-30-97-2 16,20 69-17-16,2 4 0 16,-1 3-7-16,2 5-3 15,3 4-23-15,2 6-3 16,2 3 0-16,-2 1-1 16,2 2-14-16,0 0-29 15,6 0 15-15,8 0 5 16,-2 5-12-16,-3 6 4 15,-5 0-12-15,2 1 28 16,-5 2 13-16,2 1 1 16,-3 3 1-16,0 6 0 0,4 1 0 15,-1 5 0 1,1 3 1-16,2 1 6 0,-1 2 5 16,9 1-4-16,3-1 1 15,6-6 4-15,-1 0-7 16,0-6-1-16,-2-1 3 15,-9-5-4-15,-2 1 1 16,-9-2-2-16,0-3 6 16,0 1 11-16,-12-6-7 15,-9-1 13-15,-5-3-17 16,2-5-4-16,5 0 0 16,5 0 13-16,6-9-8 0,2-9-4 15,6-9-5 1,0-6 0-16,13-8-1 0,14 0 0 15,6 4 0-15,-3 6 0 16,1 4 0-16,-9 11 2 16,-9 4-2-16,-4 8-5 15,-9 4-12-15,0 1-53 16,-24 23-60-16,-20 4-32 16</inkml:trace>
  <inkml:trace contextRef="#ctx0" brushRef="#br0" timeOffset="392128.9746">9672 8393 203 0,'0'0'0'0,"0"0"0"16,0 0 0-16,94-25 3 15,-62 14 25-15,1-1 10 16,-1 1-13-16,7-3-5 16,4-2-3-16,11-2 1 15,6-6-2-15,18 0-5 16,8-5-2-16,9-5-2 16,11-2 4-16,5-2-7 15,13-4 2-15,6 1-1 16,18-1 1-16,17-6-3 15,16-3 6-15,13-2-4 16,0 0 0-16,-5 2-2 16,-12 4-1-16,-10 7 0 0,-4 4 2 15,-14 8 0-15,-9 1-3 16,-15 6 4 0,-18-1-5-16,-18 3-1 0,-14 1 1 15,-16 2 6-15,-17 3-3 16,-12 2 7-16,-11 1 0 15,-8 1 8-15,-1 2 2 16,-6 2-12-16,-1 3 1 16,-3-3-2-16,0 5-6 15,0-3 1-15,0 3-1 16,-2 0-2-16,-29 6-43 16,-27 19-43-16,-31 11-20 0,-19 1-128 15</inkml:trace>
  <inkml:trace contextRef="#ctx0" brushRef="#br0" timeOffset="401126.9075">6722 7717 140 0,'0'0'0'15,"0"0"0"-15,0 0-1 16,0 0 1-16,0 0 6 16,0 0 7-16,0 0-7 15,0 0 7-15,-73-10-10 16,68 9 7-16,0 1-10 16,-3 0 6-16,-1 0 0 0,-4 0-2 15,-1 0-4-15,-3 1 1 16,-2 7-1-16,-2-3 5 15,-3 4-5-15,2 0 6 16,-6 0 1-16,2 1-5 16,-5 2 0-16,-2-5 3 15,0 4-2-15,-1-2 1 16,3 1 1-16,2 0-3 16,-4 4-2-16,-2 4 0 15,-3 1-2-15,-9 2 2 16,-1-1 2-16,-1 0-2 15,5-3 0-15,7-4 0 16,7 2 1-16,7 2-1 16,-1 4 1-16,-3 3-1 15,2 0 0-15,2 7 9 0,-2-1-7 16,0 0-2-16,-1 4-1 16,-1-2 1-16,-3 4 0 15,4-3-1-15,-1 0 4 16,0 0-3-16,1-2 0 15,1 0-1-15,6 1 1 16,-2 1 0-16,5 3 0 16,0-2 1-16,5 0-1 15,2 0 0-15,2 0 0 16,3 0 0-16,1-2-4 0,3 1 3 16,0-3 1-1,0 1 3-15,14 2-3 0,9 4-4 16,7 6 3-16,12 3 1 15,10 4 3-15,7-1-3 16,4-1 0-16,9-4 0 16,7-1 0-16,5-2-1 15,2-1 1-15,5-3 0 16,-3-5 2-16,2 0-2 16,0-6 3-16,5-4-3 15,2-1 0-15,5-6 2 16,12-1 8-16,6 0-9 15,0-4-1-15,2-2 3 0,-6-5-2 16,-1-1 1 0,1-1-1-16,-10-1 2 0,5 0-3 15,-4-5 0-15,-3-10 2 16,-1-1-1-16,9 0-1 16,4 1 1-16,6-1 1 15,1 0-2-15,-3-3 1 16,2 3-1-16,-3 2 0 15,-5-1 3-15,-2 1-1 16,-5-7 0-16,-2-3 1 16,-1-3-1-16,2-1-2 15,-1 0 0-15,-1-3 3 16,-2-2-3-16,-5-7-2 16,-6-4 2-16,-3-8 3 0,-4 0-2 15,-8 2-1-15,-9 2 0 16,-11 3 2-16,-11 1-2 15,-4-1 4-15,-10 3 7 16,-3 0-3-16,-8 3 9 16,-2-3-12-16,-3 2-2 15,-2 1 1-15,-2-1 1 16,-4-4-3-16,-5 3 0 16,-2-5 0-16,0 3 0 15,-6 0-2-15,-14 2 0 16,-10 1 0-16,-4 1 0 15,-7 3 1-15,1 2-1 16,-8-1 0-16,-3-3 1 16,-7-2-1-16,-12-3 0 15,-7-2-2-15,-4-2 5 0,-8 1-4 16,-6 0 3 0,-1 5 1-16,-4 5-3 0,2 6 0 15,5 4 0-15,-1 5 0 16,1 5 0-16,-4 2 1 15,-6 8-1-15,-5 5 0 16,-9 1 0-16,-7 0 0 16,-9 13 0-16,-2 8 0 15,0 4-1-15,16 3 0 16,9 6-5-16,18 6-9 0,7 12-38 16,2 1-6-16,-5 1-43 15</inkml:trace>
  <inkml:trace contextRef="#ctx0" brushRef="#br0" timeOffset="402568.9475">3515 9213 338 0,'0'0'5'0,"0"0"-5"0,0 0-11 16,0 0 9-16,0 0 0 15,0 0 2-15,100-106 3 16,-57 67-2-16,6 0-1 16,-1 2 0-16,-5 8 0 15,-8 8 3-15,-13 10-3 16,-8 7-1-16,-9 4-4 15,-5 0-34-15,-8 23-31 16,-19 18 59-16,-14 11-42 16,-11 7-20-16</inkml:trace>
  <inkml:trace contextRef="#ctx0" brushRef="#br0" timeOffset="402757.2201">3444 9437 52 0,'0'0'45'0,"0"0"-12"0,0 0-33 16,0 0 6-16,0 0 11 15,0 0 12-15,93-5 9 16,-43-35 4-16,9-8-19 16,1-4-10-16,-4 3-1 15,-3 7-5-15,-12 12-7 16,-9 12 0-16,-11 17-2 16,-14 1-22-16,-7 27-76 15,-14 13-39-15</inkml:trace>
  <inkml:trace contextRef="#ctx0" brushRef="#br0" timeOffset="407275.3145">1699 9549 290 0,'0'0'0'16,"0"0"-2"-16,0 0-1 16,0 0 3-16,0 0 0 15,0 0 0-15,0 0 0 16,29-44 2-16,-13 32 0 15,3 0-4-15,0-1 5 16,2 0-3-16,-2-1 2 16,4-4-4-16,-3 1 4 15,1-2-1-15,-3 0-1 16,0 4 0-16,-4 2 0 0,-4 6-1 16,-4 4 1-16,-5 3-2 15,-1 0-32-15,0 7-25 16,-14 11 4-16</inkml:trace>
  <inkml:trace contextRef="#ctx0" brushRef="#br0" timeOffset="407506.658">1719 9748 174 0,'0'0'13'0,"0"0"-8"15,0 0 6-15,0 0 18 0,0 0-12 16,0 0-9-16,66-31-1 16,-15 0 5-16,9-5-5 15,3-1-4-15,-2-2-2 16,-1 7-1-16,-7 5-2 16,-8 6-8-16,-14 10-74 15,-17 3-87-15</inkml:trace>
  <inkml:trace contextRef="#ctx0" brushRef="#br0" timeOffset="413912.7547">20357 3570 418 0,'0'0'44'16,"0"0"-44"-16,0 0-11 0,0 0 11 15,0 0 1 1,0 0 6-16,0 0-7 0,-43-24-4 16,30 51 1-16,0 5 1 15,3 2 0-15,3-7-4 16,6 0-2-16,1-8 6 15,0-1-1-15,14-6-12 16,8-5 7-16,5-2 8 16,4-2 0-16,2-3 0 15,1 0 2-15,-2 0-1 16,-7 0-1-16,-4 0 0 16,-9 0 0-16,-6 0-1 0,-6 2 3 15,0 9 4 1,-7 6 12-16,-19 8-3 0,-4 2-8 15,-4-2-3-15,2-5-4 16,6-5 2-16,8-7-2 16,9-4-2-16,5-1-18 15,4-3-27-15,0-5 24 16,7-20-52-16,13-17-39 16,7-9 59-16,-1-10-1 15,-2 2 43-15,-2 4 0 16,-6 5 13-16,3 11 67 15,-1 10-37-15,-3 8-3 16,-2 9-3-16,-2 8-11 16,0 2 2-16,1 2-9 15,4 8 5-15,2 18 28 0,7 11-6 16,3 12-3-16,-1 6-22 16,-1 4-2-16,-2 0-3 15,-2-5-3-15,-1-7-8 16,-1-13-53-16,-7-12-27 15,-6-14-25-15</inkml:trace>
  <inkml:trace contextRef="#ctx0" brushRef="#br0" timeOffset="414356.7933">20688 3580 240 0,'0'0'100'0,"0"0"-100"0,0 0-7 16,0 0 6-16,50-98-3 16,-19 80 4-16,2 1 1 15,-6 6-1-15,-7 2-3 16,-6 7 2-16,-2 2-1 16,-5 0-1-16,-1 4-2 15,1 10 0-15,0 4 5 16,1 3 0-16,1-3 4 15,2 1 2-15,1-2-1 16,2-7-2-16,2-2-3 16,1-3 1-16,0-5 0 0,2 0 2 15,-2 0-2 1,-1-14 4-16,1-6 0 0,-6-4 3 16,-7-3 3-16,-4-2-4 15,0 2 1-15,-1 0-1 16,-15 5-4-16,0 7 9 15,-1 8-8-15,2 4-3 16,-3 3-1-16,1 0-1 16,2 4-8-16,-1 13-12 15,5-1-30-15,10 0-19 16,1-4 1-16,3-8 4 16</inkml:trace>
  <inkml:trace contextRef="#ctx0" brushRef="#br0" timeOffset="414992.9718">21343 3274 61 0,'0'0'221'15,"0"0"-211"-15,0 0 8 16,0 0 19-16,0 0-24 16,0 0-7-16,-28 30-6 15,14-2 3-15,3 2 0 16,4-1-1-16,7-2 0 15,0-2-2-15,0-3 0 16,11-5-3-16,10-3 3 16,2-6-1-16,3-5 1 15,3-3 0-15,0 0 0 16,3-17 0-16,-3-6 3 16,-5-8-8-16,-2-8 7 0,-6-4-4 15,-6-7 4-15,-9-5-1 16,-1 3 0-16,0 0-1 15,0 7 0-15,-1 10 1 16,-3 12 4-16,0 9-2 16,2 10 10-16,2 4 1 15,0 0-14-15,0 3-9 16,0 20-2-16,0 9 11 16,2 3 3-16,6 4-1 15,1-4-3-15,-2-2 3 0,0-4-2 16,0-5 0-16,-3-6-2 15,2-5 2-15,0-5 1 16,-6-7 0-16,3-1-2 16,-2 0 2-16,3 0 5 15,5-19-1-15,2-8-1 16,4-2-1-16,-1 3-1 16,-5 9-2-16,0 6 0 15,-3 8 3-15,-4 2-6 16,-1 1 3-16,3 0-4 15,1 0-4-15,6 6 7 16,2 6 2-16,4-2-1 16,4-2 3-16,5-4-4 0,3-4 1 15,3 0-10 1,4-3-16-16,5-16-31 0,1-5-21 16,-2-4-6-16</inkml:trace>
  <inkml:trace contextRef="#ctx0" brushRef="#br0" timeOffset="415908.7647">22117 2988 181 0,'0'0'35'16,"0"0"-29"-16,0 0 3 15,0 0 29-15,0 0-15 16,-100 23-12-16,88-9 3 16,6 1-14-16,2-3 1 0,1 4-1 15,3-1 0 1,0-2 0-16,0-1 0 0,0-3 0 15,0-1 0-15,7-3 0 16,-1 0 0-16,-1-2 1 16,-2-3-1-16,1 0 2 15,-2 0 1-15,0 0 0 16,4 0-1-16,1-9 3 16,1-3-2-16,-1-1-1 15,-3 2 0-15,-2 5 4 16,0 3-1-16,-2 2 6 15,2 1-4-15,-2 0 3 16,0 0-4-16,0 0-2 16,0 0-3-16,0 0-1 15,0 0 1-15,0 0-1 0,0 0 0 16,0 0 5 0,0 0 3-16,0 0 1 0,0 0-6 15,0 0-2-15,0 0 2 16,0 0-3-16,0 0-2 15,1 0-8-15,3 3 7 16,2 6-1-16,4-1 4 16,0 0 2-16,2-2 0 15,0-1-1-15,-2-2-1 16,4-3-5-16,-2 0 3 16,1 0 2-16,-2-10 2 15,-1-5-2-15,-2-6 2 16,-3-2-2-16,-5-2 2 15,0-4-1-15,0-3-1 0,0-5 1 16,0-1 1-16,-10 4-2 16,4-1 1-16,-4 6 1 15,2 4 5-15,1 4-4 16,-2 5-3-16,5 3 14 16,1 7-4-16,1 3-4 15,2 3-5-15,-1 0-1 16,-2 0-6-16,1 0-3 15,1 13 4-15,-3 8 3 16,1 7 0-16,0 1 2 16,3-2 2-16,0 0-2 0,0-4 0 15,3-3-5 1,13-4 5-16,5-3-4 0,-6-5-5 16,5 0 7-16,-6-3-2 15,-1 3 4-15,-1 1 0 16,2-1 0-16,0 0 0 15,-4 5 0-15,-2-1-2 16,-4 2 1-16,-2-3-1 16,-2 0 2-16,0-4 3 15,0 4-3-15,0-6 4 16,0 1-2-16,-6-1 2 16,-1-2-3-16,3-3-1 15,-2 0-10-15,5 0-19 16,1-19-34-16,0-8-44 0,0-6 33 15</inkml:trace>
  <inkml:trace contextRef="#ctx0" brushRef="#br0" timeOffset="416098.7879">22334 2716 168 0,'0'0'101'16,"0"0"-83"-16,0 0 8 15,0 0 12-15,0 0-32 16,0 0-3-16,0 45 19 15,0-15-14-15,0 3-7 16,3 4-1-16,2-3 0 16,-1-4-1-16,1-4-17 15,-3-7-52-15,2-6-22 0,-4-10-32 16</inkml:trace>
  <inkml:trace contextRef="#ctx0" brushRef="#br0" timeOffset="416320.1961">22435 2747 345 0,'0'0'2'0,"0"0"3"16,0 0 37-16,0 0-7 15,0 0-5-15,0 0-27 16,17-59-3-16,2 59-3 16,4 16-1-16,5 9 4 15,3 2 0-15,-3 1 0 0,-4 1 1 16,-3-2-1-1,-7-2-1-15,-2-5-19 0,-5-6-38 16,-5-6-23-16,-2-8-20 16,0 0-41-16</inkml:trace>
  <inkml:trace contextRef="#ctx0" brushRef="#br0" timeOffset="416629.7669">22669 2628 296 0,'0'0'12'15,"0"0"-5"-15,0 0 20 16,0 0-10-16,0 0-11 16,0 0-6-16,67-69 0 0,-51 69-1 15,-2 0 1 1,-2 0-6-16,-5 7-5 0,0 10-19 16,-4 1-4-16,-3 0-14 15,4 0 32-15,-4 0 0 16,0-3-7-16,1-2 11 15,3-4 9-15,1 0 3 16,2-6 0-16,2 1-1 16,-1-4 1-16,5 0 0 15,-1 0 0-15,-1 0 0 16,2 0 0-16,-6 0-3 16,-6 9 2-16,-1 5-41 0,-14 8-63 15</inkml:trace>
  <inkml:trace contextRef="#ctx0" brushRef="#br0" timeOffset="417131.7667">20516 4181 322 0,'0'0'0'0,"0"0"-29"16,0 0 23-16,0 0 6 16,0 0 20-16,0 0 2 15,106-51-6-15,-39 11 4 16,15-7-3-16,13-8-1 15,15-3 2-15,14-6 2 16,11-2-7-16,10-7 0 16,-2-2-4-16,7-4-3 15,2-1-1-15,7 0-1 16,-1 2-1-16,-3 4-3 16,-10 10 2-16,-13 5 1 15,-18 10-3-15,-12 5 6 0,-17 4-5 16,-16 5-1-16,-12 8 2 15,-14 3-1-15,-8 6-1 16,-13 5 1-16,-7 6 1 16,-11 3-1-16,-4 4-1 15,0 0 1-15,0 0-2 16,0 0-7-16,-11 15-8 16,-19 10-12-16,-19 12-44 15,-15 5-48-15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51:54.39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context xml:id="ctx1">
      <inkml:inkSource xml:id="inkSrc29">
        <inkml:traceFormat>
          <inkml:channel name="X" type="integer" max="2560" units="cm"/>
          <inkml:channel name="Y" type="integer" max="720" units="cm"/>
        </inkml:traceFormat>
        <inkml:channelProperties>
          <inkml:channelProperty channel="X" name="resolution" value="56.63717" units="1/cm"/>
          <inkml:channelProperty channel="Y" name="resolution" value="28.34646" units="1/cm"/>
        </inkml:channelProperties>
      </inkml:inkSource>
      <inkml:timestamp xml:id="ts1" timeString="2011-09-13T23:55:12.863"/>
    </inkml:context>
  </inkml:definitions>
  <inkml:trace contextRef="#ctx0" brushRef="#br0">2349 3063 5445,'-44'0'2274,"44"0"-2114,-21 0 32,21 0 417,0 0 224,-22 0-97,22-21-383,22 21-450,-22 21 482,21-21 319,23 0-95,0 22-64,43-22-193,0 0-224,24-22-64,20 22-64,0-21 0,1-1 0,42 22-32,1 0-32,23 0 64,-2 0 0,24 0 0,20 0 64,-21 0-32,0 0-32,0 22 0,-45-22-96,1 21 32,-22-21 64,1 22-128,-1-22 64,-21 0-64,-1-22 96,-22 1 64,-21 21 0,-23 0-64,-20-22 32,-3 22-289,-42 0-1697,0 0-1569</inkml:trace>
  <inkml:trace contextRef="#ctx0" brushRef="#br0" timeOffset="19988.1431">13641 9110 4067,'67'-22'7111,"-25"1"-6887,3-1 513,-23 22 384,21-23 256,-43 23-288,22-21-288,-22 21-449,-45-22-287,3 22-65,-45 0-32,-23 22-1,-21-1-63,-46-21 96,3 23-32,21-1 64,-22 21-64,44-21 160,21 0-31,23 21-33,43-19-64,44 20-32,22-23 64,22 1 32,44 0 0,43 0 64,-1-22-96,46 0 0,-23 0 0,0 22-32,-21-22 64,-45 0-64,-43 0-96,-22 22 64,-44-22 64,-22 43 0,-43-21-32,0 0 32,-22 22 0,20 0 64,1-23 64,23 23 97,21 0 63,21-22-224,46-1-96,21 2 96,21-2 96,23-21 0,1 22-96,20-22 1,0-22-129,0 22 96,-22-21-417,0 21-512,-42-23-832,-23 23-3044</inkml:trace>
  <inkml:trace contextRef="#ctx0" brushRef="#br0" timeOffset="20342.1634">12766 10469 11530,'-22'0'-224,"22"22"224,0-22 545,22 44 896,-22-22-864,0 0-513,0-1 32,22 23-352,-22-22-449,23-22-1729,-3 0-5190</inkml:trace>
  <inkml:trace contextRef="#ctx0" brushRef="#br0" timeOffset="20500.1724">12876 10118 15054,'44'-21'-160,"-1"21"-289,-21-23 193,22 23-1794,-22 0-3523</inkml:trace>
  <inkml:trace contextRef="#ctx0" brushRef="#br0" timeOffset="20680.1828">13029 10359 15438,'-22'0'128,"44"0"-64,0 0 385,-1 0 448,45-22-609,-23 22-352,1 0-737,2-21-2402,-27 21-5477</inkml:trace>
  <inkml:trace contextRef="#ctx0" brushRef="#br0" timeOffset="20818.1904">13116 10513 13805,'22'22'96,"21"0"192,1-22 769,21 0 0,3 0-865,-3-22-897,1 22-4612</inkml:trace>
  <inkml:trace contextRef="#ctx0" brushRef="#br0" timeOffset="20983.2001">13750 10426 16207,'22'43'192,"1"-21"-32,-23 0 865,22 0-288,-22 0-705,20 0-865,3-1-1729,-23 2-4229</inkml:trace>
  <inkml:trace contextRef="#ctx0" brushRef="#br0" timeOffset="21697.241">12940 8475 13484,'0'87'-160,"0"-43"128,0 1-64,0-1 608,0 0 161,0-1-385,0-21-256,0-22 97,23 0 31,-23 0-96,22-22-160,0-21-97,-22-1-95,22 0 0,0-23 160,-22 24-160,0-2-321,21 24 96,-21-1 385,0 0-96,0 22 0,0 22 256,0 0 0,0 22 32,0-22 0,0-1 32,0 1-64,22 0-160,0-22-384,0 0-1,0 0 257,-1-22 224,23 0 32,-20 1 32,-2-1 448,-3-1 577,4 23-32,0 0-288,-1 0 192,0 0 160,-1 45-320,1-24-161,0 23-63,-22 1-417,22-1-96,-22 0-320,0-23-1122,22 1-2337,-22 0-9161</inkml:trace>
  <inkml:trace contextRef="#ctx0" brushRef="#br0" timeOffset="22252.2727">14955 8695 12908,'-44'0'96,"22"21"-160,0 45 32,1 0 224,-23 43 384,-1 1 161,23-1-352,-20 23-289,42-23 352,-23 1 32,46-23-255,-1 1-161,20-23-64,3-21-160,-1 1-481,21-1-704,0-44-1794,1 0-3524</inkml:trace>
  <inkml:trace contextRef="#ctx0" brushRef="#br0" timeOffset="22598.2924">15545 8936 16143,'0'109'-64,"0"-44"-32,0 1 160,0 23 256,-22 20 0,1 0-256,-1 0-64,0-21-448,0 21 192,22-42 128,0-23 128,0-44 0,22 0-289,0-22-191,21-22 288,-21-23-33,0 2-447,1-1 544,-1 22 576,-2 23 225,25 21-33,-23 0-63,0 21-161,0 1-159,-1 22-225,-21 0-32,22 0-64,-22-1-161,22 2-479,-22-23-321,22 22-577,-22-23-1184,22 1-1891</inkml:trace>
  <inkml:trace contextRef="#ctx0" brushRef="#br0" timeOffset="22959.3131">16050 9746 11755,'22'-23'1473,"-22"2"-1409,0 21 705,0 21 544,-22 2-704,22-2-417,0 23-160,-23-21 32,23 21-64,23-22 0,-1-1-32,-2 1 0,25-22-96,-23 0 0,21 0-97,-21 0-31,0-22-128,0 1-257,-22-23-704,0 22-801,-44-23-1025,22 2 833,-21 20 3459,-2 23 1986,3 0-257,20 23-960,-1-2-673,1 1-256,22 0-320,22 1-65,23-1 97,-3-22-289,25 22-288,-2-22 1,-21 0-65,-1 0-481,1 0-928,-22 0-1634,-22-22-6310</inkml:trace>
  <inkml:trace contextRef="#ctx0" brushRef="#br0" timeOffset="23393.3379">16859 8716 10762,'-22'23'-993,"0"-23"-160,22 43 256,-44 1 961,23 0 416,-1 22 193,0-1 128,0 22 288,0-21-385,1 21-287,21 2-225,0-23-128,21-1 32,1 1-416,22-22 32,-22-23 127,-1 23-95,23-22-513,-22-22-640,21 0-1634</inkml:trace>
  <inkml:trace contextRef="#ctx0" brushRef="#br0" timeOffset="23616.3504">17078 9308 10153,'20'22'160,"-20"0"513,45 0 1153,-23 0 127,21 21-735,24 1-289,20 0-385,0 0-96,-20-1-223,20-21-193,-22 0-641,-21 0-480,0-22-1666,-1 0-4644</inkml:trace>
  <inkml:trace contextRef="#ctx0" brushRef="#br0" timeOffset="23804.3614">17668 9308 12940,'-65'66'1153,"43"-23"-1057,-21 1 32,-1 0 705,-1-1-64,3 23-577,-3-22-224,1 0-96,23 0-129,21-23-479,0 1-1282,21 0-2178</inkml:trace>
  <inkml:trace contextRef="#ctx0" brushRef="#br0" timeOffset="24020.3738">17908 8870 14349,'-22'0'1698,"22"0"-1698,-19 21 32,-5 24 320,2-24 545,0 44-417,0-20-255,22-2-225,0 23-64,22-21-385,0-1-320,24-23-544,-5 1-1506,5 0-2049</inkml:trace>
  <inkml:trace contextRef="#ctx0" brushRef="#br0" timeOffset="24172.3824">18106 9045 160,'-21'22'13997,"21"-22"-13805,0 21-256,0-21-64,0 22 160,21-22-128,1 22-993,-22-22-545,22 22-159,0-22-1731</inkml:trace>
  <inkml:trace contextRef="#ctx0" brushRef="#br0" timeOffset="24293.3894">18215 9067 2081,'-21'-45'8521,"-1"24"-7464,22-1 416,0 0 64,0 1-992,0-2-641,0 1-1826,22 1-3555</inkml:trace>
  <inkml:trace contextRef="#ctx0" brushRef="#br0" timeOffset="24554.4044">18346 8826 15342,'0'0'352,"22"22"449,1-22 897,-1 22-353,0-22-704,21 21-545,2 24-64,-23-24-160,-1 23-193,1-23-191,0 24-193,-22-2-96,-22 1 321,0-22 128,1-1 95,-1 3 1,-1-4-32,-22 4-64,25-24-289,20 0-704,-22 0-1154,22 0-1505</inkml:trace>
  <inkml:trace contextRef="#ctx0" brushRef="#br0" timeOffset="24899.4241">18784 8848 7943,'0'-44'3459,"0"44"-3331,0 0 321,0 22 1377,22 0-321,-22 21-608,45 23-192,-23-1-1,20 23 193,-19-22-320,-1 23-257,0-24-288,-1 22 0,-42-21-32,-1-1-64,0 1-160,-23 0-1,25-23 161,-47 1-320,24-22-160,21 0-642,-22 1-1696,22-1-3140</inkml:trace>
  <inkml:trace contextRef="#ctx0" brushRef="#br0" timeOffset="25174.4398">19353 9592 15502,'23'-21'256,"-1"21"-384,43 0 288,-21-23 33,43 23-193,-21 0-481,-23-21-4291</inkml:trace>
  <inkml:trace contextRef="#ctx0" brushRef="#br0" timeOffset="25801.4757">20404 9308 12908,'-22'22'96,"22"0"-96,0 43 0,0-21 96,0 22 0,0-1-64,0-21-160,22 0 128,22-1 0,-1 1 96,-21-22 0,23-22 160,-2 0-128,1-22-63,-1-22 159,-21 23-64,0-45 96,-22 22-128,23 0-128,-23 1-128,0-1 32,0 44 96,0 0-192,0 22 160,0 0 32,0 44 32,0-1 32,22 1-32,-22-1 32,20 24-32,-20-2-32,0-21 64,0-23 385,-20 23 287,-25-22 385,23 0-192,-43-22-96,21 0-192,-21-22-225,20 0-320,-20 0-128,-1-22-224,23 0-257,-2-22-416,1 0-704,24 0-1570,20 1-1313,0-45-3971</inkml:trace>
  <inkml:trace contextRef="#ctx0" brushRef="#br0" timeOffset="26069.4911">21104 8739 12940,'-22'21'384,"0"23"481,22 0 320,-22 21 320,22 1-672,-22 0-320,22-1-321,0 1-64,0-1 0,22-20 64,0-1-256,22 0-352,-23-22-257,1-1-320,24-21-896,-24 0-2115,19-21-3139</inkml:trace>
  <inkml:trace contextRef="#ctx0" brushRef="#br0" timeOffset="26213.4991">21346 9067 10826,'0'43'2274,"0"-21"-1794,0 22-223,0-23 447,0 3-512,21-4-127,-21 4-674,22-3-736,0-21-705,0 22-2178</inkml:trace>
  <inkml:trace contextRef="#ctx0" brushRef="#br0" timeOffset="26335.5063">21411 9001 11723,'-22'-22'1217,"22"0"-1249,0 22-289,0 0-511,22 0-1795</inkml:trace>
  <inkml:trace contextRef="#ctx0" brushRef="#br0" timeOffset="26558.5189">21564 8913 11723,'0'23'1761,"21"-23"-960,1 21 736,0 1-287,23 21-578,-3-20-383,3 20-225,-23 1-64,-1-22-64,1 21 96,-22 1-257,0 1-543,-22-23-417,1 22-609,-1-22-1121,-23 0-2466</inkml:trace>
  <inkml:trace contextRef="#ctx0" brushRef="#br0" timeOffset="26912.5391">21936 8695 13164,'0'21'160,"0"2"481,44 20 1120,-1 23-479,23-1-225,-1 1-257,2 22-95,-2-1-449,-21 0-224,-1 2 0,-21-2 64,-22 23-96,0-23 0,0 1-64,-22-1-32,1 2 0,-23-24-96,22-21-128,-21 0-129,-1-1-255,-21-20-770,-2 20-2562</inkml:trace>
  <inkml:trace contextRef="#ctx0" brushRef="#br0" timeOffset="28161.6104">11016 8475 8904,'-67'-22'673,"45"0"992,22 22-384,-20-22-288,20 22-192,20 0-385,24 22 257,21 0-289,24 0-287,-2-1 63,23 2-96,0-1 0,-1-1-32,0 1-32,0 0 96,-22 0-160,0-22-128,-19 23-321,-25-23-256,-21 0-255,0 22-162,-22-22-287,-22-22-1570,0 22-2434</inkml:trace>
  <inkml:trace contextRef="#ctx0" brushRef="#br0" timeOffset="28399.6242">11781 8453 9577,'0'0'993,"0"0"-1026,22 0 450,-1 22 352,23-1 416,2 2-481,19-1-511,0-1 95,1 1-128,-22 22-32,-1-21-32,1 21-128,-44-23 96,0 23 0,0-22 32,-44 0-192,1 0 0,-1-22-320,0 22-1122,1-22-2369</inkml:trace>
  <inkml:trace contextRef="#ctx0" brushRef="#br0" timeOffset="29912.7108">12963 8716 4067,'0'0'1378,"0"0"-65,0 0 192,0 0-512,0 0-96,0-21-128,22 21-97,-22-22-63,22 22 128,-22-22-289,0-1-128,0 1-191,0 0 63,0 0-32,-22 22-64,0-21-32,-1-1-32,-19 22-64,20-23-32,-23 23 64,2 0-64,21 23 32,-22-1 32,23-22-64,-1 43 96,0-21-96,22 0 64,0 23 0,-22-2 32,22 1 0,22 0 0,-22-22-32,0 22 0,22-1 0,-22-20 0,22-2 0,-22-21 64,0 22-32,0-22 64,0 0-64,0-22-64,0 22-32,0-21-128,0-2-160,-22 1-129,22 22-320,0-21 33,0-1 31,0 22-96,0-22-224,0 0 128,-22 22 737,22-22 128,0 22 128,0 0 0,0-22 64,22 22-128,-22 0 0,22-21 32,-22 21 64,21 0 193,-21-23-97,22 2-64,-22 21 224,22-22 1,0 22-225,-22-22-128,23-1 0,-3 23 256,2-22 0,-22 22-64,23 0-96,-1-22 1,-22 22 287,22 0-224,-22 22-64,0-22 0,20 22-32,-20-22 353,23 23-97,-23-1 128,0 21-127,0-20-193,0-2-96,0 1 0,22 22-64,-22-22 96,-22 0-96,22-1 64,0 1-64,0-22-32,0 23 0,0-23 32,0 0 32,0 0-64,0-23-64,22 23 96,-22-22 0,0 1 0,0-1-33,22-22 1,-22 22 32,0 0 0,22 1 0,-22-23 32,22 22 32,-22 22-32,0-22 32,21-1-32,1 1 32,-22 22-32,22-22 0,0 22 32,0 0 0,-1 0 33,1 0 31,24 0 192,-24 0-64,-3 22 0,4-22-64,0 22 1,-1 1-33,0-23-128,-1 22 128,1 0-96,-22-1 32,22 2 32,-22-2 288,0 1-95,0 22-161,0-22 0,0 0-96,0-22-64,0 21 0,22-21-481,-22 22-1408,0-22-2404</inkml:trace>
  <inkml:trace contextRef="#ctx1" brushRef="#br0">23920 3673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052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4438" cy="376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3475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7A5AA401-F4E3-4978-8760-9652E204C5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345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938CFE-C17B-49F9-9C07-B70A951512AA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1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66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15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51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96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286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6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39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61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60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047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093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947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39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F1E71-0AD2-4E6D-BAEE-82F1DBB3E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08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411EE-C58F-48EC-BB61-7C2344761A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95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5362" cy="645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7E9B8-75DD-4DEE-85FB-763E2B0B24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734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6212" cy="1257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943DD-03C5-4AB1-A7EF-FCA378CF8D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381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8568531" cy="16204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41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6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1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3"/>
            <a:ext cx="8568531" cy="1653678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4017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07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83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2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9" y="1692178"/>
            <a:ext cx="4455776" cy="70522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9" y="2397397"/>
            <a:ext cx="445577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63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584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32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57CA-3AED-4E64-A2F3-4B85B8FE0A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414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6"/>
            <a:ext cx="3316456" cy="1280946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4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4017" indent="0">
              <a:buNone/>
              <a:defRPr sz="1323"/>
            </a:lvl2pPr>
            <a:lvl3pPr marL="1008035" indent="0">
              <a:buNone/>
              <a:defRPr sz="1102"/>
            </a:lvl3pPr>
            <a:lvl4pPr marL="1512052" indent="0">
              <a:buNone/>
              <a:defRPr sz="992"/>
            </a:lvl4pPr>
            <a:lvl5pPr marL="2016069" indent="0">
              <a:buNone/>
              <a:defRPr sz="992"/>
            </a:lvl5pPr>
            <a:lvl6pPr marL="2520086" indent="0">
              <a:buNone/>
              <a:defRPr sz="992"/>
            </a:lvl6pPr>
            <a:lvl7pPr marL="3024104" indent="0">
              <a:buNone/>
              <a:defRPr sz="992"/>
            </a:lvl7pPr>
            <a:lvl8pPr marL="3528121" indent="0">
              <a:buNone/>
              <a:defRPr sz="992"/>
            </a:lvl8pPr>
            <a:lvl9pPr marL="4032138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296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3"/>
            <a:ext cx="6048375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2"/>
          </a:xfrm>
        </p:spPr>
        <p:txBody>
          <a:bodyPr/>
          <a:lstStyle>
            <a:lvl1pPr marL="0" indent="0">
              <a:buNone/>
              <a:defRPr sz="1543"/>
            </a:lvl1pPr>
            <a:lvl2pPr marL="504017" indent="0">
              <a:buNone/>
              <a:defRPr sz="1323"/>
            </a:lvl2pPr>
            <a:lvl3pPr marL="1008035" indent="0">
              <a:buNone/>
              <a:defRPr sz="1102"/>
            </a:lvl3pPr>
            <a:lvl4pPr marL="1512052" indent="0">
              <a:buNone/>
              <a:defRPr sz="992"/>
            </a:lvl4pPr>
            <a:lvl5pPr marL="2016069" indent="0">
              <a:buNone/>
              <a:defRPr sz="992"/>
            </a:lvl5pPr>
            <a:lvl6pPr marL="2520086" indent="0">
              <a:buNone/>
              <a:defRPr sz="992"/>
            </a:lvl6pPr>
            <a:lvl7pPr marL="3024104" indent="0">
              <a:buNone/>
              <a:defRPr sz="992"/>
            </a:lvl7pPr>
            <a:lvl8pPr marL="3528121" indent="0">
              <a:buNone/>
              <a:defRPr sz="992"/>
            </a:lvl8pPr>
            <a:lvl9pPr marL="4032138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961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44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2073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72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8568531" cy="16204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22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24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1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3"/>
            <a:ext cx="8568531" cy="1653678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4017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72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32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2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9" y="1692178"/>
            <a:ext cx="4455776" cy="70522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9" y="2397397"/>
            <a:ext cx="445577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19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1EC0A-70F9-424E-B052-15835DA743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7170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2309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0793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6"/>
            <a:ext cx="3316456" cy="1280946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4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4017" indent="0">
              <a:buNone/>
              <a:defRPr sz="1323"/>
            </a:lvl2pPr>
            <a:lvl3pPr marL="1008035" indent="0">
              <a:buNone/>
              <a:defRPr sz="1102"/>
            </a:lvl3pPr>
            <a:lvl4pPr marL="1512052" indent="0">
              <a:buNone/>
              <a:defRPr sz="992"/>
            </a:lvl4pPr>
            <a:lvl5pPr marL="2016069" indent="0">
              <a:buNone/>
              <a:defRPr sz="992"/>
            </a:lvl5pPr>
            <a:lvl6pPr marL="2520086" indent="0">
              <a:buNone/>
              <a:defRPr sz="992"/>
            </a:lvl6pPr>
            <a:lvl7pPr marL="3024104" indent="0">
              <a:buNone/>
              <a:defRPr sz="992"/>
            </a:lvl7pPr>
            <a:lvl8pPr marL="3528121" indent="0">
              <a:buNone/>
              <a:defRPr sz="992"/>
            </a:lvl8pPr>
            <a:lvl9pPr marL="4032138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539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3"/>
            <a:ext cx="6048375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2"/>
          </a:xfrm>
        </p:spPr>
        <p:txBody>
          <a:bodyPr/>
          <a:lstStyle>
            <a:lvl1pPr marL="0" indent="0">
              <a:buNone/>
              <a:defRPr sz="1543"/>
            </a:lvl1pPr>
            <a:lvl2pPr marL="504017" indent="0">
              <a:buNone/>
              <a:defRPr sz="1323"/>
            </a:lvl2pPr>
            <a:lvl3pPr marL="1008035" indent="0">
              <a:buNone/>
              <a:defRPr sz="1102"/>
            </a:lvl3pPr>
            <a:lvl4pPr marL="1512052" indent="0">
              <a:buNone/>
              <a:defRPr sz="992"/>
            </a:lvl4pPr>
            <a:lvl5pPr marL="2016069" indent="0">
              <a:buNone/>
              <a:defRPr sz="992"/>
            </a:lvl5pPr>
            <a:lvl6pPr marL="2520086" indent="0">
              <a:buNone/>
              <a:defRPr sz="992"/>
            </a:lvl6pPr>
            <a:lvl7pPr marL="3024104" indent="0">
              <a:buNone/>
              <a:defRPr sz="992"/>
            </a:lvl7pPr>
            <a:lvl8pPr marL="3528121" indent="0">
              <a:buNone/>
              <a:defRPr sz="992"/>
            </a:lvl8pPr>
            <a:lvl9pPr marL="4032138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491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28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353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177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6112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1768475"/>
            <a:ext cx="4457700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B88BB-7834-4BC0-8DF5-ABD919D94A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48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8EB3E-1BAC-468E-BA50-DA2C5A9596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3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D18C1-1399-4C2B-9330-BDDC1D85F3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15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31340-2F09-4585-8BE7-0BC216EA94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8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9BD67-0032-45C8-AB2A-8985674CFC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34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508F6-9B7A-4515-9B56-9761ABF88C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3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6212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31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08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31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2A5AB3F-DF66-4826-B476-54364B2991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700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1008035" eaLnBrk="1" fontAlgn="auto" hangingPunct="1">
                <a:spcBef>
                  <a:spcPts val="0"/>
                </a:spcBef>
                <a:spcAft>
                  <a:spcPts val="0"/>
                </a:spcAft>
              </a:pPr>
              <a:t>8/4/2021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700"/>
            <a:ext cx="31921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700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100803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313723" y="7250134"/>
            <a:ext cx="824265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2" dirty="0" smtClean="0">
                <a:solidFill>
                  <a:prstClr val="black"/>
                </a:solidFill>
                <a:latin typeface="Calibri"/>
                <a:ea typeface="+mn-ea"/>
              </a:rPr>
              <a:t>Andrew Ng</a:t>
            </a:r>
            <a:endParaRPr lang="en-US" sz="1102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224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ctr" defTabSz="1008035" rtl="0" eaLnBrk="1" latinLnBrk="0" hangingPunct="1"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013" indent="-378013" algn="l" defTabSz="1008035" rtl="0" eaLnBrk="1" latinLnBrk="0" hangingPunct="1">
        <a:spcBef>
          <a:spcPct val="20000"/>
        </a:spcBef>
        <a:buFont typeface="Arial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19028" indent="-315011" algn="l" defTabSz="1008035" rtl="0" eaLnBrk="1" latinLnBrk="0" hangingPunct="1">
        <a:spcBef>
          <a:spcPct val="20000"/>
        </a:spcBef>
        <a:buFont typeface="Arial" pitchFamily="34" charset="0"/>
        <a:buChar char="–"/>
        <a:defRPr sz="3087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spcBef>
          <a:spcPct val="20000"/>
        </a:spcBef>
        <a:buFont typeface="Arial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spcBef>
          <a:spcPct val="20000"/>
        </a:spcBef>
        <a:buFont typeface="Arial" pitchFamily="34" charset="0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700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1008035" eaLnBrk="1" fontAlgn="auto" hangingPunct="1">
                <a:spcBef>
                  <a:spcPts val="0"/>
                </a:spcBef>
                <a:spcAft>
                  <a:spcPts val="0"/>
                </a:spcAft>
              </a:pPr>
              <a:t>8/4/2021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700"/>
            <a:ext cx="31921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700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100803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313723" y="7250134"/>
            <a:ext cx="824265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2" dirty="0" smtClean="0">
                <a:solidFill>
                  <a:prstClr val="black"/>
                </a:solidFill>
                <a:latin typeface="Calibri"/>
                <a:ea typeface="+mn-ea"/>
              </a:rPr>
              <a:t>Andrew Ng</a:t>
            </a:r>
            <a:endParaRPr lang="en-US" sz="1102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39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txStyles>
    <p:titleStyle>
      <a:lvl1pPr algn="ctr" defTabSz="1008035" rtl="0" eaLnBrk="1" latinLnBrk="0" hangingPunct="1"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013" indent="-378013" algn="l" defTabSz="1008035" rtl="0" eaLnBrk="1" latinLnBrk="0" hangingPunct="1">
        <a:spcBef>
          <a:spcPct val="20000"/>
        </a:spcBef>
        <a:buFont typeface="Arial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19028" indent="-315011" algn="l" defTabSz="1008035" rtl="0" eaLnBrk="1" latinLnBrk="0" hangingPunct="1">
        <a:spcBef>
          <a:spcPct val="20000"/>
        </a:spcBef>
        <a:buFont typeface="Arial" pitchFamily="34" charset="0"/>
        <a:buChar char="–"/>
        <a:defRPr sz="3087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spcBef>
          <a:spcPct val="20000"/>
        </a:spcBef>
        <a:buFont typeface="Arial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spcBef>
          <a:spcPct val="20000"/>
        </a:spcBef>
        <a:buFont typeface="Arial" pitchFamily="34" charset="0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4.xml"/><Relationship Id="rId7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8.xml"/><Relationship Id="rId10" Type="http://schemas.openxmlformats.org/officeDocument/2006/relationships/image" Target="../media/image11.emf"/><Relationship Id="rId4" Type="http://schemas.openxmlformats.org/officeDocument/2006/relationships/slideLayout" Target="../slideLayouts/slideLayout12.xml"/><Relationship Id="rId9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tags" Target="../tags/tag7.xml"/><Relationship Id="rId7" Type="http://schemas.openxmlformats.org/officeDocument/2006/relationships/customXml" Target="../ink/ink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0.xml"/><Relationship Id="rId7" Type="http://schemas.openxmlformats.org/officeDocument/2006/relationships/image" Target="../media/image1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0.xml"/><Relationship Id="rId10" Type="http://schemas.openxmlformats.org/officeDocument/2006/relationships/image" Target="../media/image28.emf"/><Relationship Id="rId4" Type="http://schemas.openxmlformats.org/officeDocument/2006/relationships/slideLayout" Target="../slideLayouts/slideLayout12.xml"/><Relationship Id="rId9" Type="http://schemas.openxmlformats.org/officeDocument/2006/relationships/customXml" Target="../ink/ink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.png"/><Relationship Id="rId3" Type="http://schemas.openxmlformats.org/officeDocument/2006/relationships/tags" Target="../tags/tag13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20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9.png"/><Relationship Id="rId5" Type="http://schemas.openxmlformats.org/officeDocument/2006/relationships/tags" Target="../tags/tag15.xml"/><Relationship Id="rId10" Type="http://schemas.openxmlformats.org/officeDocument/2006/relationships/image" Target="../media/image18.png"/><Relationship Id="rId4" Type="http://schemas.openxmlformats.org/officeDocument/2006/relationships/tags" Target="../tags/tag14.xml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8.xml"/><Relationship Id="rId7" Type="http://schemas.openxmlformats.org/officeDocument/2006/relationships/image" Target="../media/image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21.png"/><Relationship Id="rId3" Type="http://schemas.openxmlformats.org/officeDocument/2006/relationships/tags" Target="../tags/tag21.xml"/><Relationship Id="rId7" Type="http://schemas.openxmlformats.org/officeDocument/2006/relationships/image" Target="../media/image24.png"/><Relationship Id="rId12" Type="http://schemas.openxmlformats.org/officeDocument/2006/relationships/image" Target="../media/image7.png"/><Relationship Id="rId2" Type="http://schemas.openxmlformats.org/officeDocument/2006/relationships/tags" Target="../tags/tag20.xml"/><Relationship Id="rId16" Type="http://schemas.openxmlformats.org/officeDocument/2006/relationships/image" Target="../media/image26.emf"/><Relationship Id="rId1" Type="http://schemas.openxmlformats.org/officeDocument/2006/relationships/tags" Target="../tags/tag19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2.xml"/><Relationship Id="rId15" Type="http://schemas.openxmlformats.org/officeDocument/2006/relationships/customXml" Target="../ink/ink8.xml"/><Relationship Id="rId10" Type="http://schemas.openxmlformats.org/officeDocument/2006/relationships/image" Target="../media/image25.png"/><Relationship Id="rId4" Type="http://schemas.openxmlformats.org/officeDocument/2006/relationships/tags" Target="../tags/tag22.xml"/><Relationship Id="rId9" Type="http://schemas.openxmlformats.org/officeDocument/2006/relationships/image" Target="../media/image30.emf"/><Relationship Id="rId14" Type="http://schemas.openxmlformats.org/officeDocument/2006/relationships/image" Target="../media/image26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503238" y="395288"/>
            <a:ext cx="9070975" cy="6408737"/>
          </a:xfrm>
        </p:spPr>
        <p:txBody>
          <a:bodyPr tIns="42480"/>
          <a:lstStyle/>
          <a:p>
            <a:pPr marL="342900" indent="-339725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4800" dirty="0" smtClean="0">
              <a:latin typeface="Comic Sans MS" panose="030F0702030302020204" pitchFamily="66" charset="0"/>
            </a:endParaRPr>
          </a:p>
          <a:p>
            <a:pPr marL="342900" indent="-339725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4800" dirty="0">
              <a:latin typeface="Comic Sans MS" panose="030F0702030302020204" pitchFamily="66" charset="0"/>
            </a:endParaRPr>
          </a:p>
          <a:p>
            <a:pPr marL="342900" indent="-339725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4800" dirty="0" smtClean="0">
              <a:latin typeface="Comic Sans MS" panose="030F0702030302020204" pitchFamily="66" charset="0"/>
            </a:endParaRPr>
          </a:p>
          <a:p>
            <a:pPr marL="342900" indent="-339725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4800" dirty="0" smtClean="0">
              <a:latin typeface="Comic Sans MS" panose="030F0702030302020204" pitchFamily="66" charset="0"/>
            </a:endParaRPr>
          </a:p>
          <a:p>
            <a:pPr marL="342900" indent="-339725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altLang="en-US" sz="4800" dirty="0" smtClean="0">
                <a:latin typeface="Comic Sans MS" panose="030F0702030302020204" pitchFamily="66" charset="0"/>
              </a:rPr>
              <a:t>Simple Linear Regression</a:t>
            </a:r>
          </a:p>
          <a:p>
            <a:pPr marL="342900" indent="-339725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4800" dirty="0">
              <a:latin typeface="Comic Sans MS" panose="030F0702030302020204" pitchFamily="66" charset="0"/>
            </a:endParaRPr>
          </a:p>
          <a:p>
            <a:pPr marL="342900" indent="-339725" algn="r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342900" indent="-339725" algn="r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342900" indent="-339725" algn="r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342900" indent="-339725" algn="r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342900" indent="-339725" algn="r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342900" indent="-339725" algn="r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342900" indent="-339725" algn="r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342900" indent="-339725" algn="r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289602" cy="6408738"/>
          </a:xfrm>
        </p:spPr>
        <p:txBody>
          <a:bodyPr/>
          <a:lstStyle/>
          <a:p>
            <a:pPr marL="857250" lvl="1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400" dirty="0" smtClean="0">
                <a:latin typeface="Comic Sans MS" panose="030F0702030302020204" pitchFamily="66" charset="0"/>
              </a:rPr>
              <a:t>Mathematically:</a:t>
            </a: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51580" y="2123653"/>
            <a:ext cx="0" cy="2475138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22980" y="4370190"/>
            <a:ext cx="38862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096" y="4529720"/>
            <a:ext cx="184709" cy="208483"/>
          </a:xfrm>
          <a:prstGeom prst="rect">
            <a:avLst/>
          </a:prstGeom>
        </p:spPr>
      </p:pic>
      <p:sp>
        <p:nvSpPr>
          <p:cNvPr id="16" name="Freeform 15"/>
          <p:cNvSpPr/>
          <p:nvPr/>
        </p:nvSpPr>
        <p:spPr>
          <a:xfrm>
            <a:off x="1822980" y="2332572"/>
            <a:ext cx="3681350" cy="1778433"/>
          </a:xfrm>
          <a:custGeom>
            <a:avLst/>
            <a:gdLst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045028 w 3681350"/>
              <a:gd name="connsiteY4" fmla="*/ 1707700 h 1784229"/>
              <a:gd name="connsiteX5" fmla="*/ 1187532 w 3681350"/>
              <a:gd name="connsiteY5" fmla="*/ 1778952 h 1784229"/>
              <a:gd name="connsiteX6" fmla="*/ 1246909 w 3681350"/>
              <a:gd name="connsiteY6" fmla="*/ 1778952 h 1784229"/>
              <a:gd name="connsiteX7" fmla="*/ 1377537 w 3681350"/>
              <a:gd name="connsiteY7" fmla="*/ 1778952 h 1784229"/>
              <a:gd name="connsiteX8" fmla="*/ 1579418 w 3681350"/>
              <a:gd name="connsiteY8" fmla="*/ 1707700 h 1784229"/>
              <a:gd name="connsiteX9" fmla="*/ 1733797 w 3681350"/>
              <a:gd name="connsiteY9" fmla="*/ 1327690 h 1784229"/>
              <a:gd name="connsiteX10" fmla="*/ 1805049 w 3681350"/>
              <a:gd name="connsiteY10" fmla="*/ 971430 h 1784229"/>
              <a:gd name="connsiteX11" fmla="*/ 1911927 w 3681350"/>
              <a:gd name="connsiteY11" fmla="*/ 555794 h 1784229"/>
              <a:gd name="connsiteX12" fmla="*/ 1983179 w 3681350"/>
              <a:gd name="connsiteY12" fmla="*/ 401415 h 1784229"/>
              <a:gd name="connsiteX13" fmla="*/ 2066306 w 3681350"/>
              <a:gd name="connsiteY13" fmla="*/ 187659 h 1784229"/>
              <a:gd name="connsiteX14" fmla="*/ 2149433 w 3681350"/>
              <a:gd name="connsiteY14" fmla="*/ 92656 h 1784229"/>
              <a:gd name="connsiteX15" fmla="*/ 2244436 w 3681350"/>
              <a:gd name="connsiteY15" fmla="*/ 21404 h 1784229"/>
              <a:gd name="connsiteX16" fmla="*/ 2375065 w 3681350"/>
              <a:gd name="connsiteY16" fmla="*/ 21404 h 1784229"/>
              <a:gd name="connsiteX17" fmla="*/ 2576945 w 3681350"/>
              <a:gd name="connsiteY17" fmla="*/ 270786 h 1784229"/>
              <a:gd name="connsiteX18" fmla="*/ 2719449 w 3681350"/>
              <a:gd name="connsiteY18" fmla="*/ 1066433 h 1784229"/>
              <a:gd name="connsiteX19" fmla="*/ 2909454 w 3681350"/>
              <a:gd name="connsiteY19" fmla="*/ 1517695 h 1784229"/>
              <a:gd name="connsiteX20" fmla="*/ 3384467 w 3681350"/>
              <a:gd name="connsiteY20" fmla="*/ 1315815 h 1784229"/>
              <a:gd name="connsiteX21" fmla="*/ 3681350 w 3681350"/>
              <a:gd name="connsiteY21" fmla="*/ 508293 h 1784229"/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187532 w 3681350"/>
              <a:gd name="connsiteY4" fmla="*/ 1778952 h 1784229"/>
              <a:gd name="connsiteX5" fmla="*/ 1246909 w 3681350"/>
              <a:gd name="connsiteY5" fmla="*/ 1778952 h 1784229"/>
              <a:gd name="connsiteX6" fmla="*/ 1377537 w 3681350"/>
              <a:gd name="connsiteY6" fmla="*/ 1778952 h 1784229"/>
              <a:gd name="connsiteX7" fmla="*/ 1579418 w 3681350"/>
              <a:gd name="connsiteY7" fmla="*/ 1707700 h 1784229"/>
              <a:gd name="connsiteX8" fmla="*/ 1733797 w 3681350"/>
              <a:gd name="connsiteY8" fmla="*/ 1327690 h 1784229"/>
              <a:gd name="connsiteX9" fmla="*/ 1805049 w 3681350"/>
              <a:gd name="connsiteY9" fmla="*/ 971430 h 1784229"/>
              <a:gd name="connsiteX10" fmla="*/ 1911927 w 3681350"/>
              <a:gd name="connsiteY10" fmla="*/ 555794 h 1784229"/>
              <a:gd name="connsiteX11" fmla="*/ 1983179 w 3681350"/>
              <a:gd name="connsiteY11" fmla="*/ 401415 h 1784229"/>
              <a:gd name="connsiteX12" fmla="*/ 2066306 w 3681350"/>
              <a:gd name="connsiteY12" fmla="*/ 187659 h 1784229"/>
              <a:gd name="connsiteX13" fmla="*/ 2149433 w 3681350"/>
              <a:gd name="connsiteY13" fmla="*/ 92656 h 1784229"/>
              <a:gd name="connsiteX14" fmla="*/ 2244436 w 3681350"/>
              <a:gd name="connsiteY14" fmla="*/ 21404 h 1784229"/>
              <a:gd name="connsiteX15" fmla="*/ 2375065 w 3681350"/>
              <a:gd name="connsiteY15" fmla="*/ 21404 h 1784229"/>
              <a:gd name="connsiteX16" fmla="*/ 2576945 w 3681350"/>
              <a:gd name="connsiteY16" fmla="*/ 270786 h 1784229"/>
              <a:gd name="connsiteX17" fmla="*/ 2719449 w 3681350"/>
              <a:gd name="connsiteY17" fmla="*/ 1066433 h 1784229"/>
              <a:gd name="connsiteX18" fmla="*/ 2909454 w 3681350"/>
              <a:gd name="connsiteY18" fmla="*/ 1517695 h 1784229"/>
              <a:gd name="connsiteX19" fmla="*/ 3384467 w 3681350"/>
              <a:gd name="connsiteY19" fmla="*/ 1315815 h 1784229"/>
              <a:gd name="connsiteX20" fmla="*/ 3681350 w 3681350"/>
              <a:gd name="connsiteY20" fmla="*/ 508293 h 1784229"/>
              <a:gd name="connsiteX0" fmla="*/ 0 w 3681350"/>
              <a:gd name="connsiteY0" fmla="*/ 757675 h 1814302"/>
              <a:gd name="connsiteX1" fmla="*/ 356259 w 3681350"/>
              <a:gd name="connsiteY1" fmla="*/ 401415 h 1814302"/>
              <a:gd name="connsiteX2" fmla="*/ 688768 w 3681350"/>
              <a:gd name="connsiteY2" fmla="*/ 698298 h 1814302"/>
              <a:gd name="connsiteX3" fmla="*/ 890649 w 3681350"/>
              <a:gd name="connsiteY3" fmla="*/ 1339565 h 1814302"/>
              <a:gd name="connsiteX4" fmla="*/ 1187532 w 3681350"/>
              <a:gd name="connsiteY4" fmla="*/ 1778952 h 1814302"/>
              <a:gd name="connsiteX5" fmla="*/ 1377537 w 3681350"/>
              <a:gd name="connsiteY5" fmla="*/ 1778952 h 1814302"/>
              <a:gd name="connsiteX6" fmla="*/ 1579418 w 3681350"/>
              <a:gd name="connsiteY6" fmla="*/ 1707700 h 1814302"/>
              <a:gd name="connsiteX7" fmla="*/ 1733797 w 3681350"/>
              <a:gd name="connsiteY7" fmla="*/ 1327690 h 1814302"/>
              <a:gd name="connsiteX8" fmla="*/ 1805049 w 3681350"/>
              <a:gd name="connsiteY8" fmla="*/ 971430 h 1814302"/>
              <a:gd name="connsiteX9" fmla="*/ 1911927 w 3681350"/>
              <a:gd name="connsiteY9" fmla="*/ 555794 h 1814302"/>
              <a:gd name="connsiteX10" fmla="*/ 1983179 w 3681350"/>
              <a:gd name="connsiteY10" fmla="*/ 401415 h 1814302"/>
              <a:gd name="connsiteX11" fmla="*/ 2066306 w 3681350"/>
              <a:gd name="connsiteY11" fmla="*/ 187659 h 1814302"/>
              <a:gd name="connsiteX12" fmla="*/ 2149433 w 3681350"/>
              <a:gd name="connsiteY12" fmla="*/ 92656 h 1814302"/>
              <a:gd name="connsiteX13" fmla="*/ 2244436 w 3681350"/>
              <a:gd name="connsiteY13" fmla="*/ 21404 h 1814302"/>
              <a:gd name="connsiteX14" fmla="*/ 2375065 w 3681350"/>
              <a:gd name="connsiteY14" fmla="*/ 21404 h 1814302"/>
              <a:gd name="connsiteX15" fmla="*/ 2576945 w 3681350"/>
              <a:gd name="connsiteY15" fmla="*/ 270786 h 1814302"/>
              <a:gd name="connsiteX16" fmla="*/ 2719449 w 3681350"/>
              <a:gd name="connsiteY16" fmla="*/ 1066433 h 1814302"/>
              <a:gd name="connsiteX17" fmla="*/ 2909454 w 3681350"/>
              <a:gd name="connsiteY17" fmla="*/ 1517695 h 1814302"/>
              <a:gd name="connsiteX18" fmla="*/ 3384467 w 3681350"/>
              <a:gd name="connsiteY18" fmla="*/ 1315815 h 1814302"/>
              <a:gd name="connsiteX19" fmla="*/ 3681350 w 3681350"/>
              <a:gd name="connsiteY19" fmla="*/ 508293 h 1814302"/>
              <a:gd name="connsiteX0" fmla="*/ 0 w 3681350"/>
              <a:gd name="connsiteY0" fmla="*/ 757675 h 1804839"/>
              <a:gd name="connsiteX1" fmla="*/ 356259 w 3681350"/>
              <a:gd name="connsiteY1" fmla="*/ 401415 h 1804839"/>
              <a:gd name="connsiteX2" fmla="*/ 688768 w 3681350"/>
              <a:gd name="connsiteY2" fmla="*/ 698298 h 1804839"/>
              <a:gd name="connsiteX3" fmla="*/ 890649 w 3681350"/>
              <a:gd name="connsiteY3" fmla="*/ 1339565 h 1804839"/>
              <a:gd name="connsiteX4" fmla="*/ 1187532 w 3681350"/>
              <a:gd name="connsiteY4" fmla="*/ 1778952 h 1804839"/>
              <a:gd name="connsiteX5" fmla="*/ 1579418 w 3681350"/>
              <a:gd name="connsiteY5" fmla="*/ 1707700 h 1804839"/>
              <a:gd name="connsiteX6" fmla="*/ 1733797 w 3681350"/>
              <a:gd name="connsiteY6" fmla="*/ 1327690 h 1804839"/>
              <a:gd name="connsiteX7" fmla="*/ 1805049 w 3681350"/>
              <a:gd name="connsiteY7" fmla="*/ 971430 h 1804839"/>
              <a:gd name="connsiteX8" fmla="*/ 1911927 w 3681350"/>
              <a:gd name="connsiteY8" fmla="*/ 555794 h 1804839"/>
              <a:gd name="connsiteX9" fmla="*/ 1983179 w 3681350"/>
              <a:gd name="connsiteY9" fmla="*/ 401415 h 1804839"/>
              <a:gd name="connsiteX10" fmla="*/ 2066306 w 3681350"/>
              <a:gd name="connsiteY10" fmla="*/ 187659 h 1804839"/>
              <a:gd name="connsiteX11" fmla="*/ 2149433 w 3681350"/>
              <a:gd name="connsiteY11" fmla="*/ 92656 h 1804839"/>
              <a:gd name="connsiteX12" fmla="*/ 2244436 w 3681350"/>
              <a:gd name="connsiteY12" fmla="*/ 21404 h 1804839"/>
              <a:gd name="connsiteX13" fmla="*/ 2375065 w 3681350"/>
              <a:gd name="connsiteY13" fmla="*/ 21404 h 1804839"/>
              <a:gd name="connsiteX14" fmla="*/ 2576945 w 3681350"/>
              <a:gd name="connsiteY14" fmla="*/ 270786 h 1804839"/>
              <a:gd name="connsiteX15" fmla="*/ 2719449 w 3681350"/>
              <a:gd name="connsiteY15" fmla="*/ 1066433 h 1804839"/>
              <a:gd name="connsiteX16" fmla="*/ 2909454 w 3681350"/>
              <a:gd name="connsiteY16" fmla="*/ 1517695 h 1804839"/>
              <a:gd name="connsiteX17" fmla="*/ 3384467 w 3681350"/>
              <a:gd name="connsiteY17" fmla="*/ 1315815 h 1804839"/>
              <a:gd name="connsiteX18" fmla="*/ 3681350 w 3681350"/>
              <a:gd name="connsiteY18" fmla="*/ 508293 h 1804839"/>
              <a:gd name="connsiteX0" fmla="*/ 0 w 3681350"/>
              <a:gd name="connsiteY0" fmla="*/ 757675 h 1778952"/>
              <a:gd name="connsiteX1" fmla="*/ 356259 w 3681350"/>
              <a:gd name="connsiteY1" fmla="*/ 401415 h 1778952"/>
              <a:gd name="connsiteX2" fmla="*/ 688768 w 3681350"/>
              <a:gd name="connsiteY2" fmla="*/ 698298 h 1778952"/>
              <a:gd name="connsiteX3" fmla="*/ 890649 w 3681350"/>
              <a:gd name="connsiteY3" fmla="*/ 1339565 h 1778952"/>
              <a:gd name="connsiteX4" fmla="*/ 1187532 w 3681350"/>
              <a:gd name="connsiteY4" fmla="*/ 1778952 h 1778952"/>
              <a:gd name="connsiteX5" fmla="*/ 1733797 w 3681350"/>
              <a:gd name="connsiteY5" fmla="*/ 1327690 h 1778952"/>
              <a:gd name="connsiteX6" fmla="*/ 1805049 w 3681350"/>
              <a:gd name="connsiteY6" fmla="*/ 971430 h 1778952"/>
              <a:gd name="connsiteX7" fmla="*/ 1911927 w 3681350"/>
              <a:gd name="connsiteY7" fmla="*/ 555794 h 1778952"/>
              <a:gd name="connsiteX8" fmla="*/ 1983179 w 3681350"/>
              <a:gd name="connsiteY8" fmla="*/ 401415 h 1778952"/>
              <a:gd name="connsiteX9" fmla="*/ 2066306 w 3681350"/>
              <a:gd name="connsiteY9" fmla="*/ 187659 h 1778952"/>
              <a:gd name="connsiteX10" fmla="*/ 2149433 w 3681350"/>
              <a:gd name="connsiteY10" fmla="*/ 92656 h 1778952"/>
              <a:gd name="connsiteX11" fmla="*/ 2244436 w 3681350"/>
              <a:gd name="connsiteY11" fmla="*/ 21404 h 1778952"/>
              <a:gd name="connsiteX12" fmla="*/ 2375065 w 3681350"/>
              <a:gd name="connsiteY12" fmla="*/ 21404 h 1778952"/>
              <a:gd name="connsiteX13" fmla="*/ 2576945 w 3681350"/>
              <a:gd name="connsiteY13" fmla="*/ 270786 h 1778952"/>
              <a:gd name="connsiteX14" fmla="*/ 2719449 w 3681350"/>
              <a:gd name="connsiteY14" fmla="*/ 1066433 h 1778952"/>
              <a:gd name="connsiteX15" fmla="*/ 2909454 w 3681350"/>
              <a:gd name="connsiteY15" fmla="*/ 1517695 h 1778952"/>
              <a:gd name="connsiteX16" fmla="*/ 3384467 w 3681350"/>
              <a:gd name="connsiteY16" fmla="*/ 1315815 h 1778952"/>
              <a:gd name="connsiteX17" fmla="*/ 3681350 w 3681350"/>
              <a:gd name="connsiteY17" fmla="*/ 508293 h 177895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33612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2066306 w 3681350"/>
              <a:gd name="connsiteY8" fmla="*/ 187659 h 1790382"/>
              <a:gd name="connsiteX9" fmla="*/ 2149433 w 3681350"/>
              <a:gd name="connsiteY9" fmla="*/ 92656 h 1790382"/>
              <a:gd name="connsiteX10" fmla="*/ 2244436 w 3681350"/>
              <a:gd name="connsiteY10" fmla="*/ 21404 h 1790382"/>
              <a:gd name="connsiteX11" fmla="*/ 2375065 w 3681350"/>
              <a:gd name="connsiteY11" fmla="*/ 21404 h 1790382"/>
              <a:gd name="connsiteX12" fmla="*/ 2576945 w 3681350"/>
              <a:gd name="connsiteY12" fmla="*/ 270786 h 1790382"/>
              <a:gd name="connsiteX13" fmla="*/ 2719449 w 3681350"/>
              <a:gd name="connsiteY13" fmla="*/ 1066433 h 1790382"/>
              <a:gd name="connsiteX14" fmla="*/ 2909454 w 3681350"/>
              <a:gd name="connsiteY14" fmla="*/ 1517695 h 1790382"/>
              <a:gd name="connsiteX15" fmla="*/ 3384467 w 3681350"/>
              <a:gd name="connsiteY15" fmla="*/ 1315815 h 1790382"/>
              <a:gd name="connsiteX16" fmla="*/ 3681350 w 3681350"/>
              <a:gd name="connsiteY16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73629 w 3681350"/>
              <a:gd name="connsiteY6" fmla="*/ 83427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2066306 w 3681350"/>
              <a:gd name="connsiteY6" fmla="*/ 187659 h 1790382"/>
              <a:gd name="connsiteX7" fmla="*/ 2149433 w 3681350"/>
              <a:gd name="connsiteY7" fmla="*/ 92656 h 1790382"/>
              <a:gd name="connsiteX8" fmla="*/ 2244436 w 3681350"/>
              <a:gd name="connsiteY8" fmla="*/ 21404 h 1790382"/>
              <a:gd name="connsiteX9" fmla="*/ 2375065 w 3681350"/>
              <a:gd name="connsiteY9" fmla="*/ 21404 h 1790382"/>
              <a:gd name="connsiteX10" fmla="*/ 2576945 w 3681350"/>
              <a:gd name="connsiteY10" fmla="*/ 270786 h 1790382"/>
              <a:gd name="connsiteX11" fmla="*/ 2719449 w 3681350"/>
              <a:gd name="connsiteY11" fmla="*/ 1066433 h 1790382"/>
              <a:gd name="connsiteX12" fmla="*/ 2909454 w 3681350"/>
              <a:gd name="connsiteY12" fmla="*/ 1517695 h 1790382"/>
              <a:gd name="connsiteX13" fmla="*/ 3384467 w 3681350"/>
              <a:gd name="connsiteY13" fmla="*/ 1315815 h 1790382"/>
              <a:gd name="connsiteX14" fmla="*/ 3681350 w 3681350"/>
              <a:gd name="connsiteY14" fmla="*/ 508293 h 1790382"/>
              <a:gd name="connsiteX0" fmla="*/ 0 w 3681350"/>
              <a:gd name="connsiteY0" fmla="*/ 762503 h 1795210"/>
              <a:gd name="connsiteX1" fmla="*/ 356259 w 3681350"/>
              <a:gd name="connsiteY1" fmla="*/ 406243 h 1795210"/>
              <a:gd name="connsiteX2" fmla="*/ 688768 w 3681350"/>
              <a:gd name="connsiteY2" fmla="*/ 703126 h 1795210"/>
              <a:gd name="connsiteX3" fmla="*/ 890649 w 3681350"/>
              <a:gd name="connsiteY3" fmla="*/ 1344393 h 1795210"/>
              <a:gd name="connsiteX4" fmla="*/ 1278972 w 3681350"/>
              <a:gd name="connsiteY4" fmla="*/ 1795210 h 1795210"/>
              <a:gd name="connsiteX5" fmla="*/ 1733797 w 3681350"/>
              <a:gd name="connsiteY5" fmla="*/ 1332518 h 1795210"/>
              <a:gd name="connsiteX6" fmla="*/ 2066306 w 3681350"/>
              <a:gd name="connsiteY6" fmla="*/ 192487 h 1795210"/>
              <a:gd name="connsiteX7" fmla="*/ 2244436 w 3681350"/>
              <a:gd name="connsiteY7" fmla="*/ 26232 h 1795210"/>
              <a:gd name="connsiteX8" fmla="*/ 2375065 w 3681350"/>
              <a:gd name="connsiteY8" fmla="*/ 26232 h 1795210"/>
              <a:gd name="connsiteX9" fmla="*/ 2576945 w 3681350"/>
              <a:gd name="connsiteY9" fmla="*/ 275614 h 1795210"/>
              <a:gd name="connsiteX10" fmla="*/ 2719449 w 3681350"/>
              <a:gd name="connsiteY10" fmla="*/ 1071261 h 1795210"/>
              <a:gd name="connsiteX11" fmla="*/ 2909454 w 3681350"/>
              <a:gd name="connsiteY11" fmla="*/ 1522523 h 1795210"/>
              <a:gd name="connsiteX12" fmla="*/ 3384467 w 3681350"/>
              <a:gd name="connsiteY12" fmla="*/ 1320643 h 1795210"/>
              <a:gd name="connsiteX13" fmla="*/ 3681350 w 3681350"/>
              <a:gd name="connsiteY13" fmla="*/ 513121 h 1795210"/>
              <a:gd name="connsiteX0" fmla="*/ 0 w 3681350"/>
              <a:gd name="connsiteY0" fmla="*/ 842948 h 1875655"/>
              <a:gd name="connsiteX1" fmla="*/ 356259 w 3681350"/>
              <a:gd name="connsiteY1" fmla="*/ 486688 h 1875655"/>
              <a:gd name="connsiteX2" fmla="*/ 688768 w 3681350"/>
              <a:gd name="connsiteY2" fmla="*/ 783571 h 1875655"/>
              <a:gd name="connsiteX3" fmla="*/ 890649 w 3681350"/>
              <a:gd name="connsiteY3" fmla="*/ 1424838 h 1875655"/>
              <a:gd name="connsiteX4" fmla="*/ 1278972 w 3681350"/>
              <a:gd name="connsiteY4" fmla="*/ 1875655 h 1875655"/>
              <a:gd name="connsiteX5" fmla="*/ 1733797 w 3681350"/>
              <a:gd name="connsiteY5" fmla="*/ 1412963 h 1875655"/>
              <a:gd name="connsiteX6" fmla="*/ 2244436 w 3681350"/>
              <a:gd name="connsiteY6" fmla="*/ 106677 h 1875655"/>
              <a:gd name="connsiteX7" fmla="*/ 2375065 w 3681350"/>
              <a:gd name="connsiteY7" fmla="*/ 106677 h 1875655"/>
              <a:gd name="connsiteX8" fmla="*/ 2576945 w 3681350"/>
              <a:gd name="connsiteY8" fmla="*/ 356059 h 1875655"/>
              <a:gd name="connsiteX9" fmla="*/ 2719449 w 3681350"/>
              <a:gd name="connsiteY9" fmla="*/ 1151706 h 1875655"/>
              <a:gd name="connsiteX10" fmla="*/ 2909454 w 3681350"/>
              <a:gd name="connsiteY10" fmla="*/ 1602968 h 1875655"/>
              <a:gd name="connsiteX11" fmla="*/ 3384467 w 3681350"/>
              <a:gd name="connsiteY11" fmla="*/ 1401088 h 1875655"/>
              <a:gd name="connsiteX12" fmla="*/ 3681350 w 3681350"/>
              <a:gd name="connsiteY12" fmla="*/ 593566 h 1875655"/>
              <a:gd name="connsiteX0" fmla="*/ 0 w 3681350"/>
              <a:gd name="connsiteY0" fmla="*/ 796203 h 1828910"/>
              <a:gd name="connsiteX1" fmla="*/ 356259 w 3681350"/>
              <a:gd name="connsiteY1" fmla="*/ 439943 h 1828910"/>
              <a:gd name="connsiteX2" fmla="*/ 688768 w 3681350"/>
              <a:gd name="connsiteY2" fmla="*/ 736826 h 1828910"/>
              <a:gd name="connsiteX3" fmla="*/ 890649 w 3681350"/>
              <a:gd name="connsiteY3" fmla="*/ 1378093 h 1828910"/>
              <a:gd name="connsiteX4" fmla="*/ 1278972 w 3681350"/>
              <a:gd name="connsiteY4" fmla="*/ 1828910 h 1828910"/>
              <a:gd name="connsiteX5" fmla="*/ 1733797 w 3681350"/>
              <a:gd name="connsiteY5" fmla="*/ 1366218 h 1828910"/>
              <a:gd name="connsiteX6" fmla="*/ 2375065 w 3681350"/>
              <a:gd name="connsiteY6" fmla="*/ 59932 h 1828910"/>
              <a:gd name="connsiteX7" fmla="*/ 2576945 w 3681350"/>
              <a:gd name="connsiteY7" fmla="*/ 309314 h 1828910"/>
              <a:gd name="connsiteX8" fmla="*/ 2719449 w 3681350"/>
              <a:gd name="connsiteY8" fmla="*/ 1104961 h 1828910"/>
              <a:gd name="connsiteX9" fmla="*/ 2909454 w 3681350"/>
              <a:gd name="connsiteY9" fmla="*/ 1556223 h 1828910"/>
              <a:gd name="connsiteX10" fmla="*/ 3384467 w 3681350"/>
              <a:gd name="connsiteY10" fmla="*/ 1354343 h 1828910"/>
              <a:gd name="connsiteX11" fmla="*/ 3681350 w 3681350"/>
              <a:gd name="connsiteY11" fmla="*/ 546821 h 1828910"/>
              <a:gd name="connsiteX0" fmla="*/ 0 w 3681350"/>
              <a:gd name="connsiteY0" fmla="*/ 772905 h 1805612"/>
              <a:gd name="connsiteX1" fmla="*/ 356259 w 3681350"/>
              <a:gd name="connsiteY1" fmla="*/ 416645 h 1805612"/>
              <a:gd name="connsiteX2" fmla="*/ 688768 w 3681350"/>
              <a:gd name="connsiteY2" fmla="*/ 713528 h 1805612"/>
              <a:gd name="connsiteX3" fmla="*/ 890649 w 3681350"/>
              <a:gd name="connsiteY3" fmla="*/ 1354795 h 1805612"/>
              <a:gd name="connsiteX4" fmla="*/ 1278972 w 3681350"/>
              <a:gd name="connsiteY4" fmla="*/ 1805612 h 1805612"/>
              <a:gd name="connsiteX5" fmla="*/ 1733797 w 3681350"/>
              <a:gd name="connsiteY5" fmla="*/ 1342920 h 1805612"/>
              <a:gd name="connsiteX6" fmla="*/ 2375065 w 3681350"/>
              <a:gd name="connsiteY6" fmla="*/ 36634 h 1805612"/>
              <a:gd name="connsiteX7" fmla="*/ 2576945 w 3681350"/>
              <a:gd name="connsiteY7" fmla="*/ 286016 h 1805612"/>
              <a:gd name="connsiteX8" fmla="*/ 2719449 w 3681350"/>
              <a:gd name="connsiteY8" fmla="*/ 1081663 h 1805612"/>
              <a:gd name="connsiteX9" fmla="*/ 2909454 w 3681350"/>
              <a:gd name="connsiteY9" fmla="*/ 1532925 h 1805612"/>
              <a:gd name="connsiteX10" fmla="*/ 3384467 w 3681350"/>
              <a:gd name="connsiteY10" fmla="*/ 1331045 h 1805612"/>
              <a:gd name="connsiteX11" fmla="*/ 3681350 w 3681350"/>
              <a:gd name="connsiteY11" fmla="*/ 523523 h 1805612"/>
              <a:gd name="connsiteX0" fmla="*/ 0 w 3681350"/>
              <a:gd name="connsiteY0" fmla="*/ 736509 h 1769216"/>
              <a:gd name="connsiteX1" fmla="*/ 356259 w 3681350"/>
              <a:gd name="connsiteY1" fmla="*/ 380249 h 1769216"/>
              <a:gd name="connsiteX2" fmla="*/ 688768 w 3681350"/>
              <a:gd name="connsiteY2" fmla="*/ 677132 h 1769216"/>
              <a:gd name="connsiteX3" fmla="*/ 890649 w 3681350"/>
              <a:gd name="connsiteY3" fmla="*/ 1318399 h 1769216"/>
              <a:gd name="connsiteX4" fmla="*/ 1278972 w 3681350"/>
              <a:gd name="connsiteY4" fmla="*/ 1769216 h 1769216"/>
              <a:gd name="connsiteX5" fmla="*/ 1733797 w 3681350"/>
              <a:gd name="connsiteY5" fmla="*/ 1306524 h 1769216"/>
              <a:gd name="connsiteX6" fmla="*/ 2375065 w 3681350"/>
              <a:gd name="connsiteY6" fmla="*/ 238 h 1769216"/>
              <a:gd name="connsiteX7" fmla="*/ 2576945 w 3681350"/>
              <a:gd name="connsiteY7" fmla="*/ 249620 h 1769216"/>
              <a:gd name="connsiteX8" fmla="*/ 2719449 w 3681350"/>
              <a:gd name="connsiteY8" fmla="*/ 1045267 h 1769216"/>
              <a:gd name="connsiteX9" fmla="*/ 2909454 w 3681350"/>
              <a:gd name="connsiteY9" fmla="*/ 1496529 h 1769216"/>
              <a:gd name="connsiteX10" fmla="*/ 3384467 w 3681350"/>
              <a:gd name="connsiteY10" fmla="*/ 1294649 h 1769216"/>
              <a:gd name="connsiteX11" fmla="*/ 3681350 w 3681350"/>
              <a:gd name="connsiteY11" fmla="*/ 487127 h 1769216"/>
              <a:gd name="connsiteX0" fmla="*/ 0 w 3681350"/>
              <a:gd name="connsiteY0" fmla="*/ 737904 h 1770611"/>
              <a:gd name="connsiteX1" fmla="*/ 356259 w 3681350"/>
              <a:gd name="connsiteY1" fmla="*/ 381644 h 1770611"/>
              <a:gd name="connsiteX2" fmla="*/ 688768 w 3681350"/>
              <a:gd name="connsiteY2" fmla="*/ 678527 h 1770611"/>
              <a:gd name="connsiteX3" fmla="*/ 890649 w 3681350"/>
              <a:gd name="connsiteY3" fmla="*/ 1319794 h 1770611"/>
              <a:gd name="connsiteX4" fmla="*/ 1278972 w 3681350"/>
              <a:gd name="connsiteY4" fmla="*/ 1770611 h 1770611"/>
              <a:gd name="connsiteX5" fmla="*/ 1733797 w 3681350"/>
              <a:gd name="connsiteY5" fmla="*/ 1307919 h 1770611"/>
              <a:gd name="connsiteX6" fmla="*/ 2375065 w 3681350"/>
              <a:gd name="connsiteY6" fmla="*/ 1633 h 1770611"/>
              <a:gd name="connsiteX7" fmla="*/ 2719449 w 3681350"/>
              <a:gd name="connsiteY7" fmla="*/ 1046662 h 1770611"/>
              <a:gd name="connsiteX8" fmla="*/ 2909454 w 3681350"/>
              <a:gd name="connsiteY8" fmla="*/ 1497924 h 1770611"/>
              <a:gd name="connsiteX9" fmla="*/ 3384467 w 3681350"/>
              <a:gd name="connsiteY9" fmla="*/ 1296044 h 1770611"/>
              <a:gd name="connsiteX10" fmla="*/ 3681350 w 3681350"/>
              <a:gd name="connsiteY10" fmla="*/ 488522 h 1770611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46138 h 1778845"/>
              <a:gd name="connsiteX1" fmla="*/ 356259 w 3681350"/>
              <a:gd name="connsiteY1" fmla="*/ 389878 h 1778845"/>
              <a:gd name="connsiteX2" fmla="*/ 688768 w 3681350"/>
              <a:gd name="connsiteY2" fmla="*/ 686761 h 1778845"/>
              <a:gd name="connsiteX3" fmla="*/ 890649 w 3681350"/>
              <a:gd name="connsiteY3" fmla="*/ 1328028 h 1778845"/>
              <a:gd name="connsiteX4" fmla="*/ 1278972 w 3681350"/>
              <a:gd name="connsiteY4" fmla="*/ 1778845 h 1778845"/>
              <a:gd name="connsiteX5" fmla="*/ 1733797 w 3681350"/>
              <a:gd name="connsiteY5" fmla="*/ 1316153 h 1778845"/>
              <a:gd name="connsiteX6" fmla="*/ 2375065 w 3681350"/>
              <a:gd name="connsiteY6" fmla="*/ 9867 h 1778845"/>
              <a:gd name="connsiteX7" fmla="*/ 2662299 w 3681350"/>
              <a:gd name="connsiteY7" fmla="*/ 757716 h 1778845"/>
              <a:gd name="connsiteX8" fmla="*/ 3000894 w 3681350"/>
              <a:gd name="connsiteY8" fmla="*/ 1517588 h 1778845"/>
              <a:gd name="connsiteX9" fmla="*/ 3384467 w 3681350"/>
              <a:gd name="connsiteY9" fmla="*/ 1304278 h 1778845"/>
              <a:gd name="connsiteX10" fmla="*/ 3681350 w 3681350"/>
              <a:gd name="connsiteY10" fmla="*/ 496756 h 1778845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90649 w 3681350"/>
              <a:gd name="connsiteY2" fmla="*/ 132761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350" h="1778433">
                <a:moveTo>
                  <a:pt x="0" y="745726"/>
                </a:moveTo>
                <a:cubicBezTo>
                  <a:pt x="120732" y="572544"/>
                  <a:pt x="213533" y="345824"/>
                  <a:pt x="356259" y="389466"/>
                </a:cubicBezTo>
                <a:cubicBezTo>
                  <a:pt x="498985" y="433108"/>
                  <a:pt x="702574" y="661782"/>
                  <a:pt x="856359" y="1007576"/>
                </a:cubicBezTo>
                <a:cubicBezTo>
                  <a:pt x="1010144" y="1353370"/>
                  <a:pt x="1048145" y="1762352"/>
                  <a:pt x="1278972" y="1778433"/>
                </a:cubicBezTo>
                <a:cubicBezTo>
                  <a:pt x="1522367" y="1753594"/>
                  <a:pt x="1551115" y="1610571"/>
                  <a:pt x="1733797" y="1315741"/>
                </a:cubicBezTo>
                <a:cubicBezTo>
                  <a:pt x="1916479" y="1020911"/>
                  <a:pt x="2212695" y="96813"/>
                  <a:pt x="2375065" y="9455"/>
                </a:cubicBezTo>
                <a:cubicBezTo>
                  <a:pt x="2537435" y="-77903"/>
                  <a:pt x="2603714" y="460297"/>
                  <a:pt x="2708019" y="791594"/>
                </a:cubicBezTo>
                <a:cubicBezTo>
                  <a:pt x="2812324" y="1122891"/>
                  <a:pt x="2888153" y="1431797"/>
                  <a:pt x="3000894" y="1517176"/>
                </a:cubicBezTo>
                <a:cubicBezTo>
                  <a:pt x="3113635" y="1602555"/>
                  <a:pt x="3255818" y="1472100"/>
                  <a:pt x="3384467" y="1303866"/>
                </a:cubicBezTo>
                <a:cubicBezTo>
                  <a:pt x="3513116" y="1135632"/>
                  <a:pt x="3597233" y="815988"/>
                  <a:pt x="3681350" y="496344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42680" y="4071308"/>
            <a:ext cx="1733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at local optima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703" y="4164340"/>
            <a:ext cx="199226" cy="224869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4790500" y="4288238"/>
            <a:ext cx="1" cy="185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1269" y="4909508"/>
            <a:ext cx="192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Current value of 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188" y="5022166"/>
            <a:ext cx="199226" cy="224869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3118380" y="4473978"/>
            <a:ext cx="1524000" cy="43553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3516" y="2182719"/>
                <a:ext cx="756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16" y="2182719"/>
                <a:ext cx="75674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3091680" y="2424600"/>
              <a:ext cx="2792160" cy="1677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86640" y="2418840"/>
                <a:ext cx="2802600" cy="16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12829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289602" cy="6408738"/>
          </a:xfrm>
        </p:spPr>
        <p:txBody>
          <a:bodyPr/>
          <a:lstStyle/>
          <a:p>
            <a:pPr marL="857250" lvl="1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400" dirty="0" smtClean="0">
                <a:latin typeface="Comic Sans MS" panose="030F0702030302020204" pitchFamily="66" charset="0"/>
              </a:rPr>
              <a:t>Mathematically:</a:t>
            </a: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849" y="2123653"/>
            <a:ext cx="58769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7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6552406" y="1259681"/>
            <a:ext cx="0" cy="239264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300390" y="3400311"/>
            <a:ext cx="327620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6552406" y="3907348"/>
            <a:ext cx="0" cy="239264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300390" y="6047978"/>
            <a:ext cx="327620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580" y="3527822"/>
            <a:ext cx="274654" cy="310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580" y="6185074"/>
            <a:ext cx="274654" cy="310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1" y="1847789"/>
            <a:ext cx="3104833" cy="7434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2041" y="2600759"/>
            <a:ext cx="428426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5" dirty="0">
                <a:solidFill>
                  <a:prstClr val="black"/>
                </a:solidFill>
                <a:latin typeface="Calibri"/>
                <a:ea typeface="+mn-ea"/>
              </a:rPr>
              <a:t>If </a:t>
            </a:r>
            <a:r>
              <a:rPr lang="el-GR" sz="2205" dirty="0">
                <a:solidFill>
                  <a:prstClr val="black"/>
                </a:solidFill>
                <a:latin typeface="Calibri"/>
                <a:ea typeface="+mn-ea"/>
              </a:rPr>
              <a:t>α</a:t>
            </a:r>
            <a:r>
              <a:rPr lang="en-US" sz="2205" dirty="0">
                <a:solidFill>
                  <a:prstClr val="black"/>
                </a:solidFill>
                <a:latin typeface="Calibri"/>
                <a:ea typeface="+mn-ea"/>
              </a:rPr>
              <a:t> is too small, gradient descent can be slow.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041" y="4535884"/>
            <a:ext cx="4284266" cy="1110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5" dirty="0">
                <a:solidFill>
                  <a:prstClr val="black"/>
                </a:solidFill>
                <a:latin typeface="Calibri"/>
                <a:ea typeface="+mn-ea"/>
              </a:rPr>
              <a:t>If </a:t>
            </a:r>
            <a:r>
              <a:rPr lang="el-GR" sz="2205" dirty="0">
                <a:solidFill>
                  <a:prstClr val="black"/>
                </a:solidFill>
                <a:latin typeface="Calibri"/>
                <a:ea typeface="+mn-ea"/>
              </a:rPr>
              <a:t>α</a:t>
            </a:r>
            <a:r>
              <a:rPr lang="en-US" sz="2205" dirty="0">
                <a:solidFill>
                  <a:prstClr val="black"/>
                </a:solidFill>
                <a:latin typeface="Calibri"/>
                <a:ea typeface="+mn-ea"/>
              </a:rPr>
              <a:t> is too large, gradient descent can overshoot the minimum. It may fail to converge, or even diverge.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661590" y="1354633"/>
              <a:ext cx="9423003" cy="4818856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3310" y="1344553"/>
                <a:ext cx="9440643" cy="48332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26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289602" cy="6408738"/>
          </a:xfrm>
        </p:spPr>
        <p:txBody>
          <a:bodyPr/>
          <a:lstStyle/>
          <a:p>
            <a:pPr marL="857250" lvl="1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400" dirty="0" smtClean="0">
                <a:latin typeface="Comic Sans MS" panose="030F0702030302020204" pitchFamily="66" charset="0"/>
              </a:rPr>
              <a:t>Gradient Descent Algorithm</a:t>
            </a: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47" y="2209555"/>
            <a:ext cx="1915668" cy="7178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47" y="4692057"/>
            <a:ext cx="2836926" cy="4069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47" y="5409955"/>
            <a:ext cx="2852772" cy="4114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/>
              <p14:cNvContentPartPr/>
              <p14:nvPr/>
            </p14:nvContentPartPr>
            <p14:xfrm>
              <a:off x="1849656" y="2177005"/>
              <a:ext cx="6647040" cy="38350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2376" y="2155045"/>
                <a:ext cx="6685200" cy="38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330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88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289602" cy="6408738"/>
          </a:xfrm>
        </p:spPr>
        <p:txBody>
          <a:bodyPr/>
          <a:lstStyle/>
          <a:p>
            <a:pPr marL="857250" lvl="1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400" dirty="0" smtClean="0">
                <a:latin typeface="Comic Sans MS" panose="030F0702030302020204" pitchFamily="66" charset="0"/>
              </a:rPr>
              <a:t>Gradient Descent Algorithm</a:t>
            </a: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52" y="1907629"/>
            <a:ext cx="3230117" cy="127145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9" y="2402549"/>
            <a:ext cx="2731770" cy="30632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64534" y="4115469"/>
            <a:ext cx="425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Correct: Simultaneous update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80" y="4675691"/>
            <a:ext cx="2964485" cy="119237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991638" y="4115469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Incorrect: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83" y="4675691"/>
            <a:ext cx="2964485" cy="1139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66941" y="6344654"/>
            <a:ext cx="4645555" cy="5060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44" y="7123243"/>
            <a:ext cx="2201418" cy="306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40112" y="7051729"/>
            <a:ext cx="234746" cy="3997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74858" y="70922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=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945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289602" cy="6408738"/>
          </a:xfrm>
        </p:spPr>
        <p:txBody>
          <a:bodyPr/>
          <a:lstStyle/>
          <a:p>
            <a:pPr marL="857250" lvl="1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400" dirty="0" smtClean="0">
                <a:latin typeface="Comic Sans MS" panose="030F0702030302020204" pitchFamily="66" charset="0"/>
              </a:rPr>
              <a:t>Gradient Descent Algorithm</a:t>
            </a: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2655651"/>
            <a:ext cx="4118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Gradient descent algorithm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93851"/>
            <a:ext cx="3513582" cy="19156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74" y="3568527"/>
            <a:ext cx="2201418" cy="3063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24400" y="2651186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Linear Regression Model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74" y="4332051"/>
            <a:ext cx="4246626" cy="59679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4495800" y="2555701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853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289602" cy="6408738"/>
          </a:xfrm>
        </p:spPr>
        <p:txBody>
          <a:bodyPr/>
          <a:lstStyle/>
          <a:p>
            <a:pPr marL="857250" lvl="1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400" dirty="0" smtClean="0">
                <a:latin typeface="Comic Sans MS" panose="030F0702030302020204" pitchFamily="66" charset="0"/>
              </a:rPr>
              <a:t>Gradient Descent Algorithm</a:t>
            </a: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2368935"/>
            <a:ext cx="5454396" cy="21168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0390" y="2855089"/>
            <a:ext cx="22525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update </a:t>
            </a:r>
            <a:endParaRPr lang="en-US" sz="24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and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simultaneously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5786760" y="2919859"/>
            <a:ext cx="152400" cy="12192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2508840" y="1562373"/>
              <a:ext cx="6203880" cy="34416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98400" y="1543653"/>
                <a:ext cx="6230880" cy="346932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086" y="3323881"/>
            <a:ext cx="284815" cy="3119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592" y="3325237"/>
            <a:ext cx="273966" cy="309229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607732"/>
              </p:ext>
            </p:extLst>
          </p:nvPr>
        </p:nvGraphicFramePr>
        <p:xfrm>
          <a:off x="8280672" y="1668272"/>
          <a:ext cx="1752767" cy="5048250"/>
        </p:xfrm>
        <a:graphic>
          <a:graphicData uri="http://schemas.openxmlformats.org/drawingml/2006/table">
            <a:tbl>
              <a:tblPr/>
              <a:tblGrid>
                <a:gridCol w="74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Area (SQM)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Selling Price (Lacs)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44" y="6299623"/>
            <a:ext cx="2201418" cy="3063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40112" y="6228109"/>
            <a:ext cx="234746" cy="39970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474858" y="626858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=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24088" y="7020197"/>
                <a:ext cx="4810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 = 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 = </a:t>
                </a:r>
                <a:r>
                  <a:rPr lang="en-IN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0.5 ?</a:t>
                </a:r>
                <a:endParaRPr lang="en-IN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088" y="7020197"/>
                <a:ext cx="4810470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014" t="-8333" b="-2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" name="Ink 2"/>
              <p14:cNvContentPartPr/>
              <p14:nvPr/>
            </p14:nvContentPartPr>
            <p14:xfrm>
              <a:off x="611640" y="921240"/>
              <a:ext cx="9356760" cy="5705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7320" y="916200"/>
                <a:ext cx="9366480" cy="57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025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047" y="1511697"/>
            <a:ext cx="4981300" cy="63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528" b="1" dirty="0">
                <a:solidFill>
                  <a:prstClr val="black"/>
                </a:solidFill>
                <a:latin typeface="Calibri"/>
                <a:ea typeface="+mn-ea"/>
              </a:rPr>
              <a:t>“Batch” 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6046" y="2519759"/>
            <a:ext cx="8636309" cy="131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969" dirty="0">
                <a:solidFill>
                  <a:prstClr val="black"/>
                </a:solidFill>
                <a:latin typeface="Calibri"/>
                <a:ea typeface="+mn-ea"/>
              </a:rPr>
              <a:t>“Batch”: Each step of gradient descent uses all the training examples.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97731" y="2143224"/>
              <a:ext cx="7797403" cy="2752725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891" y="2134945"/>
                <a:ext cx="7813603" cy="27689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5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House Price Prediction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070975" cy="6408738"/>
          </a:xfrm>
        </p:spPr>
        <p:txBody>
          <a:bodyPr/>
          <a:lstStyle/>
          <a:p>
            <a:pPr marL="457200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1257300" lvl="2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000" dirty="0" smtClean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58039"/>
              </p:ext>
            </p:extLst>
          </p:nvPr>
        </p:nvGraphicFramePr>
        <p:xfrm>
          <a:off x="287784" y="1691605"/>
          <a:ext cx="3240360" cy="456057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Area (SQM)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Selling Price (Lacs)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168" y="1979637"/>
            <a:ext cx="6036711" cy="39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35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References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070975" cy="6408738"/>
          </a:xfrm>
        </p:spPr>
        <p:txBody>
          <a:bodyPr/>
          <a:lstStyle/>
          <a:p>
            <a:pPr marL="457200" indent="-457200" algn="just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800" dirty="0" smtClean="0">
                <a:latin typeface="Comic Sans MS" panose="030F0702030302020204" pitchFamily="66" charset="0"/>
              </a:rPr>
              <a:t>Andrew Ng’s slides on Linear Regression from his Machine Learning Course on Coursera.</a:t>
            </a:r>
          </a:p>
          <a:p>
            <a:pPr marL="857250" lvl="1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93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Disclaimer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070975" cy="6408738"/>
          </a:xfrm>
        </p:spPr>
        <p:txBody>
          <a:bodyPr/>
          <a:lstStyle/>
          <a:p>
            <a:pPr marL="457200" indent="-457200" algn="just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800" dirty="0" smtClean="0">
                <a:latin typeface="Comic Sans MS" panose="030F0702030302020204" pitchFamily="66" charset="0"/>
              </a:rPr>
              <a:t>Content of this presentation is not original and it has been prepared from various sources for teaching purpose.</a:t>
            </a:r>
          </a:p>
          <a:p>
            <a:pPr marL="857250" lvl="1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93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Solve the regression problem and calculate the </a:t>
            </a:r>
            <a:r>
              <a:rPr lang="en-IN" dirty="0" err="1" smtClean="0"/>
              <a:t>coeffiient</a:t>
            </a:r>
            <a:endParaRPr lang="en-IN" dirty="0"/>
          </a:p>
        </p:txBody>
      </p:sp>
      <p:pic>
        <p:nvPicPr>
          <p:cNvPr id="1026" name="Picture 2" descr="https://img.brainkart.com/extra3/fzx3Nz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4" y="1907629"/>
            <a:ext cx="6542859" cy="531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80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6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79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9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070975" cy="6408738"/>
          </a:xfrm>
        </p:spPr>
        <p:txBody>
          <a:bodyPr/>
          <a:lstStyle/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02231"/>
              </p:ext>
            </p:extLst>
          </p:nvPr>
        </p:nvGraphicFramePr>
        <p:xfrm>
          <a:off x="287784" y="1691605"/>
          <a:ext cx="3240360" cy="456057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Area (SQM)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Selling Price (Lacs)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677" y="1910084"/>
            <a:ext cx="5380535" cy="35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72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070975" cy="6408738"/>
          </a:xfrm>
        </p:spPr>
        <p:txBody>
          <a:bodyPr/>
          <a:lstStyle/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04435"/>
              </p:ext>
            </p:extLst>
          </p:nvPr>
        </p:nvGraphicFramePr>
        <p:xfrm>
          <a:off x="287784" y="1691605"/>
          <a:ext cx="3240360" cy="456057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Area (SQM)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Selling Price (Lacs)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49" y="1910084"/>
            <a:ext cx="6058991" cy="39520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394360" y="3276720"/>
              <a:ext cx="7536600" cy="3522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8240" y="3272400"/>
                <a:ext cx="7549200" cy="353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346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070975" cy="6408738"/>
          </a:xfrm>
        </p:spPr>
        <p:txBody>
          <a:bodyPr/>
          <a:lstStyle/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902632"/>
              </p:ext>
            </p:extLst>
          </p:nvPr>
        </p:nvGraphicFramePr>
        <p:xfrm>
          <a:off x="287784" y="1691605"/>
          <a:ext cx="3240360" cy="456057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Area (SQM)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Selling Price (Lacs)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963" y="1895796"/>
            <a:ext cx="5735812" cy="37534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388200" y="3070800"/>
              <a:ext cx="1960920" cy="1041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3520" y="3066120"/>
                <a:ext cx="1968840" cy="10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7770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070975" cy="6408738"/>
          </a:xfrm>
        </p:spPr>
        <p:txBody>
          <a:bodyPr/>
          <a:lstStyle/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30080"/>
              </p:ext>
            </p:extLst>
          </p:nvPr>
        </p:nvGraphicFramePr>
        <p:xfrm>
          <a:off x="287784" y="1691605"/>
          <a:ext cx="3240360" cy="456057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Area (SQM)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Selling Price (Lacs)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352" y="1910084"/>
            <a:ext cx="6366512" cy="41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04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Rectangle 2"/>
              <p:cNvSpPr>
                <a:spLocks noGrp="1" noChangeArrowheads="1"/>
              </p:cNvSpPr>
              <p:nvPr>
                <p:ph type="subTitle" idx="4294967295"/>
              </p:nvPr>
            </p:nvSpPr>
            <p:spPr>
              <a:xfrm>
                <a:off x="503238" y="971550"/>
                <a:ext cx="9289602" cy="6408738"/>
              </a:xfrm>
            </p:spPr>
            <p:txBody>
              <a:bodyPr/>
              <a:lstStyle/>
              <a:p>
                <a:pPr marL="857250" lvl="1" indent="-45720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Wingdings" panose="05000000000000000000" pitchFamily="2" charset="2"/>
                  <a:buChar char="Ø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r>
                  <a:rPr lang="en-US" altLang="en-US" sz="2400" dirty="0" smtClean="0">
                    <a:latin typeface="Comic Sans MS" panose="030F0702030302020204" pitchFamily="66" charset="0"/>
                  </a:rPr>
                  <a:t>Mathematically:</a:t>
                </a:r>
              </a:p>
              <a:p>
                <a:pPr marL="1257300" lvl="2" indent="-45720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Wingdings" panose="05000000000000000000" pitchFamily="2" charset="2"/>
                  <a:buChar char="Ø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𝑀𝑖𝑛𝑖𝑚𝑖𝑧𝑒</m:t>
                    </m:r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IN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en-US" dirty="0" smtClean="0">
                    <a:latin typeface="Comic Sans MS" panose="030F0702030302020204" pitchFamily="66" charset="0"/>
                  </a:rPr>
                  <a:t>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en-US" dirty="0" smtClean="0">
                    <a:latin typeface="Comic Sans MS" panose="030F0702030302020204" pitchFamily="66" charset="0"/>
                  </a:rPr>
                  <a:t> =</a:t>
                </a: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r>
                  <a:rPr lang="en-US" altLang="en-US" dirty="0" smtClean="0">
                    <a:latin typeface="Comic Sans MS" panose="030F0702030302020204" pitchFamily="66" charset="0"/>
                  </a:rPr>
                  <a:t>				</a:t>
                </a: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r>
                  <a:rPr lang="en-US" altLang="en-US" dirty="0">
                    <a:latin typeface="Comic Sans MS" panose="030F0702030302020204" pitchFamily="66" charset="0"/>
                  </a:rPr>
                  <a:t>	</a:t>
                </a:r>
                <a:r>
                  <a:rPr lang="en-US" altLang="en-US" dirty="0" smtClean="0">
                    <a:latin typeface="Comic Sans MS" panose="030F0702030302020204" pitchFamily="66" charset="0"/>
                  </a:rPr>
                  <a:t>			OR</a:t>
                </a: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dirty="0" smtClean="0">
                  <a:latin typeface="Comic Sans MS" panose="030F0702030302020204" pitchFamily="66" charset="0"/>
                </a:endParaRPr>
              </a:p>
              <a:p>
                <a:pPr marL="1257300" lvl="2" indent="-45720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Wingdings" panose="05000000000000000000" pitchFamily="2" charset="2"/>
                  <a:buChar char="Ø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IN" altLang="en-US" i="1" smtClean="0">
                        <a:latin typeface="Cambria Math" panose="02040503050406030204" pitchFamily="18" charset="0"/>
                      </a:rPr>
                      <m:t>𝑀𝑖𝑛𝑖𝑚𝑖𝑧𝑒</m:t>
                    </m:r>
                    <m:r>
                      <a:rPr lang="en-IN" alt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IN" altLang="en-US" i="1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I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I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en-US" dirty="0" smtClean="0">
                  <a:latin typeface="Comic Sans MS" panose="030F0702030302020204" pitchFamily="66" charset="0"/>
                </a:endParaRPr>
              </a:p>
              <a:p>
                <a:pPr marL="1257300" lvl="2" indent="-45720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Wingdings" panose="05000000000000000000" pitchFamily="2" charset="2"/>
                  <a:buChar char="Ø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dirty="0">
                  <a:latin typeface="Comic Sans MS" panose="030F0702030302020204" pitchFamily="66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r>
                  <a:rPr lang="en-US" altLang="en-US" dirty="0" smtClean="0">
                    <a:latin typeface="Comic Sans MS" panose="030F0702030302020204" pitchFamily="66" charset="0"/>
                  </a:rPr>
                  <a:t>				OR</a:t>
                </a:r>
                <a:endParaRPr lang="en-US" altLang="en-US" dirty="0">
                  <a:latin typeface="Comic Sans MS" panose="030F0702030302020204" pitchFamily="66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dirty="0">
                  <a:latin typeface="Comic Sans MS" panose="030F0702030302020204" pitchFamily="66" charset="0"/>
                </a:endParaRPr>
              </a:p>
              <a:p>
                <a:pPr marL="1257300" lvl="2" indent="-45720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Wingdings" panose="05000000000000000000" pitchFamily="2" charset="2"/>
                  <a:buChar char="Ø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IN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alt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IN" altLang="en-US" i="1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I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I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en-US" dirty="0" smtClean="0">
                  <a:latin typeface="Comic Sans MS" panose="030F0702030302020204" pitchFamily="66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dirty="0" smtClean="0">
                  <a:latin typeface="Comic Sans MS" panose="030F0702030302020204" pitchFamily="66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r>
                  <a:rPr lang="en-US" altLang="en-US" dirty="0">
                    <a:latin typeface="Comic Sans MS" panose="030F0702030302020204" pitchFamily="66" charset="0"/>
                  </a:rPr>
                  <a:t>	</a:t>
                </a:r>
                <a:r>
                  <a:rPr lang="en-US" altLang="en-US" dirty="0" smtClean="0">
                    <a:latin typeface="Comic Sans MS" panose="030F0702030302020204" pitchFamily="66" charset="0"/>
                  </a:rPr>
                  <a:t>			OR</a:t>
                </a:r>
                <a:endParaRPr lang="en-US" altLang="en-US" dirty="0">
                  <a:latin typeface="Comic Sans MS" panose="030F0702030302020204" pitchFamily="66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dirty="0">
                  <a:latin typeface="Comic Sans MS" panose="030F0702030302020204" pitchFamily="66" charset="0"/>
                </a:endParaRPr>
              </a:p>
              <a:p>
                <a:pPr marL="1257300" lvl="2" indent="-45720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Wingdings" panose="05000000000000000000" pitchFamily="2" charset="2"/>
                  <a:buChar char="Ø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IN" altLang="en-US" b="0" i="1" dirty="0" smtClean="0">
                        <a:latin typeface="Cambria Math" panose="02040503050406030204" pitchFamily="18" charset="0"/>
                      </a:rPr>
                      <m:t>𝑀𝑖𝑛𝑖𝑚𝑖𝑧𝑒</m:t>
                    </m:r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altLang="en-US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I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IN" altLang="en-US" i="1" dirty="0" smtClean="0">
                  <a:latin typeface="Cambria Math" panose="02040503050406030204" pitchFamily="18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r>
                  <a:rPr lang="en-IN" altLang="en-US" sz="20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alt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alt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sz="2000" dirty="0" smtClean="0">
                  <a:latin typeface="Comic Sans MS" panose="030F0702030302020204" pitchFamily="66" charset="0"/>
                </a:endParaRPr>
              </a:p>
              <a:p>
                <a:pPr marL="400050" lvl="1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sz="2400" dirty="0" smtClean="0">
                  <a:latin typeface="Comic Sans MS" panose="030F0702030302020204" pitchFamily="66" charset="0"/>
                </a:endParaRPr>
              </a:p>
              <a:p>
                <a:pPr marL="400050" lvl="1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dirty="0" smtClean="0">
                  <a:latin typeface="Comic Sans MS" panose="030F0702030302020204" pitchFamily="66" charset="0"/>
                </a:endParaRPr>
              </a:p>
              <a:p>
                <a:pPr marL="0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sz="2800" dirty="0" smtClean="0">
                  <a:latin typeface="Comic Sans MS" panose="030F0702030302020204" pitchFamily="66" charset="0"/>
                </a:endParaRPr>
              </a:p>
              <a:p>
                <a:pPr marL="0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sz="2800" dirty="0" smtClean="0">
                  <a:latin typeface="Comic Sans MS" panose="030F0702030302020204" pitchFamily="66" charset="0"/>
                </a:endParaRPr>
              </a:p>
              <a:p>
                <a:pPr marL="0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sz="2800" dirty="0" smtClean="0">
                  <a:latin typeface="Comic Sans MS" panose="030F0702030302020204" pitchFamily="66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Times New Roman" pitchFamily="16" charset="0"/>
                  <a:buNone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sz="2800" dirty="0" smtClean="0">
                  <a:latin typeface="Comic Sans MS" panose="030F0702030302020204" pitchFamily="66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Times New Roman" pitchFamily="16" charset="0"/>
                  <a:buNone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sz="2800" dirty="0" smtClean="0">
                  <a:latin typeface="Comic Sans MS" panose="030F0702030302020204" pitchFamily="66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Times New Roman" pitchFamily="16" charset="0"/>
                  <a:buNone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sz="28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0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503238" y="971550"/>
                <a:ext cx="9289602" cy="6408738"/>
              </a:xfrm>
              <a:blipFill rotWithShape="0">
                <a:blip r:embed="rId4"/>
                <a:stretch>
                  <a:fillRect t="-38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10" y="1403573"/>
            <a:ext cx="2201418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06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32421"/>
              </p:ext>
            </p:extLst>
          </p:nvPr>
        </p:nvGraphicFramePr>
        <p:xfrm>
          <a:off x="1680104" y="1539701"/>
          <a:ext cx="7464666" cy="332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111">
                  <a:extLst>
                    <a:ext uri="{9D8B030D-6E8A-4147-A177-3AD203B41FA5}">
                      <a16:colId xmlns:a16="http://schemas.microsoft.com/office/drawing/2014/main" val="1903870977"/>
                    </a:ext>
                  </a:extLst>
                </a:gridCol>
                <a:gridCol w="1244111">
                  <a:extLst>
                    <a:ext uri="{9D8B030D-6E8A-4147-A177-3AD203B41FA5}">
                      <a16:colId xmlns:a16="http://schemas.microsoft.com/office/drawing/2014/main" val="2788949806"/>
                    </a:ext>
                  </a:extLst>
                </a:gridCol>
                <a:gridCol w="1244111">
                  <a:extLst>
                    <a:ext uri="{9D8B030D-6E8A-4147-A177-3AD203B41FA5}">
                      <a16:colId xmlns:a16="http://schemas.microsoft.com/office/drawing/2014/main" val="2455158686"/>
                    </a:ext>
                  </a:extLst>
                </a:gridCol>
                <a:gridCol w="1244111">
                  <a:extLst>
                    <a:ext uri="{9D8B030D-6E8A-4147-A177-3AD203B41FA5}">
                      <a16:colId xmlns:a16="http://schemas.microsoft.com/office/drawing/2014/main" val="61234466"/>
                    </a:ext>
                  </a:extLst>
                </a:gridCol>
                <a:gridCol w="1244111">
                  <a:extLst>
                    <a:ext uri="{9D8B030D-6E8A-4147-A177-3AD203B41FA5}">
                      <a16:colId xmlns:a16="http://schemas.microsoft.com/office/drawing/2014/main" val="716343421"/>
                    </a:ext>
                  </a:extLst>
                </a:gridCol>
                <a:gridCol w="1244111">
                  <a:extLst>
                    <a:ext uri="{9D8B030D-6E8A-4147-A177-3AD203B41FA5}">
                      <a16:colId xmlns:a16="http://schemas.microsoft.com/office/drawing/2014/main" val="2873873843"/>
                    </a:ext>
                  </a:extLst>
                </a:gridCol>
              </a:tblGrid>
              <a:tr h="658590"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Ŷ (</a:t>
                      </a:r>
                      <a:r>
                        <a:rPr lang="en-IN" dirty="0" smtClean="0">
                          <a:sym typeface="Symbol" panose="05050102010706020507" pitchFamily="18" charset="2"/>
                        </a:rPr>
                        <a:t>=0)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Ŷ (</a:t>
                      </a:r>
                      <a:r>
                        <a:rPr lang="en-IN" dirty="0" smtClean="0">
                          <a:sym typeface="Symbol" panose="05050102010706020507" pitchFamily="18" charset="2"/>
                        </a:rPr>
                        <a:t>=1)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Ŷ (</a:t>
                      </a:r>
                      <a:r>
                        <a:rPr lang="en-IN" dirty="0" smtClean="0">
                          <a:sym typeface="Symbol" panose="05050102010706020507" pitchFamily="18" charset="2"/>
                        </a:rPr>
                        <a:t>=2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Ŷ (</a:t>
                      </a:r>
                      <a:r>
                        <a:rPr lang="en-IN" dirty="0" smtClean="0">
                          <a:sym typeface="Symbol" panose="05050102010706020507" pitchFamily="18" charset="2"/>
                        </a:rPr>
                        <a:t>=3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120197"/>
                  </a:ext>
                </a:extLst>
              </a:tr>
              <a:tr h="532333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849229"/>
                  </a:ext>
                </a:extLst>
              </a:tr>
              <a:tr h="532333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456829"/>
                  </a:ext>
                </a:extLst>
              </a:tr>
              <a:tr h="532333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34870"/>
                  </a:ext>
                </a:extLst>
              </a:tr>
              <a:tr h="532333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41270"/>
                  </a:ext>
                </a:extLst>
              </a:tr>
              <a:tr h="532333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03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3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924057" y="1259681"/>
            <a:ext cx="0" cy="239264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72041" y="3400311"/>
            <a:ext cx="327620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924057" y="3907348"/>
            <a:ext cx="0" cy="239264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2041" y="6047978"/>
            <a:ext cx="327620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68375" y="1094283"/>
              <a:ext cx="8604250" cy="5418534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935" y="1076642"/>
                <a:ext cx="8647089" cy="54491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866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;\;\quad\quad{(for $j=1$ and $j=0$)}&#10;&#10;\}&#10;% \delta_i^{(l)} = \left(\sum_j W_{ji}^{(l)} \delta_j^{(l+1)}\right) f'(z_i^{(l)})&#10;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 &#10;\frac{\partial}{\partial \theta_j} J(\theta_0,\theta_1) = &#10;$ &#10;% \delta_i^{(l)} = \left(\sum_j W_{ji}^{(l)} \delta_j^{(l+1)}\right) f'(z_i^{(l)})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43898</TotalTime>
  <Words>507</Words>
  <Application>Microsoft Office PowerPoint</Application>
  <PresentationFormat>Custom</PresentationFormat>
  <Paragraphs>413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Microsoft YaHei</vt:lpstr>
      <vt:lpstr>Arial</vt:lpstr>
      <vt:lpstr>Arial Unicode MS</vt:lpstr>
      <vt:lpstr>Calibri</vt:lpstr>
      <vt:lpstr>Cambria Math</vt:lpstr>
      <vt:lpstr>Comic Sans MS</vt:lpstr>
      <vt:lpstr>Symbol</vt:lpstr>
      <vt:lpstr>Times New Roman</vt:lpstr>
      <vt:lpstr>Wingdings</vt:lpstr>
      <vt:lpstr>Office Theme</vt:lpstr>
      <vt:lpstr>1_Lecture</vt:lpstr>
      <vt:lpstr>2_Lecture</vt:lpstr>
      <vt:lpstr>PowerPoint Presentation</vt:lpstr>
      <vt:lpstr>House Price Prediction</vt:lpstr>
      <vt:lpstr>House Price Prediction</vt:lpstr>
      <vt:lpstr>House Price Prediction</vt:lpstr>
      <vt:lpstr>House Price Prediction</vt:lpstr>
      <vt:lpstr>House Price Prediction</vt:lpstr>
      <vt:lpstr>House Price Prediction</vt:lpstr>
      <vt:lpstr>PowerPoint Presentation</vt:lpstr>
      <vt:lpstr>PowerPoint Presentation</vt:lpstr>
      <vt:lpstr>House Price Prediction</vt:lpstr>
      <vt:lpstr>House Price Prediction</vt:lpstr>
      <vt:lpstr>PowerPoint Presentation</vt:lpstr>
      <vt:lpstr>House Price Prediction</vt:lpstr>
      <vt:lpstr>PowerPoint Presentation</vt:lpstr>
      <vt:lpstr>House Price Prediction</vt:lpstr>
      <vt:lpstr>House Price Prediction</vt:lpstr>
      <vt:lpstr>House Price Prediction</vt:lpstr>
      <vt:lpstr>PowerPoint Presentation</vt:lpstr>
      <vt:lpstr>PowerPoint Presentation</vt:lpstr>
      <vt:lpstr>References</vt:lpstr>
      <vt:lpstr>Disclaimer</vt:lpstr>
      <vt:lpstr>Solve the regression problem and calculate the coeffiient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</dc:creator>
  <cp:lastModifiedBy>Swati Jain</cp:lastModifiedBy>
  <cp:revision>208</cp:revision>
  <cp:lastPrinted>1601-01-01T00:00:00Z</cp:lastPrinted>
  <dcterms:created xsi:type="dcterms:W3CDTF">2013-01-08T06:31:59Z</dcterms:created>
  <dcterms:modified xsi:type="dcterms:W3CDTF">2021-08-06T16:00:49Z</dcterms:modified>
</cp:coreProperties>
</file>