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7" autoAdjust="0"/>
    <p:restoredTop sz="94660"/>
  </p:normalViewPr>
  <p:slideViewPr>
    <p:cSldViewPr snapToGrid="0">
      <p:cViewPr varScale="1">
        <p:scale>
          <a:sx n="83" d="100"/>
          <a:sy n="83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483B-5DCA-4AB0-8695-DA156370E431}" type="datetimeFigureOut">
              <a:rPr lang="en-IN" smtClean="0"/>
              <a:t>24/11/21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E32-3608-4BAB-86C4-ADE985DF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61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483B-5DCA-4AB0-8695-DA156370E431}" type="datetimeFigureOut">
              <a:rPr lang="en-IN" smtClean="0"/>
              <a:t>24/11/21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E32-3608-4BAB-86C4-ADE985DF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08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483B-5DCA-4AB0-8695-DA156370E431}" type="datetimeFigureOut">
              <a:rPr lang="en-IN" smtClean="0"/>
              <a:t>24/11/21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E32-3608-4BAB-86C4-ADE985DF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6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483B-5DCA-4AB0-8695-DA156370E431}" type="datetimeFigureOut">
              <a:rPr lang="en-IN" smtClean="0"/>
              <a:t>24/11/21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E32-3608-4BAB-86C4-ADE985DF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22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483B-5DCA-4AB0-8695-DA156370E431}" type="datetimeFigureOut">
              <a:rPr lang="en-IN" smtClean="0"/>
              <a:t>24/11/21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E32-3608-4BAB-86C4-ADE985DF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20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483B-5DCA-4AB0-8695-DA156370E431}" type="datetimeFigureOut">
              <a:rPr lang="en-IN" smtClean="0"/>
              <a:t>24/11/21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E32-3608-4BAB-86C4-ADE985DF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27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483B-5DCA-4AB0-8695-DA156370E431}" type="datetimeFigureOut">
              <a:rPr lang="en-IN" smtClean="0"/>
              <a:t>24/11/21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E32-3608-4BAB-86C4-ADE985DF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10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483B-5DCA-4AB0-8695-DA156370E431}" type="datetimeFigureOut">
              <a:rPr lang="en-IN" smtClean="0"/>
              <a:t>24/11/21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E32-3608-4BAB-86C4-ADE985DF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09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483B-5DCA-4AB0-8695-DA156370E431}" type="datetimeFigureOut">
              <a:rPr lang="en-IN" smtClean="0"/>
              <a:t>24/11/21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E32-3608-4BAB-86C4-ADE985DF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5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483B-5DCA-4AB0-8695-DA156370E431}" type="datetimeFigureOut">
              <a:rPr lang="en-IN" smtClean="0"/>
              <a:t>24/11/21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E32-3608-4BAB-86C4-ADE985DF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82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483B-5DCA-4AB0-8695-DA156370E431}" type="datetimeFigureOut">
              <a:rPr lang="en-IN" smtClean="0"/>
              <a:t>24/11/21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E32-3608-4BAB-86C4-ADE985DF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30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483B-5DCA-4AB0-8695-DA156370E431}" type="datetimeFigureOut">
              <a:rPr lang="en-IN" smtClean="0"/>
              <a:t>24/11/21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0E32-3608-4BAB-86C4-ADE985DF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92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Activation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05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5" y="3317875"/>
            <a:ext cx="10515600" cy="4351338"/>
          </a:xfrm>
        </p:spPr>
        <p:txBody>
          <a:bodyPr/>
          <a:lstStyle/>
          <a:p>
            <a:pPr fontAlgn="base"/>
            <a:r>
              <a:rPr lang="en-IN" b="1" dirty="0"/>
              <a:t>The identity function</a:t>
            </a:r>
            <a:r>
              <a:rPr lang="en-IN" dirty="0"/>
              <a:t> is a function that maps input to the same output value. It is a linear operator in vector space. Also, a known straight-line function where activation is proportional to the input. The simplest example of a linear activation function is a linear equation.</a:t>
            </a:r>
          </a:p>
          <a:p>
            <a:pPr fontAlgn="base"/>
            <a:r>
              <a:rPr lang="en-IN" dirty="0"/>
              <a:t> f(x) = a * </a:t>
            </a:r>
            <a:r>
              <a:rPr lang="en-IN" dirty="0" err="1"/>
              <a:t>x,where</a:t>
            </a:r>
            <a:r>
              <a:rPr lang="en-IN" dirty="0"/>
              <a:t> a ∈ R</a:t>
            </a:r>
          </a:p>
          <a:p>
            <a:endParaRPr lang="en-IN" dirty="0"/>
          </a:p>
        </p:txBody>
      </p:sp>
      <p:pic>
        <p:nvPicPr>
          <p:cNvPr id="1026" name="Picture 2" descr="https://cdn-images-1.medium.com/max/800/1*jDjjYjedO8kkYtFLuQf-8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24669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49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Binary Step Function</a:t>
            </a:r>
            <a:br>
              <a:rPr lang="en-IN" dirty="0"/>
            </a:br>
            <a:endParaRPr lang="en-IN" dirty="0"/>
          </a:p>
        </p:txBody>
      </p:sp>
      <p:pic>
        <p:nvPicPr>
          <p:cNvPr id="2050" name="Picture 2" descr="https://cdn-images-1.medium.com/max/800/0*g3fFcekgORQMgIp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21" y="1187216"/>
            <a:ext cx="456247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3652667"/>
            <a:ext cx="101963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 </a:t>
            </a:r>
            <a:r>
              <a:rPr lang="en-IN" b="1" dirty="0"/>
              <a:t>Binary Step Function</a:t>
            </a:r>
            <a:r>
              <a:rPr lang="en-IN" dirty="0"/>
              <a:t>, if the value of Y is above a certain value known as the threshold, </a:t>
            </a:r>
          </a:p>
          <a:p>
            <a:r>
              <a:rPr lang="en-IN" dirty="0"/>
              <a:t>the output is True(or activated) and if it’s less than the threshold then the output is false (or not activated).</a:t>
            </a:r>
          </a:p>
          <a:p>
            <a:r>
              <a:rPr lang="en-IN" dirty="0"/>
              <a:t> It is very useful in the classifier.</a:t>
            </a:r>
          </a:p>
          <a:p>
            <a:r>
              <a:rPr lang="en-IN" dirty="0"/>
              <a:t>The main problem with the binary step function is zero gradients or it is not differentiable at zero. </a:t>
            </a:r>
          </a:p>
          <a:p>
            <a:r>
              <a:rPr lang="en-IN" dirty="0"/>
              <a:t>It cannot update the gradient in backpropagation. </a:t>
            </a:r>
          </a:p>
          <a:p>
            <a:r>
              <a:rPr lang="en-IN" dirty="0"/>
              <a:t>It only works with binary class problems because it maps to only two categories 0 and 1.</a:t>
            </a:r>
          </a:p>
        </p:txBody>
      </p:sp>
    </p:spTree>
    <p:extLst>
      <p:ext uri="{BB962C8B-B14F-4D97-AF65-F5344CB8AC3E}">
        <p14:creationId xmlns:p14="http://schemas.microsoft.com/office/powerpoint/2010/main" val="367124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247" y="3219450"/>
            <a:ext cx="10515600" cy="4351338"/>
          </a:xfrm>
        </p:spPr>
        <p:txBody>
          <a:bodyPr/>
          <a:lstStyle/>
          <a:p>
            <a:r>
              <a:rPr lang="en-IN" dirty="0"/>
              <a:t>In the </a:t>
            </a:r>
            <a:r>
              <a:rPr lang="en-IN" b="1" dirty="0"/>
              <a:t>Bipolar Step Function</a:t>
            </a:r>
            <a:r>
              <a:rPr lang="en-IN" dirty="0"/>
              <a:t>, if the value of Y is above a certain value known as the threshold, the output is +1and if it’s less than the threshold then the output is -1. It has bipolar outputs (+1 to -1). It can be utilized in single-layer networks. 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3074" name="Picture 2" descr="https://cdn-images-1.medium.com/max/800/1*hT1Gev5ML6oGbVv-Ok5m6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22" y="365125"/>
            <a:ext cx="20574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11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b="1"/>
              <a:t>Sigmoid Function</a:t>
            </a:r>
            <a:r>
              <a:rPr lang="en-IN" sz="3600"/>
              <a:t> </a:t>
            </a:r>
            <a:br>
              <a:rPr lang="en-IN" sz="3600"/>
            </a:br>
            <a:endParaRPr lang="en-IN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fontAlgn="base"/>
            <a:r>
              <a:rPr lang="en-IN" sz="2000"/>
              <a:t>Binary Sigmoid function (or Logistic function)</a:t>
            </a:r>
          </a:p>
          <a:p>
            <a:pPr fontAlgn="base"/>
            <a:r>
              <a:rPr lang="en-IN" sz="2000"/>
              <a:t>Bipolar Sigmoid function (or Hyperbolic Tangent Function or Tanh)</a:t>
            </a:r>
          </a:p>
          <a:p>
            <a:endParaRPr lang="en-IN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5141193-D404-E44A-8D7E-8192CEE63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8" y="1782981"/>
            <a:ext cx="5815856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831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249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Activation Functions</vt:lpstr>
      <vt:lpstr>PowerPoint Presentation</vt:lpstr>
      <vt:lpstr>Binary Step Function </vt:lpstr>
      <vt:lpstr>PowerPoint Presentation</vt:lpstr>
      <vt:lpstr>Sigmoid Function 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Activation Functions</dc:title>
  <dc:creator>CH12</dc:creator>
  <cp:lastModifiedBy>shahaayush349@outlook.com</cp:lastModifiedBy>
  <cp:revision>4</cp:revision>
  <dcterms:created xsi:type="dcterms:W3CDTF">2021-10-05T08:22:55Z</dcterms:created>
  <dcterms:modified xsi:type="dcterms:W3CDTF">2021-11-23T19:15:08Z</dcterms:modified>
</cp:coreProperties>
</file>