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8387-F4CE-49CD-B9DB-B4C75481820E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3B7B-7BB5-4D81-BA2A-92788BC96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93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8387-F4CE-49CD-B9DB-B4C75481820E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3B7B-7BB5-4D81-BA2A-92788BC96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88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8387-F4CE-49CD-B9DB-B4C75481820E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3B7B-7BB5-4D81-BA2A-92788BC96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31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8387-F4CE-49CD-B9DB-B4C75481820E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3B7B-7BB5-4D81-BA2A-92788BC96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87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8387-F4CE-49CD-B9DB-B4C75481820E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3B7B-7BB5-4D81-BA2A-92788BC96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81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8387-F4CE-49CD-B9DB-B4C75481820E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3B7B-7BB5-4D81-BA2A-92788BC96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98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8387-F4CE-49CD-B9DB-B4C75481820E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3B7B-7BB5-4D81-BA2A-92788BC96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13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8387-F4CE-49CD-B9DB-B4C75481820E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3B7B-7BB5-4D81-BA2A-92788BC96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96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8387-F4CE-49CD-B9DB-B4C75481820E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3B7B-7BB5-4D81-BA2A-92788BC96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57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8387-F4CE-49CD-B9DB-B4C75481820E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3B7B-7BB5-4D81-BA2A-92788BC96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56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8387-F4CE-49CD-B9DB-B4C75481820E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3B7B-7BB5-4D81-BA2A-92788BC96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23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68387-F4CE-49CD-B9DB-B4C75481820E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C3B7B-7BB5-4D81-BA2A-92788BC96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48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Clustering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52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730" y="238872"/>
            <a:ext cx="8439710" cy="6523759"/>
          </a:xfrm>
        </p:spPr>
      </p:pic>
    </p:spTree>
    <p:extLst>
      <p:ext uri="{BB962C8B-B14F-4D97-AF65-F5344CB8AC3E}">
        <p14:creationId xmlns:p14="http://schemas.microsoft.com/office/powerpoint/2010/main" val="60125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" t="6872" r="4363" b="11234"/>
          <a:stretch/>
        </p:blipFill>
        <p:spPr>
          <a:xfrm>
            <a:off x="470393" y="389964"/>
            <a:ext cx="11389913" cy="578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6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14897"/>
            <a:ext cx="11819965" cy="567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3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23" y="296419"/>
            <a:ext cx="11181548" cy="549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11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10" y="298916"/>
            <a:ext cx="10811310" cy="581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0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9" y="309249"/>
            <a:ext cx="11370307" cy="576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89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74" y="428345"/>
            <a:ext cx="11279561" cy="582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10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Clustering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CH12</dc:creator>
  <cp:lastModifiedBy>CH12</cp:lastModifiedBy>
  <cp:revision>5</cp:revision>
  <dcterms:created xsi:type="dcterms:W3CDTF">2021-10-26T04:20:37Z</dcterms:created>
  <dcterms:modified xsi:type="dcterms:W3CDTF">2021-10-26T09:24:14Z</dcterms:modified>
</cp:coreProperties>
</file>