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Modi" userId="19a804d276abe47c" providerId="LiveId" clId="{9EC9DCB1-2BBB-455F-87B2-A46DE5C750FD}"/>
    <pc:docChg chg="undo custSel addSld delSld modSld sldOrd">
      <pc:chgData name="Parth Modi" userId="19a804d276abe47c" providerId="LiveId" clId="{9EC9DCB1-2BBB-455F-87B2-A46DE5C750FD}" dt="2020-02-04T16:23:58.445" v="2159"/>
      <pc:docMkLst>
        <pc:docMk/>
      </pc:docMkLst>
      <pc:sldChg chg="addSp modSp">
        <pc:chgData name="Parth Modi" userId="19a804d276abe47c" providerId="LiveId" clId="{9EC9DCB1-2BBB-455F-87B2-A46DE5C750FD}" dt="2020-02-04T11:21:30.203" v="132" actId="1036"/>
        <pc:sldMkLst>
          <pc:docMk/>
          <pc:sldMk cId="1975905836" sldId="256"/>
        </pc:sldMkLst>
        <pc:picChg chg="add mod">
          <ac:chgData name="Parth Modi" userId="19a804d276abe47c" providerId="LiveId" clId="{9EC9DCB1-2BBB-455F-87B2-A46DE5C750FD}" dt="2020-02-04T11:21:30.203" v="132" actId="1036"/>
          <ac:picMkLst>
            <pc:docMk/>
            <pc:sldMk cId="1975905836" sldId="256"/>
            <ac:picMk id="5" creationId="{9C89914B-F28B-46AD-A227-7A726EF4677E}"/>
          </ac:picMkLst>
        </pc:picChg>
      </pc:sldChg>
      <pc:sldChg chg="modSp add">
        <pc:chgData name="Parth Modi" userId="19a804d276abe47c" providerId="LiveId" clId="{9EC9DCB1-2BBB-455F-87B2-A46DE5C750FD}" dt="2020-02-04T11:12:19.016" v="114" actId="20577"/>
        <pc:sldMkLst>
          <pc:docMk/>
          <pc:sldMk cId="1011122239" sldId="257"/>
        </pc:sldMkLst>
        <pc:spChg chg="mod">
          <ac:chgData name="Parth Modi" userId="19a804d276abe47c" providerId="LiveId" clId="{9EC9DCB1-2BBB-455F-87B2-A46DE5C750FD}" dt="2020-02-04T11:11:12.193" v="21" actId="122"/>
          <ac:spMkLst>
            <pc:docMk/>
            <pc:sldMk cId="1011122239" sldId="257"/>
            <ac:spMk id="2" creationId="{2442E2D3-3709-46DA-ABDD-D8A3B3E538D1}"/>
          </ac:spMkLst>
        </pc:spChg>
        <pc:spChg chg="mod">
          <ac:chgData name="Parth Modi" userId="19a804d276abe47c" providerId="LiveId" clId="{9EC9DCB1-2BBB-455F-87B2-A46DE5C750FD}" dt="2020-02-04T11:12:19.016" v="114" actId="20577"/>
          <ac:spMkLst>
            <pc:docMk/>
            <pc:sldMk cId="1011122239" sldId="257"/>
            <ac:spMk id="3" creationId="{34C8D44B-5678-472D-B15C-5924D1655FC0}"/>
          </ac:spMkLst>
        </pc:spChg>
      </pc:sldChg>
      <pc:sldChg chg="addSp modSp add">
        <pc:chgData name="Parth Modi" userId="19a804d276abe47c" providerId="LiveId" clId="{9EC9DCB1-2BBB-455F-87B2-A46DE5C750FD}" dt="2020-02-04T11:43:51.455" v="314" actId="14100"/>
        <pc:sldMkLst>
          <pc:docMk/>
          <pc:sldMk cId="1025498766" sldId="258"/>
        </pc:sldMkLst>
        <pc:spChg chg="mod">
          <ac:chgData name="Parth Modi" userId="19a804d276abe47c" providerId="LiveId" clId="{9EC9DCB1-2BBB-455F-87B2-A46DE5C750FD}" dt="2020-02-04T11:35:20.080" v="291" actId="20577"/>
          <ac:spMkLst>
            <pc:docMk/>
            <pc:sldMk cId="1025498766" sldId="258"/>
            <ac:spMk id="2" creationId="{DD120EB7-14E3-4503-ADC7-A89444D58895}"/>
          </ac:spMkLst>
        </pc:spChg>
        <pc:spChg chg="mod">
          <ac:chgData name="Parth Modi" userId="19a804d276abe47c" providerId="LiveId" clId="{9EC9DCB1-2BBB-455F-87B2-A46DE5C750FD}" dt="2020-02-04T11:33:59.255" v="240" actId="6549"/>
          <ac:spMkLst>
            <pc:docMk/>
            <pc:sldMk cId="1025498766" sldId="258"/>
            <ac:spMk id="3" creationId="{A72C307A-58D1-4646-AC0A-61E24FC82EC0}"/>
          </ac:spMkLst>
        </pc:spChg>
        <pc:picChg chg="add mod">
          <ac:chgData name="Parth Modi" userId="19a804d276abe47c" providerId="LiveId" clId="{9EC9DCB1-2BBB-455F-87B2-A46DE5C750FD}" dt="2020-02-04T11:43:51.455" v="314" actId="14100"/>
          <ac:picMkLst>
            <pc:docMk/>
            <pc:sldMk cId="1025498766" sldId="258"/>
            <ac:picMk id="5" creationId="{61E750BB-F9E2-4EC8-8A82-87B0D44C3420}"/>
          </ac:picMkLst>
        </pc:picChg>
      </pc:sldChg>
      <pc:sldChg chg="addSp delSp modSp add">
        <pc:chgData name="Parth Modi" userId="19a804d276abe47c" providerId="LiveId" clId="{9EC9DCB1-2BBB-455F-87B2-A46DE5C750FD}" dt="2020-02-04T11:49:44.191" v="327" actId="1076"/>
        <pc:sldMkLst>
          <pc:docMk/>
          <pc:sldMk cId="671584029" sldId="259"/>
        </pc:sldMkLst>
        <pc:spChg chg="mod">
          <ac:chgData name="Parth Modi" userId="19a804d276abe47c" providerId="LiveId" clId="{9EC9DCB1-2BBB-455F-87B2-A46DE5C750FD}" dt="2020-02-04T11:35:11.855" v="289" actId="20577"/>
          <ac:spMkLst>
            <pc:docMk/>
            <pc:sldMk cId="671584029" sldId="259"/>
            <ac:spMk id="2" creationId="{2C6F4337-DB0D-4197-9B37-580936DE8AF5}"/>
          </ac:spMkLst>
        </pc:spChg>
        <pc:spChg chg="mod">
          <ac:chgData name="Parth Modi" userId="19a804d276abe47c" providerId="LiveId" clId="{9EC9DCB1-2BBB-455F-87B2-A46DE5C750FD}" dt="2020-02-04T11:48:19.930" v="323"/>
          <ac:spMkLst>
            <pc:docMk/>
            <pc:sldMk cId="671584029" sldId="259"/>
            <ac:spMk id="3" creationId="{58E16FD6-7746-4A5A-97AA-358673BB488C}"/>
          </ac:spMkLst>
        </pc:spChg>
        <pc:spChg chg="add del">
          <ac:chgData name="Parth Modi" userId="19a804d276abe47c" providerId="LiveId" clId="{9EC9DCB1-2BBB-455F-87B2-A46DE5C750FD}" dt="2020-02-04T11:35:57.366" v="293"/>
          <ac:spMkLst>
            <pc:docMk/>
            <pc:sldMk cId="671584029" sldId="259"/>
            <ac:spMk id="4" creationId="{0E1B0FF7-8288-4819-AF89-44F19ED0A88C}"/>
          </ac:spMkLst>
        </pc:spChg>
        <pc:picChg chg="add del mod">
          <ac:chgData name="Parth Modi" userId="19a804d276abe47c" providerId="LiveId" clId="{9EC9DCB1-2BBB-455F-87B2-A46DE5C750FD}" dt="2020-02-04T11:42:55.072" v="300" actId="931"/>
          <ac:picMkLst>
            <pc:docMk/>
            <pc:sldMk cId="671584029" sldId="259"/>
            <ac:picMk id="6" creationId="{DF3182C5-0F22-47BD-BA20-25E172B6F646}"/>
          </ac:picMkLst>
        </pc:picChg>
        <pc:picChg chg="add mod">
          <ac:chgData name="Parth Modi" userId="19a804d276abe47c" providerId="LiveId" clId="{9EC9DCB1-2BBB-455F-87B2-A46DE5C750FD}" dt="2020-02-04T11:49:44.191" v="327" actId="1076"/>
          <ac:picMkLst>
            <pc:docMk/>
            <pc:sldMk cId="671584029" sldId="259"/>
            <ac:picMk id="8" creationId="{626EC918-27EA-4393-8E02-1AE159565A15}"/>
          </ac:picMkLst>
        </pc:picChg>
        <pc:picChg chg="add del">
          <ac:chgData name="Parth Modi" userId="19a804d276abe47c" providerId="LiveId" clId="{9EC9DCB1-2BBB-455F-87B2-A46DE5C750FD}" dt="2020-02-04T11:35:57.366" v="293"/>
          <ac:picMkLst>
            <pc:docMk/>
            <pc:sldMk cId="671584029" sldId="259"/>
            <ac:picMk id="1026" creationId="{E4BED3A3-9D93-4FB2-8A0E-FBF946CEB665}"/>
          </ac:picMkLst>
        </pc:picChg>
      </pc:sldChg>
      <pc:sldChg chg="addSp delSp modSp add del">
        <pc:chgData name="Parth Modi" userId="19a804d276abe47c" providerId="LiveId" clId="{9EC9DCB1-2BBB-455F-87B2-A46DE5C750FD}" dt="2020-02-04T11:43:30.134" v="310" actId="47"/>
        <pc:sldMkLst>
          <pc:docMk/>
          <pc:sldMk cId="2769094312" sldId="260"/>
        </pc:sldMkLst>
        <pc:spChg chg="add del">
          <ac:chgData name="Parth Modi" userId="19a804d276abe47c" providerId="LiveId" clId="{9EC9DCB1-2BBB-455F-87B2-A46DE5C750FD}" dt="2020-02-04T11:43:23.824" v="309" actId="931"/>
          <ac:spMkLst>
            <pc:docMk/>
            <pc:sldMk cId="2769094312" sldId="260"/>
            <ac:spMk id="3" creationId="{AB984EC1-375D-4740-B720-A4649FFC9030}"/>
          </ac:spMkLst>
        </pc:spChg>
        <pc:picChg chg="add del mod">
          <ac:chgData name="Parth Modi" userId="19a804d276abe47c" providerId="LiveId" clId="{9EC9DCB1-2BBB-455F-87B2-A46DE5C750FD}" dt="2020-02-04T11:43:23.824" v="309" actId="931"/>
          <ac:picMkLst>
            <pc:docMk/>
            <pc:sldMk cId="2769094312" sldId="260"/>
            <ac:picMk id="5" creationId="{D28C0B8B-CECB-44B8-AFB3-90A8F8A1593F}"/>
          </ac:picMkLst>
        </pc:picChg>
      </pc:sldChg>
      <pc:sldChg chg="modSp add">
        <pc:chgData name="Parth Modi" userId="19a804d276abe47c" providerId="LiveId" clId="{9EC9DCB1-2BBB-455F-87B2-A46DE5C750FD}" dt="2020-02-04T11:57:25.759" v="369" actId="20577"/>
        <pc:sldMkLst>
          <pc:docMk/>
          <pc:sldMk cId="3599803524" sldId="260"/>
        </pc:sldMkLst>
        <pc:spChg chg="mod">
          <ac:chgData name="Parth Modi" userId="19a804d276abe47c" providerId="LiveId" clId="{9EC9DCB1-2BBB-455F-87B2-A46DE5C750FD}" dt="2020-02-04T11:56:27.866" v="362" actId="20577"/>
          <ac:spMkLst>
            <pc:docMk/>
            <pc:sldMk cId="3599803524" sldId="260"/>
            <ac:spMk id="2" creationId="{0567A3B3-80AC-43D3-8A39-B00C20FDDD1A}"/>
          </ac:spMkLst>
        </pc:spChg>
        <pc:spChg chg="mod">
          <ac:chgData name="Parth Modi" userId="19a804d276abe47c" providerId="LiveId" clId="{9EC9DCB1-2BBB-455F-87B2-A46DE5C750FD}" dt="2020-02-04T11:57:25.759" v="369" actId="20577"/>
          <ac:spMkLst>
            <pc:docMk/>
            <pc:sldMk cId="3599803524" sldId="260"/>
            <ac:spMk id="3" creationId="{F87D5DAB-AFD2-4F18-82D1-8155D6E43949}"/>
          </ac:spMkLst>
        </pc:spChg>
      </pc:sldChg>
      <pc:sldChg chg="modSp add">
        <pc:chgData name="Parth Modi" userId="19a804d276abe47c" providerId="LiveId" clId="{9EC9DCB1-2BBB-455F-87B2-A46DE5C750FD}" dt="2020-02-04T16:23:58.445" v="2159"/>
        <pc:sldMkLst>
          <pc:docMk/>
          <pc:sldMk cId="2418361084" sldId="261"/>
        </pc:sldMkLst>
        <pc:spChg chg="mod">
          <ac:chgData name="Parth Modi" userId="19a804d276abe47c" providerId="LiveId" clId="{9EC9DCB1-2BBB-455F-87B2-A46DE5C750FD}" dt="2020-02-04T11:58:38.318" v="382" actId="122"/>
          <ac:spMkLst>
            <pc:docMk/>
            <pc:sldMk cId="2418361084" sldId="261"/>
            <ac:spMk id="2" creationId="{E28AA9FC-6BF0-43E8-BDCB-2C174E149E43}"/>
          </ac:spMkLst>
        </pc:spChg>
        <pc:spChg chg="mod">
          <ac:chgData name="Parth Modi" userId="19a804d276abe47c" providerId="LiveId" clId="{9EC9DCB1-2BBB-455F-87B2-A46DE5C750FD}" dt="2020-02-04T16:23:58.445" v="2159"/>
          <ac:spMkLst>
            <pc:docMk/>
            <pc:sldMk cId="2418361084" sldId="261"/>
            <ac:spMk id="3" creationId="{371BE691-768E-4C0D-8596-E0CDCFE8C164}"/>
          </ac:spMkLst>
        </pc:spChg>
      </pc:sldChg>
      <pc:sldChg chg="modSp add">
        <pc:chgData name="Parth Modi" userId="19a804d276abe47c" providerId="LiveId" clId="{9EC9DCB1-2BBB-455F-87B2-A46DE5C750FD}" dt="2020-02-04T13:18:51.289" v="643" actId="20577"/>
        <pc:sldMkLst>
          <pc:docMk/>
          <pc:sldMk cId="38999689" sldId="262"/>
        </pc:sldMkLst>
        <pc:spChg chg="mod">
          <ac:chgData name="Parth Modi" userId="19a804d276abe47c" providerId="LiveId" clId="{9EC9DCB1-2BBB-455F-87B2-A46DE5C750FD}" dt="2020-02-04T13:13:58.106" v="401" actId="20577"/>
          <ac:spMkLst>
            <pc:docMk/>
            <pc:sldMk cId="38999689" sldId="262"/>
            <ac:spMk id="2" creationId="{EF51CBF1-03A6-470A-82B9-D95B83477669}"/>
          </ac:spMkLst>
        </pc:spChg>
        <pc:spChg chg="mod">
          <ac:chgData name="Parth Modi" userId="19a804d276abe47c" providerId="LiveId" clId="{9EC9DCB1-2BBB-455F-87B2-A46DE5C750FD}" dt="2020-02-04T13:18:51.289" v="643" actId="20577"/>
          <ac:spMkLst>
            <pc:docMk/>
            <pc:sldMk cId="38999689" sldId="262"/>
            <ac:spMk id="3" creationId="{B4E59AF9-5FF7-4AED-960A-2FF3BB97470E}"/>
          </ac:spMkLst>
        </pc:spChg>
      </pc:sldChg>
      <pc:sldChg chg="addSp delSp modSp add">
        <pc:chgData name="Parth Modi" userId="19a804d276abe47c" providerId="LiveId" clId="{9EC9DCB1-2BBB-455F-87B2-A46DE5C750FD}" dt="2020-02-04T13:50:11.017" v="930" actId="20577"/>
        <pc:sldMkLst>
          <pc:docMk/>
          <pc:sldMk cId="3233912505" sldId="263"/>
        </pc:sldMkLst>
        <pc:spChg chg="del mod">
          <ac:chgData name="Parth Modi" userId="19a804d276abe47c" providerId="LiveId" clId="{9EC9DCB1-2BBB-455F-87B2-A46DE5C750FD}" dt="2020-02-04T13:42:25.688" v="859" actId="478"/>
          <ac:spMkLst>
            <pc:docMk/>
            <pc:sldMk cId="3233912505" sldId="263"/>
            <ac:spMk id="2" creationId="{E2A6EDA7-67B5-432F-BDA3-E9461A9D3B84}"/>
          </ac:spMkLst>
        </pc:spChg>
        <pc:spChg chg="mod">
          <ac:chgData name="Parth Modi" userId="19a804d276abe47c" providerId="LiveId" clId="{9EC9DCB1-2BBB-455F-87B2-A46DE5C750FD}" dt="2020-02-04T13:50:11.017" v="930" actId="20577"/>
          <ac:spMkLst>
            <pc:docMk/>
            <pc:sldMk cId="3233912505" sldId="263"/>
            <ac:spMk id="3" creationId="{D4F13E03-624C-4FEC-851A-79E10DAD35EB}"/>
          </ac:spMkLst>
        </pc:spChg>
        <pc:spChg chg="add del">
          <ac:chgData name="Parth Modi" userId="19a804d276abe47c" providerId="LiveId" clId="{9EC9DCB1-2BBB-455F-87B2-A46DE5C750FD}" dt="2020-02-04T13:33:01.245" v="696"/>
          <ac:spMkLst>
            <pc:docMk/>
            <pc:sldMk cId="3233912505" sldId="263"/>
            <ac:spMk id="4" creationId="{57ED1B45-ADFC-48BC-B2D6-9DDD08F316FF}"/>
          </ac:spMkLst>
        </pc:spChg>
        <pc:spChg chg="add del">
          <ac:chgData name="Parth Modi" userId="19a804d276abe47c" providerId="LiveId" clId="{9EC9DCB1-2BBB-455F-87B2-A46DE5C750FD}" dt="2020-02-04T13:33:12.174" v="698"/>
          <ac:spMkLst>
            <pc:docMk/>
            <pc:sldMk cId="3233912505" sldId="263"/>
            <ac:spMk id="5" creationId="{AF55495E-D1D1-4AC2-B680-CC56DB444240}"/>
          </ac:spMkLst>
        </pc:spChg>
        <pc:spChg chg="add del">
          <ac:chgData name="Parth Modi" userId="19a804d276abe47c" providerId="LiveId" clId="{9EC9DCB1-2BBB-455F-87B2-A46DE5C750FD}" dt="2020-02-04T13:39:01.420" v="765"/>
          <ac:spMkLst>
            <pc:docMk/>
            <pc:sldMk cId="3233912505" sldId="263"/>
            <ac:spMk id="6" creationId="{6BFCD5E1-7C3A-400C-A9CF-4018475E2E80}"/>
          </ac:spMkLst>
        </pc:spChg>
        <pc:spChg chg="add del">
          <ac:chgData name="Parth Modi" userId="19a804d276abe47c" providerId="LiveId" clId="{9EC9DCB1-2BBB-455F-87B2-A46DE5C750FD}" dt="2020-02-04T13:39:07.094" v="767"/>
          <ac:spMkLst>
            <pc:docMk/>
            <pc:sldMk cId="3233912505" sldId="263"/>
            <ac:spMk id="7" creationId="{DB4A64BD-E806-459E-A904-A4856582544A}"/>
          </ac:spMkLst>
        </pc:spChg>
      </pc:sldChg>
      <pc:sldChg chg="modSp add">
        <pc:chgData name="Parth Modi" userId="19a804d276abe47c" providerId="LiveId" clId="{9EC9DCB1-2BBB-455F-87B2-A46DE5C750FD}" dt="2020-02-04T16:12:06.935" v="2075" actId="20577"/>
        <pc:sldMkLst>
          <pc:docMk/>
          <pc:sldMk cId="363689733" sldId="264"/>
        </pc:sldMkLst>
        <pc:spChg chg="mod">
          <ac:chgData name="Parth Modi" userId="19a804d276abe47c" providerId="LiveId" clId="{9EC9DCB1-2BBB-455F-87B2-A46DE5C750FD}" dt="2020-02-04T16:07:54.321" v="1981" actId="20577"/>
          <ac:spMkLst>
            <pc:docMk/>
            <pc:sldMk cId="363689733" sldId="264"/>
            <ac:spMk id="2" creationId="{43BCC2F2-6DE5-4AF1-97AF-4ACADB6C63CD}"/>
          </ac:spMkLst>
        </pc:spChg>
        <pc:spChg chg="mod">
          <ac:chgData name="Parth Modi" userId="19a804d276abe47c" providerId="LiveId" clId="{9EC9DCB1-2BBB-455F-87B2-A46DE5C750FD}" dt="2020-02-04T16:12:06.935" v="2075" actId="20577"/>
          <ac:spMkLst>
            <pc:docMk/>
            <pc:sldMk cId="363689733" sldId="264"/>
            <ac:spMk id="3" creationId="{B1F4CC3B-B0BA-425F-8DF3-071E22D92E08}"/>
          </ac:spMkLst>
        </pc:spChg>
      </pc:sldChg>
      <pc:sldChg chg="modSp add del">
        <pc:chgData name="Parth Modi" userId="19a804d276abe47c" providerId="LiveId" clId="{9EC9DCB1-2BBB-455F-87B2-A46DE5C750FD}" dt="2020-02-04T13:45:00.194" v="902" actId="47"/>
        <pc:sldMkLst>
          <pc:docMk/>
          <pc:sldMk cId="666236784" sldId="265"/>
        </pc:sldMkLst>
        <pc:spChg chg="mod">
          <ac:chgData name="Parth Modi" userId="19a804d276abe47c" providerId="LiveId" clId="{9EC9DCB1-2BBB-455F-87B2-A46DE5C750FD}" dt="2020-02-04T13:41:24.304" v="832" actId="122"/>
          <ac:spMkLst>
            <pc:docMk/>
            <pc:sldMk cId="666236784" sldId="265"/>
            <ac:spMk id="2" creationId="{D1FC69A3-3972-42F8-99B1-5B68D5E0D56C}"/>
          </ac:spMkLst>
        </pc:spChg>
      </pc:sldChg>
      <pc:sldChg chg="addSp delSp modSp add">
        <pc:chgData name="Parth Modi" userId="19a804d276abe47c" providerId="LiveId" clId="{9EC9DCB1-2BBB-455F-87B2-A46DE5C750FD}" dt="2020-02-04T13:46:57.439" v="914" actId="14100"/>
        <pc:sldMkLst>
          <pc:docMk/>
          <pc:sldMk cId="1026898491" sldId="265"/>
        </pc:sldMkLst>
        <pc:spChg chg="del">
          <ac:chgData name="Parth Modi" userId="19a804d276abe47c" providerId="LiveId" clId="{9EC9DCB1-2BBB-455F-87B2-A46DE5C750FD}" dt="2020-02-04T13:46:14.990" v="904" actId="478"/>
          <ac:spMkLst>
            <pc:docMk/>
            <pc:sldMk cId="1026898491" sldId="265"/>
            <ac:spMk id="2" creationId="{E460D1D6-B0D6-4375-BFBF-D47E8A36778A}"/>
          </ac:spMkLst>
        </pc:spChg>
        <pc:spChg chg="del">
          <ac:chgData name="Parth Modi" userId="19a804d276abe47c" providerId="LiveId" clId="{9EC9DCB1-2BBB-455F-87B2-A46DE5C750FD}" dt="2020-02-04T13:46:16.877" v="905" actId="478"/>
          <ac:spMkLst>
            <pc:docMk/>
            <pc:sldMk cId="1026898491" sldId="265"/>
            <ac:spMk id="3" creationId="{6C9DD707-867D-4C28-9550-E4C61863668A}"/>
          </ac:spMkLst>
        </pc:spChg>
        <pc:picChg chg="add mod">
          <ac:chgData name="Parth Modi" userId="19a804d276abe47c" providerId="LiveId" clId="{9EC9DCB1-2BBB-455F-87B2-A46DE5C750FD}" dt="2020-02-04T13:46:57.439" v="914" actId="14100"/>
          <ac:picMkLst>
            <pc:docMk/>
            <pc:sldMk cId="1026898491" sldId="265"/>
            <ac:picMk id="5" creationId="{43834B80-9A2E-4F3E-8AF4-A64A021C189A}"/>
          </ac:picMkLst>
        </pc:picChg>
      </pc:sldChg>
      <pc:sldChg chg="addSp delSp modSp add">
        <pc:chgData name="Parth Modi" userId="19a804d276abe47c" providerId="LiveId" clId="{9EC9DCB1-2BBB-455F-87B2-A46DE5C750FD}" dt="2020-02-04T16:13:03.673" v="2077"/>
        <pc:sldMkLst>
          <pc:docMk/>
          <pc:sldMk cId="1234461951" sldId="266"/>
        </pc:sldMkLst>
        <pc:spChg chg="del">
          <ac:chgData name="Parth Modi" userId="19a804d276abe47c" providerId="LiveId" clId="{9EC9DCB1-2BBB-455F-87B2-A46DE5C750FD}" dt="2020-02-04T13:51:59.950" v="931" actId="478"/>
          <ac:spMkLst>
            <pc:docMk/>
            <pc:sldMk cId="1234461951" sldId="266"/>
            <ac:spMk id="2" creationId="{CCFE3EB2-A9BB-4E96-8F7B-7BC0088245E2}"/>
          </ac:spMkLst>
        </pc:spChg>
        <pc:spChg chg="mod">
          <ac:chgData name="Parth Modi" userId="19a804d276abe47c" providerId="LiveId" clId="{9EC9DCB1-2BBB-455F-87B2-A46DE5C750FD}" dt="2020-02-04T16:13:03.673" v="2077"/>
          <ac:spMkLst>
            <pc:docMk/>
            <pc:sldMk cId="1234461951" sldId="266"/>
            <ac:spMk id="3" creationId="{8F0EAD65-C665-415A-847C-79CD16CA0525}"/>
          </ac:spMkLst>
        </pc:spChg>
        <pc:spChg chg="add del">
          <ac:chgData name="Parth Modi" userId="19a804d276abe47c" providerId="LiveId" clId="{9EC9DCB1-2BBB-455F-87B2-A46DE5C750FD}" dt="2020-02-04T13:52:33.656" v="937"/>
          <ac:spMkLst>
            <pc:docMk/>
            <pc:sldMk cId="1234461951" sldId="266"/>
            <ac:spMk id="4" creationId="{0BED9803-1DC4-4095-93BB-E7788EFF5192}"/>
          </ac:spMkLst>
        </pc:spChg>
        <pc:spChg chg="add mod">
          <ac:chgData name="Parth Modi" userId="19a804d276abe47c" providerId="LiveId" clId="{9EC9DCB1-2BBB-455F-87B2-A46DE5C750FD}" dt="2020-02-04T14:00:19.272" v="1241" actId="1035"/>
          <ac:spMkLst>
            <pc:docMk/>
            <pc:sldMk cId="1234461951" sldId="266"/>
            <ac:spMk id="5" creationId="{BC368D42-CC81-42C9-9B34-CD0D00EDBE0F}"/>
          </ac:spMkLst>
        </pc:spChg>
      </pc:sldChg>
      <pc:sldChg chg="addSp delSp modSp add ord">
        <pc:chgData name="Parth Modi" userId="19a804d276abe47c" providerId="LiveId" clId="{9EC9DCB1-2BBB-455F-87B2-A46DE5C750FD}" dt="2020-02-04T14:13:48.558" v="1446" actId="14100"/>
        <pc:sldMkLst>
          <pc:docMk/>
          <pc:sldMk cId="2184985075" sldId="267"/>
        </pc:sldMkLst>
        <pc:spChg chg="del">
          <ac:chgData name="Parth Modi" userId="19a804d276abe47c" providerId="LiveId" clId="{9EC9DCB1-2BBB-455F-87B2-A46DE5C750FD}" dt="2020-02-04T14:09:17.700" v="1376" actId="478"/>
          <ac:spMkLst>
            <pc:docMk/>
            <pc:sldMk cId="2184985075" sldId="267"/>
            <ac:spMk id="2" creationId="{4E7B2A73-4116-45E9-8A69-6F3720DAE9D8}"/>
          </ac:spMkLst>
        </pc:spChg>
        <pc:spChg chg="mod">
          <ac:chgData name="Parth Modi" userId="19a804d276abe47c" providerId="LiveId" clId="{9EC9DCB1-2BBB-455F-87B2-A46DE5C750FD}" dt="2020-02-04T14:13:48.558" v="1446" actId="14100"/>
          <ac:spMkLst>
            <pc:docMk/>
            <pc:sldMk cId="2184985075" sldId="267"/>
            <ac:spMk id="3" creationId="{F809E14A-B797-4AAE-A710-05C60F4A5303}"/>
          </ac:spMkLst>
        </pc:spChg>
        <pc:spChg chg="add del">
          <ac:chgData name="Parth Modi" userId="19a804d276abe47c" providerId="LiveId" clId="{9EC9DCB1-2BBB-455F-87B2-A46DE5C750FD}" dt="2020-02-04T14:09:33.534" v="1379"/>
          <ac:spMkLst>
            <pc:docMk/>
            <pc:sldMk cId="2184985075" sldId="267"/>
            <ac:spMk id="4" creationId="{59229B71-3711-4A7B-8805-5F8C9918C9B2}"/>
          </ac:spMkLst>
        </pc:spChg>
        <pc:spChg chg="add del">
          <ac:chgData name="Parth Modi" userId="19a804d276abe47c" providerId="LiveId" clId="{9EC9DCB1-2BBB-455F-87B2-A46DE5C750FD}" dt="2020-02-04T14:10:25.997" v="1399"/>
          <ac:spMkLst>
            <pc:docMk/>
            <pc:sldMk cId="2184985075" sldId="267"/>
            <ac:spMk id="5" creationId="{D44780AF-E624-451B-8487-4F4276AF64F8}"/>
          </ac:spMkLst>
        </pc:spChg>
      </pc:sldChg>
      <pc:sldChg chg="delSp modSp add">
        <pc:chgData name="Parth Modi" userId="19a804d276abe47c" providerId="LiveId" clId="{9EC9DCB1-2BBB-455F-87B2-A46DE5C750FD}" dt="2020-02-04T14:14:02.783" v="1451" actId="14100"/>
        <pc:sldMkLst>
          <pc:docMk/>
          <pc:sldMk cId="3114586754" sldId="268"/>
        </pc:sldMkLst>
        <pc:spChg chg="del">
          <ac:chgData name="Parth Modi" userId="19a804d276abe47c" providerId="LiveId" clId="{9EC9DCB1-2BBB-455F-87B2-A46DE5C750FD}" dt="2020-02-04T14:12:16.826" v="1437" actId="478"/>
          <ac:spMkLst>
            <pc:docMk/>
            <pc:sldMk cId="3114586754" sldId="268"/>
            <ac:spMk id="2" creationId="{6312189C-3B94-42E4-803C-F5DF4688159C}"/>
          </ac:spMkLst>
        </pc:spChg>
        <pc:spChg chg="mod">
          <ac:chgData name="Parth Modi" userId="19a804d276abe47c" providerId="LiveId" clId="{9EC9DCB1-2BBB-455F-87B2-A46DE5C750FD}" dt="2020-02-04T14:14:02.783" v="1451" actId="14100"/>
          <ac:spMkLst>
            <pc:docMk/>
            <pc:sldMk cId="3114586754" sldId="268"/>
            <ac:spMk id="3" creationId="{349F5C0A-9F7B-403A-82CB-BC15F9BCBC06}"/>
          </ac:spMkLst>
        </pc:spChg>
      </pc:sldChg>
      <pc:sldChg chg="modSp add">
        <pc:chgData name="Parth Modi" userId="19a804d276abe47c" providerId="LiveId" clId="{9EC9DCB1-2BBB-455F-87B2-A46DE5C750FD}" dt="2020-02-04T16:07:20.472" v="1951" actId="20577"/>
        <pc:sldMkLst>
          <pc:docMk/>
          <pc:sldMk cId="1361326677" sldId="269"/>
        </pc:sldMkLst>
        <pc:spChg chg="mod">
          <ac:chgData name="Parth Modi" userId="19a804d276abe47c" providerId="LiveId" clId="{9EC9DCB1-2BBB-455F-87B2-A46DE5C750FD}" dt="2020-02-04T16:07:20.472" v="1951" actId="20577"/>
          <ac:spMkLst>
            <pc:docMk/>
            <pc:sldMk cId="1361326677" sldId="269"/>
            <ac:spMk id="2" creationId="{DDFCC5E6-6529-4F54-9B97-ADB02058B1E6}"/>
          </ac:spMkLst>
        </pc:spChg>
        <pc:spChg chg="mod">
          <ac:chgData name="Parth Modi" userId="19a804d276abe47c" providerId="LiveId" clId="{9EC9DCB1-2BBB-455F-87B2-A46DE5C750FD}" dt="2020-02-04T15:58:41.940" v="1884" actId="6549"/>
          <ac:spMkLst>
            <pc:docMk/>
            <pc:sldMk cId="1361326677" sldId="269"/>
            <ac:spMk id="3" creationId="{76133A9B-F4AA-4C00-8969-5A1D3BF2F90B}"/>
          </ac:spMkLst>
        </pc:spChg>
      </pc:sldChg>
      <pc:sldChg chg="addSp delSp modSp add">
        <pc:chgData name="Parth Modi" userId="19a804d276abe47c" providerId="LiveId" clId="{9EC9DCB1-2BBB-455F-87B2-A46DE5C750FD}" dt="2020-02-04T14:52:14.953" v="1517"/>
        <pc:sldMkLst>
          <pc:docMk/>
          <pc:sldMk cId="1707248943" sldId="270"/>
        </pc:sldMkLst>
        <pc:spChg chg="mod">
          <ac:chgData name="Parth Modi" userId="19a804d276abe47c" providerId="LiveId" clId="{9EC9DCB1-2BBB-455F-87B2-A46DE5C750FD}" dt="2020-02-04T14:49:43.543" v="1495" actId="122"/>
          <ac:spMkLst>
            <pc:docMk/>
            <pc:sldMk cId="1707248943" sldId="270"/>
            <ac:spMk id="2" creationId="{B39369C2-8C00-47E2-8E71-C5B1F74646D4}"/>
          </ac:spMkLst>
        </pc:spChg>
        <pc:spChg chg="mod">
          <ac:chgData name="Parth Modi" userId="19a804d276abe47c" providerId="LiveId" clId="{9EC9DCB1-2BBB-455F-87B2-A46DE5C750FD}" dt="2020-02-04T14:52:14.953" v="1517"/>
          <ac:spMkLst>
            <pc:docMk/>
            <pc:sldMk cId="1707248943" sldId="270"/>
            <ac:spMk id="3" creationId="{5090E9E6-DC35-4510-AB3F-FE7136DDBBF0}"/>
          </ac:spMkLst>
        </pc:spChg>
        <pc:spChg chg="add del">
          <ac:chgData name="Parth Modi" userId="19a804d276abe47c" providerId="LiveId" clId="{9EC9DCB1-2BBB-455F-87B2-A46DE5C750FD}" dt="2020-02-04T14:52:04.648" v="1516"/>
          <ac:spMkLst>
            <pc:docMk/>
            <pc:sldMk cId="1707248943" sldId="270"/>
            <ac:spMk id="4" creationId="{E15BCF94-EBBC-46F3-AAF2-4601D0FEE124}"/>
          </ac:spMkLst>
        </pc:spChg>
      </pc:sldChg>
      <pc:sldChg chg="modSp add">
        <pc:chgData name="Parth Modi" userId="19a804d276abe47c" providerId="LiveId" clId="{9EC9DCB1-2BBB-455F-87B2-A46DE5C750FD}" dt="2020-02-04T15:27:35.529" v="1544" actId="20577"/>
        <pc:sldMkLst>
          <pc:docMk/>
          <pc:sldMk cId="1888113258" sldId="271"/>
        </pc:sldMkLst>
        <pc:spChg chg="mod">
          <ac:chgData name="Parth Modi" userId="19a804d276abe47c" providerId="LiveId" clId="{9EC9DCB1-2BBB-455F-87B2-A46DE5C750FD}" dt="2020-02-04T15:05:36.821" v="1538" actId="20577"/>
          <ac:spMkLst>
            <pc:docMk/>
            <pc:sldMk cId="1888113258" sldId="271"/>
            <ac:spMk id="2" creationId="{1218DFCE-E23B-451C-B61B-0B35D8E959FE}"/>
          </ac:spMkLst>
        </pc:spChg>
        <pc:spChg chg="mod">
          <ac:chgData name="Parth Modi" userId="19a804d276abe47c" providerId="LiveId" clId="{9EC9DCB1-2BBB-455F-87B2-A46DE5C750FD}" dt="2020-02-04T15:27:35.529" v="1544" actId="20577"/>
          <ac:spMkLst>
            <pc:docMk/>
            <pc:sldMk cId="1888113258" sldId="271"/>
            <ac:spMk id="3" creationId="{573ECDB2-2256-42EC-8FF4-790618CC8606}"/>
          </ac:spMkLst>
        </pc:spChg>
      </pc:sldChg>
      <pc:sldChg chg="modSp add">
        <pc:chgData name="Parth Modi" userId="19a804d276abe47c" providerId="LiveId" clId="{9EC9DCB1-2BBB-455F-87B2-A46DE5C750FD}" dt="2020-02-04T15:48:42.696" v="1756" actId="20577"/>
        <pc:sldMkLst>
          <pc:docMk/>
          <pc:sldMk cId="609496146" sldId="272"/>
        </pc:sldMkLst>
        <pc:spChg chg="mod">
          <ac:chgData name="Parth Modi" userId="19a804d276abe47c" providerId="LiveId" clId="{9EC9DCB1-2BBB-455F-87B2-A46DE5C750FD}" dt="2020-02-04T15:47:30.114" v="1698" actId="122"/>
          <ac:spMkLst>
            <pc:docMk/>
            <pc:sldMk cId="609496146" sldId="272"/>
            <ac:spMk id="2" creationId="{FB4B3934-0FAD-4B26-BA77-39190EF328E5}"/>
          </ac:spMkLst>
        </pc:spChg>
        <pc:spChg chg="mod">
          <ac:chgData name="Parth Modi" userId="19a804d276abe47c" providerId="LiveId" clId="{9EC9DCB1-2BBB-455F-87B2-A46DE5C750FD}" dt="2020-02-04T15:48:42.696" v="1756" actId="20577"/>
          <ac:spMkLst>
            <pc:docMk/>
            <pc:sldMk cId="609496146" sldId="272"/>
            <ac:spMk id="3" creationId="{0E362050-36EC-4E2A-AAE1-DBE7AE572709}"/>
          </ac:spMkLst>
        </pc:spChg>
      </pc:sldChg>
      <pc:sldChg chg="modSp add">
        <pc:chgData name="Parth Modi" userId="19a804d276abe47c" providerId="LiveId" clId="{9EC9DCB1-2BBB-455F-87B2-A46DE5C750FD}" dt="2020-02-04T16:19:18.452" v="2150"/>
        <pc:sldMkLst>
          <pc:docMk/>
          <pc:sldMk cId="2948675711" sldId="273"/>
        </pc:sldMkLst>
        <pc:spChg chg="mod">
          <ac:chgData name="Parth Modi" userId="19a804d276abe47c" providerId="LiveId" clId="{9EC9DCB1-2BBB-455F-87B2-A46DE5C750FD}" dt="2020-02-04T15:49:22.853" v="1784" actId="20577"/>
          <ac:spMkLst>
            <pc:docMk/>
            <pc:sldMk cId="2948675711" sldId="273"/>
            <ac:spMk id="2" creationId="{EE0A2182-158A-42C8-B1F3-F4FFDA8440FE}"/>
          </ac:spMkLst>
        </pc:spChg>
        <pc:spChg chg="mod">
          <ac:chgData name="Parth Modi" userId="19a804d276abe47c" providerId="LiveId" clId="{9EC9DCB1-2BBB-455F-87B2-A46DE5C750FD}" dt="2020-02-04T16:19:18.452" v="2150"/>
          <ac:spMkLst>
            <pc:docMk/>
            <pc:sldMk cId="2948675711" sldId="273"/>
            <ac:spMk id="3" creationId="{FB9B0508-B30B-4DFD-9F18-780FE03A5370}"/>
          </ac:spMkLst>
        </pc:spChg>
      </pc:sldChg>
      <pc:sldChg chg="addSp delSp modSp add del">
        <pc:chgData name="Parth Modi" userId="19a804d276abe47c" providerId="LiveId" clId="{9EC9DCB1-2BBB-455F-87B2-A46DE5C750FD}" dt="2020-02-04T16:05:08.791" v="1932" actId="47"/>
        <pc:sldMkLst>
          <pc:docMk/>
          <pc:sldMk cId="2856346009" sldId="274"/>
        </pc:sldMkLst>
        <pc:spChg chg="del">
          <ac:chgData name="Parth Modi" userId="19a804d276abe47c" providerId="LiveId" clId="{9EC9DCB1-2BBB-455F-87B2-A46DE5C750FD}" dt="2020-02-04T15:53:49.169" v="1860" actId="478"/>
          <ac:spMkLst>
            <pc:docMk/>
            <pc:sldMk cId="2856346009" sldId="274"/>
            <ac:spMk id="2" creationId="{316D5367-5B1C-4D37-BFED-76B339705989}"/>
          </ac:spMkLst>
        </pc:spChg>
        <pc:spChg chg="mod">
          <ac:chgData name="Parth Modi" userId="19a804d276abe47c" providerId="LiveId" clId="{9EC9DCB1-2BBB-455F-87B2-A46DE5C750FD}" dt="2020-02-04T16:00:09.210" v="1885"/>
          <ac:spMkLst>
            <pc:docMk/>
            <pc:sldMk cId="2856346009" sldId="274"/>
            <ac:spMk id="3" creationId="{DB44735D-7557-4297-B1ED-4AE0B5C07EA9}"/>
          </ac:spMkLst>
        </pc:spChg>
        <pc:spChg chg="add">
          <ac:chgData name="Parth Modi" userId="19a804d276abe47c" providerId="LiveId" clId="{9EC9DCB1-2BBB-455F-87B2-A46DE5C750FD}" dt="2020-02-04T15:53:49.971" v="1861"/>
          <ac:spMkLst>
            <pc:docMk/>
            <pc:sldMk cId="2856346009" sldId="274"/>
            <ac:spMk id="4" creationId="{7F559A99-86A5-42C3-8947-546F087D265F}"/>
          </ac:spMkLst>
        </pc:spChg>
      </pc:sldChg>
      <pc:sldChg chg="add del">
        <pc:chgData name="Parth Modi" userId="19a804d276abe47c" providerId="LiveId" clId="{9EC9DCB1-2BBB-455F-87B2-A46DE5C750FD}" dt="2020-02-04T16:00:28.892" v="1886" actId="47"/>
        <pc:sldMkLst>
          <pc:docMk/>
          <pc:sldMk cId="3231838" sldId="275"/>
        </pc:sldMkLst>
      </pc:sldChg>
      <pc:sldChg chg="modSp add">
        <pc:chgData name="Parth Modi" userId="19a804d276abe47c" providerId="LiveId" clId="{9EC9DCB1-2BBB-455F-87B2-A46DE5C750FD}" dt="2020-02-04T16:05:14.417" v="1934" actId="20577"/>
        <pc:sldMkLst>
          <pc:docMk/>
          <pc:sldMk cId="3270133883" sldId="275"/>
        </pc:sldMkLst>
        <pc:spChg chg="mod">
          <ac:chgData name="Parth Modi" userId="19a804d276abe47c" providerId="LiveId" clId="{9EC9DCB1-2BBB-455F-87B2-A46DE5C750FD}" dt="2020-02-04T16:04:35.908" v="1911" actId="27636"/>
          <ac:spMkLst>
            <pc:docMk/>
            <pc:sldMk cId="3270133883" sldId="275"/>
            <ac:spMk id="3" creationId="{DB44735D-7557-4297-B1ED-4AE0B5C07EA9}"/>
          </ac:spMkLst>
        </pc:spChg>
        <pc:spChg chg="mod">
          <ac:chgData name="Parth Modi" userId="19a804d276abe47c" providerId="LiveId" clId="{9EC9DCB1-2BBB-455F-87B2-A46DE5C750FD}" dt="2020-02-04T16:05:14.417" v="1934" actId="20577"/>
          <ac:spMkLst>
            <pc:docMk/>
            <pc:sldMk cId="3270133883" sldId="275"/>
            <ac:spMk id="4" creationId="{7F559A99-86A5-42C3-8947-546F087D265F}"/>
          </ac:spMkLst>
        </pc:spChg>
      </pc:sldChg>
      <pc:sldChg chg="modSp add">
        <pc:chgData name="Parth Modi" userId="19a804d276abe47c" providerId="LiveId" clId="{9EC9DCB1-2BBB-455F-87B2-A46DE5C750FD}" dt="2020-02-04T16:16:36.391" v="2110" actId="20577"/>
        <pc:sldMkLst>
          <pc:docMk/>
          <pc:sldMk cId="236213288" sldId="276"/>
        </pc:sldMkLst>
        <pc:spChg chg="mod">
          <ac:chgData name="Parth Modi" userId="19a804d276abe47c" providerId="LiveId" clId="{9EC9DCB1-2BBB-455F-87B2-A46DE5C750FD}" dt="2020-02-04T16:16:03.517" v="2096" actId="20577"/>
          <ac:spMkLst>
            <pc:docMk/>
            <pc:sldMk cId="236213288" sldId="276"/>
            <ac:spMk id="2" creationId="{DA006334-8B98-47AA-87E2-5B3BC4C06E57}"/>
          </ac:spMkLst>
        </pc:spChg>
        <pc:spChg chg="mod">
          <ac:chgData name="Parth Modi" userId="19a804d276abe47c" providerId="LiveId" clId="{9EC9DCB1-2BBB-455F-87B2-A46DE5C750FD}" dt="2020-02-04T16:16:36.391" v="2110" actId="20577"/>
          <ac:spMkLst>
            <pc:docMk/>
            <pc:sldMk cId="236213288" sldId="276"/>
            <ac:spMk id="3" creationId="{55898427-10D2-459D-82AD-635DC7440669}"/>
          </ac:spMkLst>
        </pc:spChg>
      </pc:sldChg>
      <pc:sldChg chg="add del">
        <pc:chgData name="Parth Modi" userId="19a804d276abe47c" providerId="LiveId" clId="{9EC9DCB1-2BBB-455F-87B2-A46DE5C750FD}" dt="2020-02-04T16:17:41.577" v="2112"/>
        <pc:sldMkLst>
          <pc:docMk/>
          <pc:sldMk cId="1442964111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1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75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9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74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2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7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8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1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3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6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7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E5C4-A367-47C9-930B-0201EA64A7B1}" type="datetimeFigureOut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A404E4-6C8C-4811-A1AC-94ECA6E2D3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versampling_and_undersampling_in_data_analysis" TargetMode="External"/><Relationship Id="rId7" Type="http://schemas.openxmlformats.org/officeDocument/2006/relationships/hyperlink" Target="https://imbalanced-learn.readthedocs.io/en/stable/ensemble.html" TargetMode="External"/><Relationship Id="rId2" Type="http://schemas.openxmlformats.org/officeDocument/2006/relationships/hyperlink" Target="https://www.analyticsindiamag.com/5-important-techniques-to-process-imbalanced-data-in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balanced-learn.readthedocs.io/en/stable/under_sampling.html" TargetMode="External"/><Relationship Id="rId5" Type="http://schemas.openxmlformats.org/officeDocument/2006/relationships/hyperlink" Target="https://imbalanced-learn.readthedocs.io/en/stable/over_sampling.html" TargetMode="External"/><Relationship Id="rId4" Type="http://schemas.openxmlformats.org/officeDocument/2006/relationships/hyperlink" Target="https://imbalanced-learn.readthedocs.io/en/stable/introduc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readthedocs.io/en/stable/generated/imblearn.over_sampling.ADASYN.html" TargetMode="External"/><Relationship Id="rId2" Type="http://schemas.openxmlformats.org/officeDocument/2006/relationships/hyperlink" Target="https://imbalanced-learn.readthedocs.io/en/stable/generated/imblearn.over_sampling.RandomOverSampl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balanced-learn.readthedocs.io/en/stable/generated/imblearn.over_sampling.SMOTE.html" TargetMode="External"/><Relationship Id="rId5" Type="http://schemas.openxmlformats.org/officeDocument/2006/relationships/hyperlink" Target="https://imbalanced-learn.readthedocs.io/en/stable/generated/imblearn.over_sampling.KMeansSMOTE.html" TargetMode="External"/><Relationship Id="rId4" Type="http://schemas.openxmlformats.org/officeDocument/2006/relationships/hyperlink" Target="https://imbalanced-learn.readthedocs.io/en/stable/generated/imblearn.over_sampling.BorderlineSMOT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readthedocs.io/en/stable/over_sampling.html#hbgl2008" TargetMode="External"/><Relationship Id="rId2" Type="http://schemas.openxmlformats.org/officeDocument/2006/relationships/hyperlink" Target="https://imbalanced-learn.readthedocs.io/en/stable/over_sampling.html#cbhk200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readthedocs.io/en/stable/over_sampling.html#nck2009" TargetMode="External"/><Relationship Id="rId7" Type="http://schemas.openxmlformats.org/officeDocument/2006/relationships/hyperlink" Target="https://imbalanced-learn.readthedocs.io/en/stable/generated/imblearn.over_sampling.SMOTENC.html" TargetMode="External"/><Relationship Id="rId2" Type="http://schemas.openxmlformats.org/officeDocument/2006/relationships/hyperlink" Target="https://imbalanced-learn.readthedocs.io/en/stable/over_sampling.html#hwb20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balanced-learn.readthedocs.io/en/stable/over_sampling.html#cbhk2002" TargetMode="External"/><Relationship Id="rId5" Type="http://schemas.openxmlformats.org/officeDocument/2006/relationships/hyperlink" Target="https://imbalanced-learn.readthedocs.io/en/stable/over_sampling.html#ldb2017" TargetMode="External"/><Relationship Id="rId4" Type="http://schemas.openxmlformats.org/officeDocument/2006/relationships/hyperlink" Target="https://imbalanced-learn.readthedocs.io/en/stable/generated/imblearn.over_sampling.SVMSMO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766A-B7C1-4D33-B2BC-0FDE92DBF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01563"/>
            <a:ext cx="7766936" cy="1646302"/>
          </a:xfrm>
        </p:spPr>
        <p:txBody>
          <a:bodyPr/>
          <a:lstStyle/>
          <a:p>
            <a:pPr algn="ctr"/>
            <a:r>
              <a:rPr lang="en-IN" dirty="0"/>
              <a:t>Imbalanced-learn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4D96-EEC2-4D9A-BA2F-2AEF4CE59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113" y="2596501"/>
            <a:ext cx="7766936" cy="1096899"/>
          </a:xfrm>
        </p:spPr>
        <p:txBody>
          <a:bodyPr/>
          <a:lstStyle/>
          <a:p>
            <a:pPr algn="l"/>
            <a:r>
              <a:rPr lang="en-IN" dirty="0"/>
              <a:t>“imblearn” is a python toolbox to tackle the problem of imbalanced datasets in machine learning.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9914B-F28B-46AD-A227-7A726EF4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3677325"/>
            <a:ext cx="5172892" cy="24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E14A-B797-4AAE-A710-05C60F4A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5568"/>
            <a:ext cx="8596668" cy="5202936"/>
          </a:xfrm>
        </p:spPr>
        <p:txBody>
          <a:bodyPr>
            <a:normAutofit/>
          </a:bodyPr>
          <a:lstStyle/>
          <a:p>
            <a:r>
              <a:rPr lang="en-US" dirty="0"/>
              <a:t>The regular SMOTE algorithm does not impose any rule and will randomly pick-up all possible x</a:t>
            </a:r>
            <a:r>
              <a:rPr lang="en-US" sz="1200" dirty="0"/>
              <a:t>i</a:t>
            </a:r>
            <a:r>
              <a:rPr lang="en-US" dirty="0"/>
              <a:t> available.</a:t>
            </a:r>
          </a:p>
          <a:p>
            <a:r>
              <a:rPr lang="en-US" dirty="0"/>
              <a:t>The borderline SMOTE with the parameters- kind='borderline-1' and kind='borderline-2' — will classify each sample x</a:t>
            </a:r>
            <a:r>
              <a:rPr lang="en-US" sz="1200" dirty="0"/>
              <a:t>i</a:t>
            </a:r>
            <a:r>
              <a:rPr lang="en-US" dirty="0"/>
              <a:t> to be (</a:t>
            </a:r>
            <a:r>
              <a:rPr lang="en-US" dirty="0" err="1"/>
              <a:t>i</a:t>
            </a:r>
            <a:r>
              <a:rPr lang="en-US" dirty="0"/>
              <a:t>) noise (i.e. all nearest-neighbors are from a different class than the one of x</a:t>
            </a:r>
            <a:r>
              <a:rPr lang="en-US" sz="1200" dirty="0"/>
              <a:t>i</a:t>
            </a:r>
            <a:r>
              <a:rPr lang="en-US" dirty="0"/>
              <a:t>), (ii) in danger (i.e. at least half of the nearest neighbors are from the same class than x</a:t>
            </a:r>
            <a:r>
              <a:rPr lang="en-US" sz="1200" dirty="0"/>
              <a:t>i</a:t>
            </a:r>
            <a:r>
              <a:rPr lang="en-US" dirty="0"/>
              <a:t>, or (iii) safe (i.e. all nearest neighbors are from the same class than x</a:t>
            </a:r>
            <a:r>
              <a:rPr lang="en-US" sz="1200" dirty="0"/>
              <a:t>i</a:t>
            </a:r>
            <a:r>
              <a:rPr lang="en-US" dirty="0"/>
              <a:t>).</a:t>
            </a:r>
          </a:p>
          <a:p>
            <a:r>
              <a:rPr lang="en-US" dirty="0"/>
              <a:t>Borderline-1 and Borderline-2 SMOTE will use the samples in danger to generate new samples.</a:t>
            </a:r>
          </a:p>
          <a:p>
            <a:r>
              <a:rPr lang="en-US" dirty="0"/>
              <a:t>SVM SMOTE uses an SVM classifier to find support vectors and generate samples considering them. Note that the C parameter of the SVM classifier allows to select more or less support vectors.</a:t>
            </a:r>
          </a:p>
          <a:p>
            <a:r>
              <a:rPr lang="en-US" dirty="0"/>
              <a:t>For both borderline and SVM SMOTE, a neighborhood is defined using the parameter m_neighbors to decide if a sample is in danger, safe, or noise.</a:t>
            </a:r>
          </a:p>
        </p:txBody>
      </p:sp>
    </p:spTree>
    <p:extLst>
      <p:ext uri="{BB962C8B-B14F-4D97-AF65-F5344CB8AC3E}">
        <p14:creationId xmlns:p14="http://schemas.microsoft.com/office/powerpoint/2010/main" val="218498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5C0A-9F7B-403A-82CB-BC15F9BC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/>
          <a:lstStyle/>
          <a:p>
            <a:r>
              <a:rPr lang="en-US" dirty="0"/>
              <a:t>KMeans SMOTE uses a KMeans clustering method before to apply SMOTE. The clustering will group samples together and generate new samples depending of the cluster density.</a:t>
            </a:r>
          </a:p>
          <a:p>
            <a:r>
              <a:rPr lang="en-US" dirty="0"/>
              <a:t>ADASYN works similarly to the regular SMOTE. However, the number of samples generated for each x</a:t>
            </a:r>
            <a:r>
              <a:rPr lang="en-US" sz="1200" dirty="0"/>
              <a:t>i</a:t>
            </a:r>
            <a:r>
              <a:rPr lang="en-US" dirty="0"/>
              <a:t> is proportional to the number of samples which are not from the same class than x</a:t>
            </a:r>
            <a:r>
              <a:rPr lang="en-US" sz="1200" dirty="0"/>
              <a:t>i</a:t>
            </a:r>
            <a:r>
              <a:rPr lang="en-US" dirty="0"/>
              <a:t> in a given neighborhood. Therefore, more samples will be generated in the area that the nearest neighbor rule is not respected. The parameter m_neighbors is equivalent to </a:t>
            </a:r>
            <a:r>
              <a:rPr lang="en-US" dirty="0" err="1"/>
              <a:t>k_neighbors</a:t>
            </a:r>
            <a:r>
              <a:rPr lang="en-US" dirty="0"/>
              <a:t> in SMOTE.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58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5E6-6529-4F54-9B97-ADB02058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Under 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3A9B-F4AA-4C00-8969-5A1D3BF2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Prototype generation</a:t>
            </a:r>
          </a:p>
          <a:p>
            <a:r>
              <a:rPr lang="en-IN" dirty="0"/>
              <a:t>Prototype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Controlled Under-sampling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Cleaning Under-sampling</a:t>
            </a:r>
          </a:p>
        </p:txBody>
      </p:sp>
    </p:spTree>
    <p:extLst>
      <p:ext uri="{BB962C8B-B14F-4D97-AF65-F5344CB8AC3E}">
        <p14:creationId xmlns:p14="http://schemas.microsoft.com/office/powerpoint/2010/main" val="136132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A9FC-6BF0-43E8-BDCB-2C174E14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E691-768E-4C0D-8596-E0CDCFE8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>
                <a:hlinkClick r:id="rId2"/>
              </a:rPr>
              <a:t>https://www.analyticsindiamag.com/5-important-techniques-to-process-imbalanced-data-in-machine-learning/</a:t>
            </a:r>
            <a:endParaRPr lang="en-IN" dirty="0"/>
          </a:p>
          <a:p>
            <a:r>
              <a:rPr lang="en-IN" dirty="0"/>
              <a:t>· </a:t>
            </a:r>
            <a:r>
              <a:rPr lang="en-IN" dirty="0">
                <a:hlinkClick r:id="rId3"/>
              </a:rPr>
              <a:t>https://en.wikipedia.org/wiki/Oversampling_and_undersampling_in_data_analysis</a:t>
            </a:r>
            <a:endParaRPr lang="en-IN" dirty="0"/>
          </a:p>
          <a:p>
            <a:r>
              <a:rPr lang="en-IN" dirty="0">
                <a:hlinkClick r:id="rId4"/>
              </a:rPr>
              <a:t>https://imbalanced-learn.readthedocs.io/en/stable/introduction.html</a:t>
            </a:r>
            <a:endParaRPr lang="en-IN" dirty="0"/>
          </a:p>
          <a:p>
            <a:r>
              <a:rPr lang="en-IN" dirty="0">
                <a:hlinkClick r:id="rId5"/>
              </a:rPr>
              <a:t>https://imbalanced-learn.readthedocs.io/en/stable/over_sampling.html</a:t>
            </a:r>
            <a:endParaRPr lang="en-IN" dirty="0"/>
          </a:p>
          <a:p>
            <a:r>
              <a:rPr lang="en-IN" dirty="0">
                <a:hlinkClick r:id="rId6"/>
              </a:rPr>
              <a:t>https://imbalanced-learn.readthedocs.io/en/stable/under_sampling.html</a:t>
            </a:r>
            <a:endParaRPr lang="en-IN" dirty="0"/>
          </a:p>
          <a:p>
            <a:r>
              <a:rPr lang="en-IN">
                <a:hlinkClick r:id="rId7"/>
              </a:rPr>
              <a:t>https://imbalanced-learn.readthedocs.io/en/stable/ensemble.html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36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E2D3-3709-46DA-ABDD-D8A3B3E5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4 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D44B-5678-472D-B15C-5924D165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 sampling</a:t>
            </a:r>
          </a:p>
          <a:p>
            <a:r>
              <a:rPr lang="en-IN" dirty="0"/>
              <a:t>Over sampling</a:t>
            </a:r>
          </a:p>
          <a:p>
            <a:r>
              <a:rPr lang="en-IN" dirty="0"/>
              <a:t>Combination of over and under sampling</a:t>
            </a:r>
          </a:p>
          <a:p>
            <a:r>
              <a:rPr lang="en-IN" dirty="0"/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101112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0EB7-14E3-4503-ADC7-A89444D5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 sampling(Up 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307A-58D1-4646-AC0A-61E24FC8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technique is used to modify the unequal data classes to create balanced datasets.</a:t>
            </a:r>
          </a:p>
          <a:p>
            <a:r>
              <a:rPr lang="en-US" dirty="0"/>
              <a:t>When the quantity of data is insufficient, the oversampling method tries to balance by incrementing the size of rare samples.</a:t>
            </a:r>
          </a:p>
          <a:p>
            <a:r>
              <a:rPr lang="en-US" dirty="0"/>
              <a:t>Over-sampling increases the number of minority class members in the training set.</a:t>
            </a:r>
          </a:p>
          <a:p>
            <a:r>
              <a:rPr lang="en-US" dirty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loss of information.</a:t>
            </a:r>
          </a:p>
          <a:p>
            <a:r>
              <a:rPr lang="en-US" dirty="0"/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Overfitting.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750BB-F9E2-4EC8-8A82-87B0D44C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055255"/>
            <a:ext cx="3610983" cy="22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4337-DB0D-4197-9B37-580936DE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Under sampling(Down Sampling)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6FD6-7746-4A5A-97AA-358673BB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Under-sampling, on contrary to over-sampling, aims to reduce the number of majority samples to balance the class distribution.</a:t>
            </a:r>
          </a:p>
          <a:p>
            <a:r>
              <a:rPr lang="en-US" dirty="0"/>
              <a:t>Since it is removing observations from the original data set, it might discard useful information.</a:t>
            </a:r>
          </a:p>
          <a:p>
            <a:r>
              <a:rPr lang="en-US" dirty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Run-time can be improved by decreasing the amount of training dataset.</a:t>
            </a:r>
          </a:p>
          <a:p>
            <a:r>
              <a:rPr lang="en-US" dirty="0"/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Losing some critical information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EC918-27EA-4393-8E02-1AE159565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10" y="4205696"/>
            <a:ext cx="3566704" cy="25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CBF1-03A6-470A-82B9-D95B8347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Imbalanced-learn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9AF9-5FF7-4AED-960A-2FF3BB97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Imbalanced-learn is a python package offering a number of re-sampling techniques commonly used in datasets showing strong between-class imbalance.</a:t>
            </a:r>
          </a:p>
          <a:p>
            <a:r>
              <a:rPr lang="en-IN" dirty="0"/>
              <a:t>It is compatible with scikit-learn and is part of scikit-learn-</a:t>
            </a:r>
            <a:r>
              <a:rPr lang="en-IN" dirty="0" err="1"/>
              <a:t>contrib</a:t>
            </a:r>
            <a:r>
              <a:rPr lang="en-IN" dirty="0"/>
              <a:t> projects.</a:t>
            </a:r>
          </a:p>
        </p:txBody>
      </p:sp>
    </p:spTree>
    <p:extLst>
      <p:ext uri="{BB962C8B-B14F-4D97-AF65-F5344CB8AC3E}">
        <p14:creationId xmlns:p14="http://schemas.microsoft.com/office/powerpoint/2010/main" val="389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F2-6DE5-4AF1-97AF-4ACADB6C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CC3B-B0BA-425F-8DF3-071E22D9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Over </a:t>
            </a:r>
            <a:r>
              <a:rPr lang="en-IN" dirty="0" err="1"/>
              <a:t>Sampler</a:t>
            </a:r>
            <a:r>
              <a:rPr lang="en-IN" dirty="0" err="1">
                <a:hlinkClick r:id="rId2"/>
              </a:rPr>
              <a:t>imblearn.over_sampling.RandomOverSampler</a:t>
            </a:r>
            <a:endParaRPr lang="en-IN" dirty="0"/>
          </a:p>
          <a:p>
            <a:r>
              <a:rPr lang="en-IN" dirty="0"/>
              <a:t>Adaptive Synthetic (ADASYN)</a:t>
            </a:r>
            <a:r>
              <a:rPr lang="en-IN" dirty="0">
                <a:hlinkClick r:id="rId3"/>
              </a:rPr>
              <a:t> </a:t>
            </a:r>
            <a:r>
              <a:rPr lang="en-IN" dirty="0" err="1">
                <a:hlinkClick r:id="rId3"/>
              </a:rPr>
              <a:t>imblearn.over_sampling.ADASYN</a:t>
            </a:r>
            <a:endParaRPr lang="en-IN" dirty="0">
              <a:hlinkClick r:id="rId4"/>
            </a:endParaRPr>
          </a:p>
          <a:p>
            <a:r>
              <a:rPr lang="en-IN" dirty="0"/>
              <a:t>Borderline SMOTE </a:t>
            </a:r>
            <a:r>
              <a:rPr lang="en-IN" dirty="0" err="1">
                <a:hlinkClick r:id="rId4"/>
              </a:rPr>
              <a:t>imblearn.over_sampling.BorderlineSMOTE</a:t>
            </a:r>
            <a:endParaRPr lang="en-IN" dirty="0"/>
          </a:p>
          <a:p>
            <a:r>
              <a:rPr lang="en-IN" dirty="0"/>
              <a:t>Kmeans SMOTE</a:t>
            </a:r>
            <a:r>
              <a:rPr lang="en-US" dirty="0"/>
              <a:t> </a:t>
            </a:r>
            <a:r>
              <a:rPr lang="en-IN" dirty="0" err="1">
                <a:hlinkClick r:id="rId5"/>
              </a:rPr>
              <a:t>imblearn.over_sampling.KMeansSMOTE</a:t>
            </a:r>
            <a:endParaRPr lang="en-IN" dirty="0"/>
          </a:p>
          <a:p>
            <a:r>
              <a:rPr lang="en-US" dirty="0"/>
              <a:t>Synthetic Minority Oversampling Technique (SMOTE)</a:t>
            </a:r>
            <a:r>
              <a:rPr lang="en-IN" dirty="0">
                <a:hlinkClick r:id="rId6"/>
              </a:rPr>
              <a:t> </a:t>
            </a:r>
            <a:r>
              <a:rPr lang="en-IN" dirty="0" err="1">
                <a:hlinkClick r:id="rId6"/>
              </a:rPr>
              <a:t>imblearn.over_sampling.SMOTE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8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3E03-624C-4FEC-851A-79E10DAD3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8011"/>
            <a:ext cx="8596668" cy="62005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naive strategy is to generate new samples by randomly sampling with replacement the current available samples.</a:t>
            </a:r>
          </a:p>
          <a:p>
            <a:r>
              <a:rPr lang="en-IN" dirty="0"/>
              <a:t>Apart from the random sampling with replacement, there are two popular methods to over-sample minority classes:</a:t>
            </a:r>
          </a:p>
          <a:p>
            <a:r>
              <a:rPr lang="en-IN" dirty="0"/>
              <a:t>Synthetic Minority Oversampling Technique (SMOTE) </a:t>
            </a:r>
            <a:r>
              <a:rPr lang="en-IN" dirty="0">
                <a:hlinkClick r:id="rId2"/>
              </a:rPr>
              <a:t>[CBHK2002]</a:t>
            </a:r>
            <a:endParaRPr lang="en-IN" dirty="0"/>
          </a:p>
          <a:p>
            <a:r>
              <a:rPr lang="en-IN" dirty="0"/>
              <a:t>Adaptive Synthetic (ADASYN) </a:t>
            </a:r>
            <a:r>
              <a:rPr lang="en-IN" dirty="0">
                <a:hlinkClick r:id="rId3"/>
              </a:rPr>
              <a:t>[HBGL2008]</a:t>
            </a:r>
            <a:r>
              <a:rPr lang="en-IN" dirty="0"/>
              <a:t> sampling method.</a:t>
            </a:r>
          </a:p>
          <a:p>
            <a:r>
              <a:rPr lang="en-US" dirty="0"/>
              <a:t>We can use it by following:</a:t>
            </a:r>
          </a:p>
          <a:p>
            <a:r>
              <a:rPr lang="en-US" dirty="0"/>
              <a:t>from </a:t>
            </a:r>
            <a:r>
              <a:rPr lang="en-US" dirty="0" err="1"/>
              <a:t>imblearn.over_sampling</a:t>
            </a:r>
            <a:r>
              <a:rPr lang="en-US" dirty="0"/>
              <a:t> import </a:t>
            </a:r>
            <a:r>
              <a:rPr lang="en-US" dirty="0" err="1"/>
              <a:t>RandomOverSampler</a:t>
            </a:r>
            <a:r>
              <a:rPr lang="en-US" dirty="0"/>
              <a:t>, SMOTE, ADASYN</a:t>
            </a:r>
          </a:p>
          <a:p>
            <a:r>
              <a:rPr lang="en-US" dirty="0"/>
              <a:t>While the Random Over Sampler is over-sampling by duplicating some of the original samples of the minority class, SMOTE and ADASYN generate new samples in by interpolation.</a:t>
            </a:r>
          </a:p>
          <a:p>
            <a:r>
              <a:rPr lang="en-US" dirty="0"/>
              <a:t>However, the samples used to interpolate/generate new synthetic samples differ.</a:t>
            </a:r>
          </a:p>
          <a:p>
            <a:r>
              <a:rPr lang="en-US" dirty="0"/>
              <a:t>In fact, ADASYN focuses on generating samples next to the original samples which are wrongly classified using a k-Nearest Neighbors classifier while the basic implementation of SMOTE will not make any distinction between easy and hard samples to be classified using the nearest neighbors rule.</a:t>
            </a:r>
          </a:p>
          <a:p>
            <a:r>
              <a:rPr lang="en-US" dirty="0"/>
              <a:t>Therefore, the decision function found during training will be different among the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91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34B80-9A2E-4F3E-8AF4-A64A021C1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9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AD65-C665-415A-847C-79CD16CA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9062"/>
            <a:ext cx="8596668" cy="4119153"/>
          </a:xfrm>
        </p:spPr>
        <p:txBody>
          <a:bodyPr/>
          <a:lstStyle/>
          <a:p>
            <a:r>
              <a:rPr lang="en-IN" dirty="0" err="1">
                <a:hlinkClick r:id="rId2"/>
              </a:rPr>
              <a:t>BorderlineSMOTE</a:t>
            </a:r>
            <a:r>
              <a:rPr lang="en-US" dirty="0"/>
              <a:t> </a:t>
            </a:r>
          </a:p>
          <a:p>
            <a:r>
              <a:rPr lang="en-IN" dirty="0">
                <a:hlinkClick r:id="rId3"/>
              </a:rPr>
              <a:t>SVMSMOTE</a:t>
            </a:r>
            <a:r>
              <a:rPr lang="en-US" dirty="0"/>
              <a:t> </a:t>
            </a:r>
            <a:r>
              <a:rPr lang="en-IN" dirty="0" err="1">
                <a:hlinkClick r:id="rId4"/>
              </a:rPr>
              <a:t>imblearn.over_sampling.SVMSMOTE</a:t>
            </a:r>
            <a:endParaRPr lang="en-US" dirty="0"/>
          </a:p>
          <a:p>
            <a:r>
              <a:rPr lang="en-IN" dirty="0" err="1">
                <a:hlinkClick r:id="rId5"/>
              </a:rPr>
              <a:t>KMeansSMOTE</a:t>
            </a:r>
            <a:r>
              <a:rPr lang="en-US" dirty="0"/>
              <a:t> </a:t>
            </a:r>
          </a:p>
          <a:p>
            <a:r>
              <a:rPr lang="en-IN" dirty="0">
                <a:hlinkClick r:id="rId6"/>
              </a:rPr>
              <a:t>SMOTENC</a:t>
            </a:r>
            <a:r>
              <a:rPr lang="en-IN" dirty="0"/>
              <a:t> (for categorical data)</a:t>
            </a:r>
            <a:r>
              <a:rPr lang="en-IN" dirty="0">
                <a:hlinkClick r:id="rId7"/>
              </a:rPr>
              <a:t> </a:t>
            </a:r>
            <a:r>
              <a:rPr lang="en-IN" dirty="0" err="1">
                <a:hlinkClick r:id="rId7"/>
              </a:rPr>
              <a:t>imblearn.over_sampling.SMOTENC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imblearn.over_sampling</a:t>
            </a:r>
            <a:r>
              <a:rPr lang="en-US" dirty="0"/>
              <a:t> import </a:t>
            </a:r>
            <a:r>
              <a:rPr lang="en-US" dirty="0" err="1"/>
              <a:t>BorderlineSMOTE</a:t>
            </a:r>
            <a:r>
              <a:rPr lang="en-US" dirty="0"/>
              <a:t>, SMOTENC, SVMSMOTE, </a:t>
            </a:r>
            <a:r>
              <a:rPr lang="en-US" dirty="0" err="1"/>
              <a:t>KMeansSMOTE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368D42-CC81-42C9-9B34-CD0D00ED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Some variants of SMOTE</a:t>
            </a:r>
          </a:p>
        </p:txBody>
      </p:sp>
    </p:spTree>
    <p:extLst>
      <p:ext uri="{BB962C8B-B14F-4D97-AF65-F5344CB8AC3E}">
        <p14:creationId xmlns:p14="http://schemas.microsoft.com/office/powerpoint/2010/main" val="1234461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Imbalanced-learn</vt:lpstr>
      <vt:lpstr>4 types of methods</vt:lpstr>
      <vt:lpstr>Over sampling(Up sampling)</vt:lpstr>
      <vt:lpstr>Under sampling(Down Sampling) </vt:lpstr>
      <vt:lpstr>Imbalanced-learn</vt:lpstr>
      <vt:lpstr>Oversampling methods</vt:lpstr>
      <vt:lpstr>PowerPoint Presentation</vt:lpstr>
      <vt:lpstr>PowerPoint Presentation</vt:lpstr>
      <vt:lpstr>Some variants of SMOTE</vt:lpstr>
      <vt:lpstr>PowerPoint Presentation</vt:lpstr>
      <vt:lpstr>PowerPoint Presentation</vt:lpstr>
      <vt:lpstr>Under Sampling methods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Imbalanced-learn</dc:title>
  <dc:creator>Parth Modi</dc:creator>
  <cp:lastModifiedBy>Swati Jain</cp:lastModifiedBy>
  <cp:revision>16</cp:revision>
  <dcterms:created xsi:type="dcterms:W3CDTF">2020-02-04T10:59:02Z</dcterms:created>
  <dcterms:modified xsi:type="dcterms:W3CDTF">2021-10-14T09:22:31Z</dcterms:modified>
</cp:coreProperties>
</file>