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in="-2.14748E9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5:20:45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 3217 1 0,'0'0'3'0,"0"0"-3"16,0 0 4-16,0 0 5 15,-60-62 4-15,42 48-13 16,0 0 6-16,0-3-5 0,0-2 2 16,1-1 6-16,0-2-5 15,1-3 3-15,3-3 4 16,1 1-5-16,2-4-6 16,2 0 1-16,0 1-1 15,3 2 3-15,0 4-1 16,-1 3 0-16,3 8 2 15,-2 1 6-15,3 6-7 16,2 0-1-16,0 4 5 16,0 2 4-16,0 0-11 15,0 0-1-15,4 2-10 16,8 8 8-16,4 4 3 0,4 1-1 16,2 4 1-1,0 1-1-15,-2 3 0 16,-4 4-9-16,-3 2-2 0,-4 4 6 15,-3 1 0-15,-3 1-4 16,-3-4-13-16</inkml:trace>
  <inkml:trace contextRef="#ctx0" brushRef="#br0" timeOffset="38963.4822">2219 492 8 0,'0'0'13'16,"0"0"-8"-16,0 0 9 16,0 0-2-16,0 0-1 0,0 0 3 15,0 0 5 1,0 0 5-16,1 0-7 0,-1 0-6 16,0 0-5-16,0 0-3 15,0 0-2-15,0 0 1 16,0 0-2-16,0 0 1 15,0 0 1-15,0 0-2 16,0 0 1-16,0 0-2 16,0 0 3-16,0 0 0 15,0 0-1-15,0 0-1 16,0 0 0-16,0 0-4 16,0 0-12-16,0 0-4 0,3 0-13 15,-1 0 3 1,-1 0-35-16</inkml:trace>
  <inkml:trace contextRef="#ctx0" brushRef="#br0" timeOffset="40096.8084">2468 533 48 0,'0'0'117'0,"0"0"-110"16,0 0 10-16,0 0 22 16,0 0-10-16,0 0 11 15,-49-31-14-15,45 28-7 16,0 1-4-16,0 0 0 0,-1 0-3 15,-4 2-5-15,-4 0-7 16,-8 2-2-16,-8 10 2 16,-7 4-1-16,1 4 1 15,-1 2 2-15,7 4 0 16,5-1-4-16,3 1 2 16,8-2-1-16,2 0-1 15,6-1 1-15,5 0-1 16,0-2 1-16,6-2 0 15,11-3 1-15,4-2 0 16,2-3-2-16,4-4-2 0,2-4 4 16,3-3-3-1,3 0 3-15,2-7 2 0,-1-10 1 16,-3-4 0 0,-3-6-2-16,-1-8 5 0,-6-6-2 15,-4-7 4-15,-5 0 0 16,-7 0-8-16,-6 5 8 15,-1 2-3-15,0 2-3 16,-8 2 5-16,-6 3-4 16,-3 3-1-16,-1 5 1 15,-5 1-3-15,2 3-1 16,-2 6 1-16,0 3-1 16,0 2-20-16,-1 4-2 15,0 5-14-15,-3 2 4 0,3 7-90 16,4 6-1-16</inkml:trace>
  <inkml:trace contextRef="#ctx0" brushRef="#br0" timeOffset="41356.9793">2220 421 216 0,'0'0'24'0,"0"0"-23"16,0 0 25-16,0 0 4 15,0 0 0-15,0 0-23 16,11-9-5-16,-5 26-2 15,4 11 6-15,1 7-3 16,-6 6 1-16,-2 3-2 16,-1-2 0-16,-2-4-1 0,0-6 0 15,2-6 0-15,1-6 0 16,2-6-1-16,-1-4 0 16,-1-3 0-16,0-5-5 15,-1-2-2-15,2 0 3 16,5-9 4-16,5-9 6 15,4-8-4-15,2-5-2 16,0 1-1-16,-2 1-2 16,-4 10 3-16,-2 7 0 15,0 7 0-15,-5 5 0 16,1 0-6-16,3 8-5 16,0 10 0-16,2 6 11 15,-3 0-1-15,1 0 2 0,-2-3-2 16,0-6 2-16,-1-2-2 15,-1-8 0-15,0-2 1 16,-1-3-2-16,4 0 4 16,5-3-1-16,6-12 7 15,2-6-5-15,0-3-2 16,1-3 2-16,-4-3 0 16,0 6-1-16,-6 6-2 15,-3 9-4-15,-6 9-10 16,-1 0-32-16,-1 4-50 15,0 8 14-15</inkml:trace>
  <inkml:trace contextRef="#ctx0" brushRef="#br0" timeOffset="41978.8833">3221 388 396 0,'0'0'0'16,"0"0"-125"-16,0 0 80 15,0 0 45-15,1 63 13 0,-1-22 10 16,-5 5-12-16,1 1-6 15,3-6-1-15,1-6-3 16,0-8-1-16,0-7 3 16,0-8-2-16,0-4-2 15,1-6 0-15,3-2-2 16,-2 0 2-16,8-4 1 16,0-13 14-16,9-7-8 15,2-8-2-15,3-6-1 16,0-1-3-16,0 1-10 15,-2 10 5-15,-3 8-1 16,-5 10 6-16,-6 5 0 16,-2 5-1-16,-3 0-7 0,2 3-4 15,2 11 7 1,0 5 5-16,1 3 2 0,-3 0-2 16,2-1 0-16,-2-4 3 15,0-3-2-15,3-6 0 16,-2-2-1-16,2-6-4 15,0 0 4-15,1-2 13 16,4-11 11-16,1-4-7 16,0-5-4-16,-2-4 1 15,-2-2-9-15,-6 2-2 16,-3-2 0-16,-1 5-2 16,0 3-1-16,0 10-2 0,0 4-6 15,0 6-8 1,0 0-37-16,-2 6-75 0,-6 6 19 15</inkml:trace>
  <inkml:trace contextRef="#ctx0" brushRef="#br0" timeOffset="42381.6567">3752 659 310 0,'0'0'0'16,"0"0"-3"-16,0 0 3 16,0 0 5-16,-9 71 4 15,0-50-3-15,4-1-2 0,3 1-4 16,2-5 0-16,0-2 1 16,0-2-1-16,0-4 0 15,3-5-2-15,5-2-7 16,4-1 8-16,2-4 0 15,4-11 2-15,0-5 6 16,1-2-2-16,-4 0-3 16,-2 5 11-16,-3 4 2 15,-4 8 0-15,-3 3 0 16,-3 2-14-16,0 0-1 16,0 0-7-16,0 7-2 15,0 7 9-15,1 4 4 0,-1 1-2 16,0 1-2-16,0 0-2 15,0 1-18-15,0-3-14 16,0-3-27-16,0-8-53 16</inkml:trace>
  <inkml:trace contextRef="#ctx0" brushRef="#br0" timeOffset="42617.5928">4246 612 416 0,'0'0'0'16,"0"0"-11"-16,0 0 3 0,0 0 8 16,0 0 3-16,73-15-3 15,-42 17-4-15,3 6-4 16,-3 1-25-16,-8 1-14 15,-12-1-46-15,-11-1-48 16</inkml:trace>
  <inkml:trace contextRef="#ctx0" brushRef="#br0" timeOffset="42796.6311">4126 785 325 0,'0'0'0'0,"0"0"2"0,0 0 0 16,0 0 7-16,0 0 12 16,110 0-8-16,-46 4-13 15,3 0-11-15,2 4-43 16,-9-5-58-16</inkml:trace>
  <inkml:trace contextRef="#ctx0" brushRef="#br0" timeOffset="43778.229">5156 388 366 0,'0'0'0'16,"0"0"-18"-16,0 0 18 15,0 0 0-15,0 0-6 16,0 0-3-16,0 28 9 16,-5 7 0-16,1 1 1 15,-1 0 3-15,4 0-1 16,1-4 1-16,0-2-4 16,0-6-1-16,1-6-2 15,6-6-3-15,0-8 5 16,-1-3-6-16,1-1-4 0,6-3 11 15,-1-14 0-15,4-9 2 16,4-5 2-16,-4-5-4 16,1 4 0-16,-4 8-2 15,-3 6 2-15,-4 10 1 16,-4 3 3-16,-2 5-8 16,0 0 2-16,1 0-14 15,2 12 5-15,5 6 11 16,-1 5 0-16,4 1 3 15,1 2-2-15,0-5 0 16,4-4 2-16,0-4-3 0,-1-7-3 16,2-6 1-1,-1 0 2-15,2-5 5 0,3-11 10 16,1-8-8-16,1-4 12 16,-3-5-11-16,-4-2-1 15,-3-2 0-15,-6 1-4 16,-5 5-3-16,-2 7-3 15,0 8 3-15,0 4-3 16,-4 7 0-16,-5 3-13 16,-4 2-25-16,1 5-24 15,-3 9-33-15</inkml:trace>
  <inkml:trace contextRef="#ctx0" brushRef="#br0" timeOffset="44176.4258">5727 616 278 0,'0'0'32'16,"0"0"-32"-16,0 0-2 16,0 0 2-16,0 0 2 15,-15 53 6-15,8-32-4 16,5-2-4-16,2-2 0 15,0 0 3-15,0-7-3 16,0 0-2-16,6-5 2 16,2-3-5-16,1-2-3 0,2 0 5 15,4-9 3-15,0-8 8 16,2-1-7-16,-2 0 14 16,-3 2-8-16,-4 6-2 15,-3 5 11-15,-2 4-7 16,-3 1-8-16,0 0-1 15,2 1-8-15,1 11 8 16,1 4 2-16,-2 5-2 16,-2-1 0-16,0 1 0 15,0-1-4-15,0-1-16 16,0-1-34-16,0-8-67 16</inkml:trace>
  <inkml:trace contextRef="#ctx0" brushRef="#br0" timeOffset="44612.7302">6218 495 303 0,'0'0'8'0,"0"0"-4"16,0 0 3-16,0 0 3 16,0 0-5-16,0 0-4 15,20 0-1-15,7-2 4 16,8-1 0-16,-3 2-1 16,-3 1-2-16,-6 0-1 15,-8 0-3-15,-3 0-5 0,-6 0-18 16,-3 0-20-16,-3 1-12 15,0 1-30-15</inkml:trace>
  <inkml:trace contextRef="#ctx0" brushRef="#br0" timeOffset="45741.7188">6889 208 290 0,'0'0'2'16,"0"0"-2"-16,0 0 8 15,0 0 1-15,0 0 2 16,0 0-8-16,0-8-6 16,0 8 0-16,0 0-11 15,0 0-5-15,0 0 11 16,0 0-4-16,0 0 8 0,0 0 4 16,0 0 0-1,0 0 0-15,0 0 2 0,0 0 2 16,0 0 3-16,0 0 8 15,0 0 0-15,0 0-6 16,0 0-4-16,0 0-2 16,0 0-3-16,0 0 0 15,0 0 0-15,0 3-1 16,0-3 0-16,0 0 1 16,0 0 0-16,0 0 2 15,0 0-1-15,0 0 0 16,0 0-1-16,0 0 0 15,0 0 0-15,0 0 0 16,0 0-3-16,0 0-8 16,0 0-5-16,0 0 7 0,0 0 4 15,0 0 4-15,0 0 1 16,0 0 1-16,0 0-1 16,0 0 2-16,0 0 6 15,0 0 7-15,0 0 1 16,0 0-4-16,0 0 1 15,0 0-5-15,0 0-5 16,1 3-3-16,6 6-2 16,3 7 2-16,7 6 2 15,1 4-1-15,0 3 2 16,1 2-3-16,1 0 1 16,-3-1-1-16,0-1 4 15,-2-1-4-15,-3-3-5 0,-2-2-15 16,-7-5-19-16,-1-3-9 15,-2-8-21-15,0-6-9 16</inkml:trace>
  <inkml:trace contextRef="#ctx0" brushRef="#br0" timeOffset="45998.9567">7054 388 296 0,'0'0'0'15,"0"0"8"-15,0 0-3 16,0 0 19-16,0 0 6 16,0 0-14-16,-62-28-12 15,41 28-1-15,-3 6-2 0,-3 7 3 16,-3 3-1-16,2 4 1 16,-1-1-4-16,1 0 0 15,1 0 0-15,5-2 0 16,4-1-3-16,6-2-16 15,3 0-14-15,3-3-35 16,6-5-86-16</inkml:trace>
  <inkml:trace contextRef="#ctx0" brushRef="#br0" timeOffset="48721.6668">7641 256 307 0,'0'0'0'0,"0"0"-7"15,0 0 7-15,0 0 15 16,0 0 7-16,-73-17-18 16,59 20-1-16,4 11-6 15,1 4 0-15,0 4 3 16,6 1 0-16,3-1 0 15,0 1-2-15,0-2 2 16,6-3 0-16,6-2 0 0,1-2-5 16,2-6 5-16,2-2-3 15,0-4-3-15,3-2 5 16,0 0 1-16,3-2 1 16,-1-11 4-16,0-5-3 15,-5-1 1-15,-4-4 13 16,-4-1-3-16,-2-2 0 15,-5-4-8-15,-2 1-2 16,0 0 1-16,-9-4 3 16,-4 0-2-16,-6 0-5 15,-2 0 0-15,-2 5 2 16,-2 5-2-16,1 6 0 16,2 5-1-16,1 5-4 15,2 4-11-15,1 3-21 16,0 0-34-16,7 9-47 0</inkml:trace>
  <inkml:trace contextRef="#ctx0" brushRef="#br0" timeOffset="50122.0586">8070 190 172 0,'0'0'82'16,"0"0"-80"-16,0 0 7 15,0 0 20-15,0 0 4 16,0 0-3-16,0-20-22 15,0 20-8-15,0 7-5 16,0 10 1-16,-3 9 4 16,1 5 2-16,-1 2-2 15,-2-2 0-15,1-1 2 16,-1-6-2-16,2-4 1 16,1-4-1-16,2-7 0 15,0-4 1-15,0-5-1 0,0 0 0 16,0 0 2-16,0 0 2 15,0-5 2-15,-3-12 0 16,2-6-6-16,-3-6 0 16,2-4 1-16,-1-2-1 15,2-1 1-15,1 6-1 16,-2 5 2-16,2 8-1 16,0 7 2-16,0 3 1 15,0 5-4-15,0 1 0 16,0 1-1-16,0 0-1 15,0 0-1-15,0 0-1 16,5-2 2-16,7 2 2 16,6-2 2-16,7-1-1 0,2 1 0 15,3-3-1-15,2 2 2 16,0-1-2-16,-3 2 2 16,-6-2-4-16,-6 3 2 15,-5 1-16-15,-4 0 1 16,-5 0-20-16,-3 7-18 15,0 5-7-15,-20 3-2 16,-12 0-35-16</inkml:trace>
  <inkml:trace contextRef="#ctx0" brushRef="#br0" timeOffset="50303.3526">8006 317 213 0,'0'0'0'15,"0"0"-7"-15,0 0 7 16,0 0 21-16,0 0-1 16,68-7-17-16,-37 5-3 15,-3 2-3-15,-5 0-26 16,-9 0-35-16,-9 2-9 16</inkml:trace>
  <inkml:trace contextRef="#ctx0" brushRef="#br0" timeOffset="50481.6887">7972 431 232 0,'0'0'0'15,"0"0"-7"-15,0 0 7 16,0 0 21-16,0 0 9 16,0 0-19-16,93 9-3 15,-42-9-6-15,6 0-4 16,1 0-8-16,-2 0-47 15,-8-4-38-15</inkml:trace>
  <inkml:trace contextRef="#ctx0" brushRef="#br0" timeOffset="50692.9949">8512 300 64 0,'0'0'288'16,"0"0"-283"-16,0 0 4 15,0 0 3-15,0 0-12 16,0 0-5-16,-19 27 5 16,15-1 1-16,-1 2 1 15,0-2-2-15,-3-2-1 16,2-1-15-16,0-5-19 16,1-6-33-16,3-7-48 15</inkml:trace>
  <inkml:trace contextRef="#ctx0" brushRef="#br0" timeOffset="51373.9968">8418 379 302 0,'0'0'0'0,"0"0"-24"0,0 0 24 16,0 0 0-16,80-39 10 15,-45 34-6-15,-3 1-4 16,-2 2-1-16,-9 2-14 15,-8 0-5-15,-8 2-8 16,-5 7 2-16,0 3 20 16,-2 2 6-16,-7 1 1 15,0-3-1-15,4 0 0 16,1-4 3-16,4-2-1 16,0-4-2-16,0 1-3 15,4-3-7-15,9 0 10 16,1-8 1-16,1-2 1 0,-4-3 0 15,-1-2-2-15,-1-1 2 16,-2-3-1-16,-1 3 1 16,1-1-2-16,-1 5 0 15,-2 3 1-15,1 4-1 16,-2 1 0-16,3 1 0 16,0 3-1-16,2 0-3 15,2 0-4-15,2 0-3 16,2 10-15-16,-3-1 17 15,2 3-1-15,0-1-6 16,0-1 15-16,1 0-5 16,0-3-1-16,0-2 5 0,0-2-6 15,1-2 7-15,2-1 0 16,0 0 1-16,1 0-1 16,0 0 1-16,3-5-1 15,-4-4 2-15,-2-1 0 16,-1-2 2-16,-7-4 9 15,1-2 6-15,-2-3 3 16,1-1 8-16,-1 3-6 16,-4 4 5-16,2 6 27 15,-4 6-6-15,0 2-19 16,0 1-13-16,0 0-10 16,0 0-7-16,0 13-6 15,0 4 5-15,0 7 2 0,-3 0 1 16,2 1-2-16,0-1-10 15,0 1-23-15,-1-3-40 16,0-6-52-16</inkml:trace>
  <inkml:trace contextRef="#ctx0" brushRef="#br0" timeOffset="51572.649">9243 265 377 0,'0'0'0'16,"0"0"0"-1,0 0 0-15,0 0 0 0,0 0-5 16,0 0-28-16,11 8-3 16,-9-4-44-16,0 0-57 15</inkml:trace>
  <inkml:trace contextRef="#ctx0" brushRef="#br0" timeOffset="52334.9549">7423 684 237 0,'0'0'24'15,"0"0"-23"-15,0 0 22 16,0 0 25-16,0 0-11 16,0 0-24-16,-23-8-13 15,23 8-1-15,0 0-1 16,5 0-2-16,15 0 2 15,11 1 2-15,13-1 1 16,8 0 4-16,9 0-5 0,1-5 6 16,3-1-4-16,-2 1 0 15,-5 1-2-15,-10 4-4 16,-14 0-10-16,-12 0-7 16,-12 2-22-16,-10 6-27 15,-1 0 12-15,-21 1-1 16</inkml:trace>
  <inkml:trace contextRef="#ctx0" brushRef="#br0" timeOffset="52822.6645">7632 987 278 0,'0'0'7'0,"0"0"-6"15,0 0 2-15,0 0 12 16,-81 49-2-16,66-27-7 15,2 2 0-15,4 2-6 16,2-2 0-16,6-2 0 16,1-3-1-16,0-4 1 0,8-5-1 15,4-4 1-15,8-4-1 16,3-2-2-16,6-2 3 16,2-13 2-16,-1-6 1 15,-4-5 7-15,-8-7 4 16,-6-5-7-16,-5-5 0 15,-7 0-4-15,0 3 2 16,-5 3 7-16,-14 5-8 16,-2 6 3-16,-3 3-7 15,-1 8 0-15,2 2-5 16,4 5 5-16,4 2-26 0,3 5-4 16,5 1-25-1,4 0-73-15</inkml:trace>
  <inkml:trace contextRef="#ctx0" brushRef="#br0" timeOffset="53460.9661">7923 1054 123 0,'0'0'210'16,"0"0"-210"-16,0 0-1 15,0 0 1-15,0 0 0 16,0 0 0-16,-9 26 0 15,6-7-3-15,2 1 6 16,0-1-6-16,0-4 5 16,1-2-2-16,0-2 0 15,0-6-4-15,0 0 4 16,1-5-20-16,8 0-11 16,1-1 13-16,7-13 16 15,-1-5 2-15,0-6-2 16,0-3-3-16,-1 4-2 0,-4 3 4 15,-4 9 3-15,-1 7 20 16,-5 5-15-16,-1 0 3 16,0 0-8-16,0 0-7 15,1 12 7-15,4 4 0 16,0 2 5-16,4 0-5 16,0-3 0-16,1-4 1 15,2-3-1-15,0-4-1 16,-2-2-2-16,3-2-7 15,4-2 10-15,-2-11 19 16,5-3 1-16,-2-5-9 16,-2-3 0-16,-5-3 0 0,-5 1-6 15,-2 3-2-15,-4 7 1 16,0 4-4-16,0 4-3 16,0 5-3-16,-5 3-19 15,-6 0-48-15,-1 0-31 16</inkml:trace>
  <inkml:trace contextRef="#ctx0" brushRef="#br0" timeOffset="53806.714">8412 1049 331 0,'0'0'0'16,"0"0"-13"-16,0 0 13 15,0 0 2-15,0 0 6 16,0 65-2-16,0-47-3 16,0-2-2-16,0-2-1 15,0-2 0-15,6-5-2 16,4-6-9-16,0-1-2 16,2 0 3-16,4-9 10 15,-1-6 6-15,2-1 2 16,-7 4 19-16,-3 5-2 15,-4 4-1-15,-3 3-6 16,0 0-13-16,0 0-5 0,2 10-5 16,1 10 3-16,0 3 0 15,-3 4-10-15,0 3-26 16,0-2-23-16,-16-2-35 16</inkml:trace>
  <inkml:trace contextRef="#ctx0" brushRef="#br0" timeOffset="60831.9725">2059 2330 250 0,'0'0'72'16,"0"0"-72"-16,0 0-12 15,0 0 12-15,0 0 3 16,0 0 6-16,-71 66-5 15,69-46-3-15,2 0-1 16,0-3 2-16,0-3-1 16,6-2 0-16,5-6-1 15,5-2 6-15,5-4-5 16,4 0 1-16,4-13 2 0,-2-8 9 16,0-5 3-1,-4-5 1-15,-3-8-3 0,-6-8-2 16,-5-7 1-16,-7 0 1 15,-2 0-7-15,-1 5-5 16,-18 9 3-16,-3 6-5 16,-3 8 2-16,0 5 4 15,2 7-6-15,5 4-1 16,4 3-8-16,7 6-9 16,-1 1-17-16,-1 11-24 15,-3 10-30-15,-3 8-22 16</inkml:trace>
  <inkml:trace contextRef="#ctx0" brushRef="#br0" timeOffset="61168.8285">1626 2555 370 0,'0'0'0'16,"0"0"-27"-16,0 0 14 16,0 0 8-16,0 0 5 15,0 0 0-15,85 5 11 16,-6-5 1-16,23 0-10 16,11-4 2-16,7-5-2 0,0 1 3 15,-10 2 0-15,-10 1 3 16,-20 1-8-16,-18 3 1 15,-22 0 0-15,-20 1-1 16,-13 0 0-16,-7 0-6 16,0 0-3-16,-17 9-29 15,-18 7 25-15,-19 3-59 16,-16 2-73-16</inkml:trace>
  <inkml:trace contextRef="#ctx0" brushRef="#br0" timeOffset="61694.0681">1741 2895 384 0,'0'0'0'0,"0"0"-4"16,0 0 4-16,0 0 16 15,0 0-8-15,0 0-8 16,-77 18-2-16,63 12 2 15,2 3 0-15,4-2 0 16,7-1 0-16,1-5-1 16,2-7 0-16,13-4-1 15,5-7 0-15,7-7 2 16,7 0 3-16,6-14-2 16,3-11 1-16,-1-4 0 15,-5-6 0-15,-5-5 3 16,-8-3 5-16,-9-4-10 15,-7-2 9-15,-8 6-4 16,-7 5-3-16,-17 9 0 0,-10 5-4 16,2 6 6-16,1 4-8 15,4 7 4-15,8 5-6 16,4 2-25-16,4 5-28 16,3 13-59-16,4 4-4 15</inkml:trace>
  <inkml:trace contextRef="#ctx0" brushRef="#br0" timeOffset="62234.9517">2075 2903 335 0,'0'0'0'16,"0"0"0"-16,0 0 6 15,0 0-6-15,0 0 2 16,0 0-2-16,-33 54 7 16,28-26-5-16,5 0-2 15,0-2 0-15,0-3-1 16,6-8 0-16,3-3-1 16,1-9-7-16,-2-3 2 15,3 0 2-15,2-14 5 16,2-7 3-16,0-4 6 15,-2-6-9-15,-2 4 16 0,-3 8-12 16,-2 5 2-16,-2 8 9 16,-2 4-12-16,-2 0 0 15,0 2-3-15,0 2-10 16,1 10-1-16,1 6 7 16,1 5 4-16,2-2 4 15,2-3-4-15,-2-5-2 16,0-4 2-16,4-6-2 15,-1-3 1-15,2 0 1 16,5-13-1-16,3-8 2 16,1-5 5-16,-2-2 4 15,-4-1-4-15,-6 1-5 16,-4 2 4-16,-3 5-1 0,0 7-4 16,0 5 2-16,0 7-2 15,0 2-14-15,0 0-23 16,-5 1 1-16,-3 9-65 15,1 3-9-15</inkml:trace>
  <inkml:trace contextRef="#ctx0" brushRef="#br0" timeOffset="62563.7838">2396 3017 256 0,'0'0'0'0,"0"0"3"0,0 0 0 15,0 60 1 1,2-45 13-16,1-2-6 0,3-2-8 16,1-4-3-16,1-3 3 15,3-4-3-15,2 0 2 16,0-6 1-16,1-9 2 16,2-2-2-16,-5 0 16 15,0 1 2-15,-4 5-4 16,-3 8 17-16,-3 1-9 15,-1 2-15-15,2 0-10 16,-1 5-3-16,4 10 2 16,-2 2 1-16,1 6 2 15,-2-1-2-15,0 0 0 16,-2 0-21-16,0-6-23 16,0-4-31-16,0-8-83 0</inkml:trace>
  <inkml:trace contextRef="#ctx0" brushRef="#br0" timeOffset="63126.0319">2887 2273 348 0,'0'0'0'16,"0"0"-9"-16,0 0 3 15,0 0 6-15,-4 71 18 16,1-35-8-16,1-2-7 16,2-3-1-16,-2-3-1 15,0-7 1-15,0-3-2 16,-1-6 0-16,3-6 3 15,0-3-2-15,0-3 1 16,0 0 4-16,0-1 11 16,0-15 8-16,0-9-25 15,0-5 1-15,0-9 0 16,3-5 0-16,5-5-1 0,2-6 0 16,0 5 4-1,-1 7-4-15,-1 13 3 0,-1 13 0 16,-2 10 0-16,-2 1-3 15,-1 4 0-15,-1 1 0 16,0 1-2-16,2 0 2 16,2 0-7-16,5 0 2 15,3 5 5-15,4 3 1 16,1 2 3-16,1 0-4 16,1-1 0-16,3 0 0 15,1-4-3-15,1 0 3 16,0-2-8-16,1-1-11 0,-4 2-23 15,-3 1-11-15,-9 4-23 16,-8 0-43-16</inkml:trace>
  <inkml:trace contextRef="#ctx0" brushRef="#br0" timeOffset="63322.0929">2898 2405 115 0,'0'0'182'0,"0"0"-182"16,0 0-7-16,0 0 7 16,0 0 17-16,0 0-7 0,61-3-7 15,-24 3-3 1,0 0-3-16,-9 0-22 0,-3 0-11 16,-13 10-32-16,-11 0-18 15</inkml:trace>
  <inkml:trace contextRef="#ctx0" brushRef="#br0" timeOffset="63493.9733">2905 2571 186 0,'0'0'49'15,"0"0"-48"-15,0 0 13 16,0 0-3-16,0 0 5 16,0 0-5-16,24 41-6 15,18-41 7-15,11 0-12 16,6-10-2-16,3-2-26 15,-2 0-27-15,-2-4-9 0,-10-1-59 16</inkml:trace>
  <inkml:trace contextRef="#ctx0" brushRef="#br0" timeOffset="63704.8367">3437 2350 378 0,'0'0'4'16,"0"0"35"-16,0 0-3 15,0 0-15-15,0 0-21 16,0 0-8-16,-2 26 7 16,-1 6 1-16,1 2 2 15,-3 2-1-15,0-2 0 0,-1-1 0 16,1-3-1-16,1-2-12 16,2-6-23-16,-2-6-26 15,1-8-49-15</inkml:trace>
  <inkml:trace contextRef="#ctx0" brushRef="#br0" timeOffset="64096.7076">3358 2512 283 0,'0'0'0'0,"0"0"-7"16,74-33 7-16,-41 25 5 15,-1 5 4-15,-3 2-9 16,-5 1 5-16,-9 0-5 0,-6 4-3 16,-7 6 1-16,-2 3 0 15,0 4 0-15,-13 1 4 16,1 0 2-16,5-5 1 16,1-2-5-16,6-2 0 15,0-2-5-15,0-4-4 16,9-3 6-16,1 0-1 15,2 0-2-15,-4-6 6 16,-3-7 6-16,-1-1 1 16,-3-1 7-16,-1 0-9 0,0 0 3 15,-1 5 0-15,-4 2-2 16,0 0-3-16,3 3-3 16,2-3-1-16,0 1-22 15,0-3-18-15,10 1-54 16,10 0 8-16</inkml:trace>
  <inkml:trace contextRef="#ctx0" brushRef="#br0" timeOffset="64251.8867">3705 2416 114 0,'0'0'38'0,"0"0"24"15,0 0-2-15,0 0-30 16,0 0-12-16,0 0 7 16,23 46-4-16,-21-20-8 15,-2-2-8-15,0 6-3 16,-1-4 0-16,-8 1-2 0,-5-2-16 15,2-4-29-15,-2-6-40 16,5-6-52-16</inkml:trace>
  <inkml:trace contextRef="#ctx0" brushRef="#br0" timeOffset="64678.2931">3673 2562 246 0,'0'0'30'0,"0"0"-30"15,0 0 0-15,70-38 1 16,-43 31 1-16,3 2 1 16,1 1-6-16,-3 0 2 15,-3 2-7-15,-6 1-12 0,-9 1 1 16,-5 0 8 0,-5 0 5-16,0 0 6 0,-7 0 15 15,-7 5-7-15,-2 8 3 16,3 0-1-16,2 3-3 15,4-2-2-15,4 1-5 16,2-3 2-16,1-3 0 16,0-2-2-16,0-4-2 15,3-2 2-15,5-1 0 16,4 0 1-16,2-10 16 16,4-2-12-16,-1-2 2 15,-1 3 3-15,0 5-1 16,-3 4 8-16,-1 2-12 0,0 0-5 15,-2 4 3-15,-1 8 0 16,0 2 2-16,-4 1 0 16,0 1-5-16,-2 0 0 15,-1-3-3-15,2-4-26 16,4-2-31-16,2-7-83 16</inkml:trace>
  <inkml:trace contextRef="#ctx0" brushRef="#br0" timeOffset="64889.0912">4437 2438 412 0,'0'0'17'16,"0"0"-17"-16,0 0 0 15,0 0 1-15,70-21 0 16,-34 21-1-16,2 0-1 15,0 0-29-15,-5 1-10 16,-8 6-9-16,-13 0-54 16,-12-1-66-16</inkml:trace>
  <inkml:trace contextRef="#ctx0" brushRef="#br0" timeOffset="65071.7472">4345 2590 331 0,'0'0'7'16,"0"0"-7"-16,0 0 36 16,0 0-10-16,84 3 3 15,-24-6-21-15,5 0-8 16,-2-1-4-16,-6 1-20 16,-9 1-24-16,-9-5-62 15</inkml:trace>
  <inkml:trace contextRef="#ctx0" brushRef="#br0" timeOffset="66357.8136">5861 2362 272 0,'0'0'9'0,"0"0"2"16,0 0-6-16,0 0 13 16,0 0 19-16,0 0-10 15,-30-28-19-15,28 28-8 16,0 0-3-16,-4 10 1 0,-3 9 0 15,-1 4 4-15,1 4-4 16,3-2 5-16,5 0-3 16,1-2 0-16,0-3 0 15,1-3-2-15,9-3 2 16,7-6 2-16,5-6-2 16,3-2-3-16,7 0 3 15,6-10 2-15,-3-8 0 16,2-5 2-16,-2-5 4 15,-7-4 0-15,-3-4 2 16,-7-6 4-16,-9-4-9 16,-4-1 4-16,-5 2-1 0,-4 4-6 15,-11 8 6 1,-7 7 2-16,1 6-1 0,-2 4-7 16,2 2-2-16,5 7-5 15,0 4-16-15,4 3-15 16,-3 10-36-16,-3 12-10 15,1 5-51-15</inkml:trace>
  <inkml:trace contextRef="#ctx0" brushRef="#br0" timeOffset="66695.8915">5554 2611 307 0,'0'0'1'0,"0"0"-1"16,0 0 0-16,0 0 10 16,0 0-4-16,0 0 1 15,49 7-1-15,7-7 12 16,20 0-5-16,10 0-4 15,9 0-6-15,5 0 0 16,1 0 0-16,-2 0-1 16,-3 0-2-16,-11 0 0 15,-13 0 3-15,-18 0-3 0,-22 0-3 16,-14 0-18-16,-18 2-17 16,-5 1-38-16,-32 2 23 15</inkml:trace>
  <inkml:trace contextRef="#ctx0" brushRef="#br0" timeOffset="67213.3235">5598 2955 302 0,'0'0'10'0,"0"0"-8"15,0 0 1-15,-67 24 3 16,45 1 7-16,2 6-2 15,1 2-8-15,7 1 10 16,3-4-7-16,6-4-1 16,3-4-5-16,0-6 0 0,6-6 0 15,9-4 0-15,4-4 0 16,7-2 4-16,4-8 0 16,7-11-1-16,-2-8-2 15,-1-6 4-15,-4-11-2 16,-7-7 5-16,-5-3-6 15,-10 1-1-15,-8 9 4 16,0 8-3-16,-18 7 15 16,-10 4-11-16,-5 7 3 15,0 0-1-15,0 8-8 16,3 3 0-16,2 4 0 16,3 3-22-16,4 1-19 15,5 15-7-15,4 3-43 0,7 3-36 16</inkml:trace>
  <inkml:trace contextRef="#ctx0" brushRef="#br0" timeOffset="67926.7464">5906 2945 399 0,'0'0'8'0,"0"0"-8"16,0 0 8-16,0 0-4 15,0 0-4-15,0 0 2 16,-18 40-2-16,14-18 0 15,2-2 0-15,2-2 0 0,0-3 0 16,0-5-7-16,1-5 1 16,5-2-5-16,4-3 3 15,4 0 5-15,4-7-4 16,2-10 4-16,0-3-8 16,-4-1 5-16,-3 2 3 15,-6 6-5-15,-2 6 8 16,-3 6 1-16,-2 1 0 15,0 0-1-15,0 5-5 16,0 11 5-16,0 6 2 16,0 0-2-16,0 0 1 15,5-5-1-15,1-5 0 0,1-3 0 16,0-5 2-16,1-4-1 16,5 0 9-16,5-4 3 15,5-12 3-15,0-6-12 16,-1-3 2-16,-5-1-2 15,-4-2-1-15,-6 4-3 16,-2 5-2-16,-4 8 0 16,-1 7 1-16,0 4-9 15,0 0-24-15,0 0-19 16,-4 11-21-16,-5 2-13 16</inkml:trace>
  <inkml:trace contextRef="#ctx0" brushRef="#br0" timeOffset="68240.9631">6252 3083 215 0,'0'0'3'15,"0"0"14"-15,0 0 8 16,0 0 0-16,9 54 0 16,-7-36-16-16,0-1-5 15,3-2-3-15,-1-3 1 16,2-3 0-16,1-3-2 15,4-6-1-15,3 0 0 16,6-4-1-16,2-12 1 0,1-4-1 16,-1-1 2-1,-7 4 0-15,-1 3 1 0,-7 8 16 16,-3 4 6-16,-2 2-15 16,1 0-8-16,1 13 0 15,1 6 3-15,0 3-2 16,-4 2-1-16,-1 1-17 15,0-2-44-15,0-6-134 16</inkml:trace>
  <inkml:trace contextRef="#ctx0" brushRef="#br0" timeOffset="69464.0451">7157 1973 330 0,'0'0'0'0,"0"0"4"0,0 0 8 16,0 0 5-16,0 0 1 15,-86 1-15-15,51 24 2 16,0 8 0-16,-3 8 0 15,2 13 0-15,3 11 2 16,-1 9-5-16,2 4 9 16,2 5-10-16,2-4 4 15,5-1-4-15,7-9 0 16,11-8-2-16,5-11-24 16,7-11 1-16,19-11-5 15,9-10-9-15,4-13-28 0,4-5-64 16</inkml:trace>
  <inkml:trace contextRef="#ctx0" brushRef="#br0" timeOffset="69982.1443">7345 2294 422 0,'0'0'0'15,"0"0"-18"-15,0 0 16 16,0 0-7-16,0 0 9 16,-2 63 7-16,-1-22-6 15,2 1 1-15,-2-1 0 0,0-5 0 16,2-6-2-16,-1-7 1 16,2-6-1-16,0-8 0 15,0-6 0-15,0-3 0 16,0 0 3-16,0-3 1 15,0-15 0-15,0-10-4 16,10-6 0-16,-2-8 4 16,5-5-4-16,-1-6 0 15,1 0-4-15,-2 5 4 16,-3 12 2-16,-1 10 0 16,-6 12 11-16,1 7-6 15,-2 3-5-15,0 2 4 16,0 2-6-16,0 0-1 0,0 0 0 15,0 0-3-15,0 0 2 16,0 0 0-16,0 0-3 16,0 0 1-16,4 0 3 15,6 0-2-15,6 0 2 16,6 0 1-16,6 0 1 16,3-2 1-16,2 1-2 15,-3 1-9-15,-1 0-16 16,-7 1-22-16,-11 7-35 15,-9 2-56-15</inkml:trace>
  <inkml:trace contextRef="#ctx0" brushRef="#br0" timeOffset="70186.7081">7378 2408 246 0,'0'0'110'15,"0"0"-110"-15,0 0-7 16,0 0 7-16,0 0 2 16,0 0-2-16,74 0 0 15,-29 0 0-15,2 0-29 16,-7 0-21-16,-10 2-30 16,-12 4-65-16</inkml:trace>
  <inkml:trace contextRef="#ctx0" brushRef="#br0" timeOffset="70361.6411">7339 2632 340 0,'0'0'12'16,"0"0"-12"-16,0 0-2 16,0 0-1-16,0 0-3 15,0 0 5-15,81 9 1 16,-26-15-17-16,3-6-47 15,-4-2-35-15</inkml:trace>
  <inkml:trace contextRef="#ctx0" brushRef="#br0" timeOffset="70819.7659">7861 2517 160 0,'0'0'208'0,"0"0"-191"15,0 0-17-15,0 0 12 16,0 0-2-16,0 0-8 16,-17-48-1-16,17 48-2 15,0 0 2-15,0 0-2 16,0 0 2-16,0 0-3 16,0 5 0-16,2 11 1 15,0 6 1-15,2 3 0 16,-3-1-1-16,0 0 1 15,1-1 3-15,-2-4-2 0,0-2-1 16,0-2 0-16,0-3-2 16,0-4 1-16,0 0 1 15,2-3-5-15,-2 0-3 16,1-5-2-16,-1 1 1 16,0 0 3-16,0-1 2 15,0 0 1-15,0 0-1 16,-3 1 3-16,-7 0 2 15,-2 0 1-15,2 1 0 16,2 1 0-16,6-3 0 16,0 0-1-16,2 0-1 0,0 0-2 15,0 0-9 1,2 0-14-16,16 0-19 0,11 0 25 16,8-10-32-16,10-4-49 15</inkml:trace>
  <inkml:trace contextRef="#ctx0" brushRef="#br0" timeOffset="71047.9282">8364 2414 390 0,'0'0'0'0,"0"0"-37"0,0 0 37 16,89-30-1-16,-47 26 1 16,2 1-2-16,-3 1-12 15,-7 1-8-15,-6-1-35 16,-9 0-47-16</inkml:trace>
  <inkml:trace contextRef="#ctx0" brushRef="#br0" timeOffset="71271.8424">8547 2255 348 0,'0'0'42'0,"0"0"-42"0,0 0-5 16,0 0 5-16,0 0 5 15,-10 82 7-15,7-43-7 16,3 1-1-16,0-1-4 15,0 0 1-15,0-2-1 16,0-6-21-16,0-5-18 16,1-10-42-16,6-9-54 15</inkml:trace>
  <inkml:trace contextRef="#ctx0" brushRef="#br0" timeOffset="71749.8497">8958 2341 362 0,'0'0'27'15,"0"0"-27"-15,0 0-17 16,0 0 17-16,0 0 7 16,-4 75-5-16,4-47 0 15,0-4 0-15,0-4 0 16,0-6-1-16,0-7-1 15,0 0-2-15,0-7-1 16,0 0 3-16,0 0 9 16,0-12-1-16,0-7-8 0,0-10 0 15,5-4-4 1,2-8 4-16,1-4 0 0,-1-6-2 16,2 0 2-16,-3 6 2 15,-1 11 0-15,0 14 5 16,-5 8 2-16,2 7 8 15,-2 3-9-15,1 1 2 16,-1 1-9-16,1 0 1 16,-1 0-4-16,1 0-2 15,4 0 0-15,3 0 0 16,6 0 4-16,6 3 6 16,4 1-6-16,8 1 1 15,6 1-3-15,2-1 0 16,0 0-9-16,-8-1-20 15,-7 4-9-15,-9 1-11 0,-12 2-28 16,-4 1-31-16</inkml:trace>
  <inkml:trace contextRef="#ctx0" brushRef="#br0" timeOffset="71962.6448">8974 2367 397 0,'0'0'0'0,"0"0"3"0,0 0 5 15,0 0-8-15,0 0 0 16,0 0 0-16,86-39-10 16,-46 39-20-16,0 0-31 15,-9 4-20-15,-13 6-28 16</inkml:trace>
  <inkml:trace contextRef="#ctx0" brushRef="#br0" timeOffset="72147.7554">8984 2537 339 0,'0'0'0'0,"0"0"4"16,0 0 13-16,0 0 33 0,0 0-30 15,0 0-20-15,52 5 0 16,-6-5-5-16,7 0-22 16,5 0-35-16,-4 0-53 15</inkml:trace>
  <inkml:trace contextRef="#ctx0" brushRef="#br0" timeOffset="72449.8104">9435 2524 350 0,'0'0'0'0,"0"0"-13"16,0 0 13-16,0 0 8 16,0 0-1-16,70 16-7 15,-69-2 0-15,-1 0 0 16,-9 3 2-16,-14 0 1 15,-2-1-3-15,-1 0 3 16,7-6-1-16,7-1-2 16,5-3 0-16,7-4 0 15,0-2-1-15,0 0-2 16,18 0-5-16,17-3 6 16,13-9-14-16,5-7-42 15,2-5-66-15</inkml:trace>
  <inkml:trace contextRef="#ctx0" brushRef="#br0" timeOffset="72739.9914">9957 1879 422 0,'0'0'0'0,"0"0"-72"16,0 0 71-16,41 66 1 15,-20-25 10-15,2 7 5 0,2 3-12 16,2 4 6-16,-4 2-8 16,-4 1-1-16,-6-2 0 15,-8-3 0-15,-5-1-2 16,-12-4-10-16,-23-1-18 15,-15-6-23-15,-14-8-72 16</inkml:trace>
  <inkml:trace contextRef="#ctx0" brushRef="#br0" timeOffset="100995.8651">2349 4606 370 0,'0'0'0'0,"0"0"-6"16,0 0 6-16,0 0 17 15,0 0-2-15,0 0-6 16,0 0-8-16,-24-34-1 15,11 50-2-15,-4 4 2 16,0 5-2-16,2 4 3 16,6-2-1-16,3-1 0 15,6-3-2-15,0-4 2 16,2-2 1-16,13-5-1 16,5-1-6-16,5-6 2 15,4-5-3-15,4 0 7 16,1-4 0-16,1-11 3 0,-3-6-2 15,-3-7 4-15,-5-6 1 16,-5-6 6-16,-4-8-3 16,-7 2 2-16,-5-4-6 15,-3 0-5-15,0 5 0 16,-18 3 0-16,-2 9 7 16,-5 5 2-16,1 8-7 15,1 5-2-15,1 6-9 16,2 6-11-16,2 3-12 15,-3 3-15-15,0 15-31 16,-3 3-43-16</inkml:trace>
  <inkml:trace contextRef="#ctx0" brushRef="#br0" timeOffset="101363.6302">1706 4913 363 0,'0'0'0'0,"0"0"-31"15,0 0 16-15,0 0 15 16,0 0 21-16,116 9-9 15,-39-8-1-15,16-1-6 0,7 0-3 16,2 0-2-16,-3 0 4 16,-4 0-1-16,-6 0 2 15,-13 0-5-15,-16 0 2 16,-16 0-2-16,-17 0 0 16,-13 0 8-16,-11 0-8 15,-3 0-5-15,-3 0-4 16,-18 5-7-16,-18 4-29 15,-15 3-44-15,-17 4-29 16</inkml:trace>
  <inkml:trace contextRef="#ctx0" brushRef="#br0" timeOffset="101918.6589">1701 5329 290 0,'0'0'12'0,"0"0"-7"16,0 0 20-16,-83-4 5 16,59 12-3-16,-2 7-18 15,3 5-3-15,2 2-4 16,4 4-1-16,7 0 0 16,3 0-1-16,7-2 0 15,0-3 0-15,0-5 0 16,12-4-1-16,6-5-2 15,8-7-4-15,5 0 2 16,5-4 1-16,-1-12 3 16,2-4 0-16,-7-6 2 0,-7-5 2 15,-5-4-1 1,-7-5 8-16,-4-5-9 0,-6-3 1 16,-1 1 2-16,0 2 4 15,-10 7 3-15,-8 7-5 16,-4 6 7-16,-2 2-1 15,1 6-6-15,3 3-6 16,3 4-2-16,6 5-10 16,4 4-13-16,2 1-21 15,3 9-27-15,0 10-44 16,2 0 5-16</inkml:trace>
  <inkml:trace contextRef="#ctx0" brushRef="#br0" timeOffset="102449.8275">1941 5271 262 0,'0'0'0'0,"0"0"0"16,0 0 3-16,-48 59 17 15,37-36-6-15,2 0-13 16,4 3 1-16,3-1-2 15,2-3 3-15,0-1-6 16,0-6 1-16,5-4-1 16,4-7-24-16,3-4 1 0,5 0 26 15,2-13 6-15,3-4-2 16,2-6 3 0,-1-1 0-16,-1 0-6 0,-4 5 2 15,-6 5 1-15,-3 6 8 16,-5 5-7-16,-3 1-2 15,-1 2-3-15,0 0-11 16,1 9 9-16,0 7 2 16,1 5 7-16,-2 4-2 15,0 0-3-15,5-4-4 16,-1-1 4-16,5-6 0 16,0-5-2-16,2-5-4 15,0-4-1-15,4 0 5 0,2-16 7 16,3-7-1-1,1-5 4-15,1-3 4 0,-2-3-2 16,-1-4-3-16,-6 3-1 16,-3 4-5-16,-3 8 0 15,-7 9-3-15,0 7 0 16,0 6-3-16,0 1-10 16,0 0-10-16,-8 10-34 15,-3 3-56-15</inkml:trace>
  <inkml:trace contextRef="#ctx0" brushRef="#br0" timeOffset="102798.5847">2388 5492 215 0,'0'0'103'0,"0"0"-100"16,0 0-3-16,0 0 4 15,0 0 2-15,8 58-3 16,0-48-3-16,0 0-3 16,2-6 1-16,2-1-1 15,0-3-3-15,4 0 1 16,0-9 5-16,0-6 1 16,0 1-1-16,-3-2 7 15,-2 6 14-15,-5 5 3 16,-2 3 0-16,-3 2-10 15,2 0-6-15,0 14-1 0,-1 5 13 16,1 7-8-16,-3 3-8 16,0 4-4-16,-3 2-9 15,-10 1-23-15,2-1-37 16,4-5-79-16</inkml:trace>
  <inkml:trace contextRef="#ctx0" brushRef="#br0" timeOffset="103830.6979">2932 4658 256 0,'0'0'27'0,"0"0"-27"16,0 0 0-16,0 0 7 16,-5 68 31-16,2-41-23 0,1 1-6 15,1-2 2 1,-1-5-6-16,2-1-1 15,0-4-2-15,0-4-1 0,0-4 0 16,0-5 0-16,0-1 0 16,0-2 3-16,0 0-1 15,0-11 21-15,0-8-10 16,0-10-13-16,0-4 3 16,0-7-3-16,-1-1 0 15,0 5 0-15,-1 7 2 16,1 13 6-16,0 6 0 15,1 5-2-15,0 1-2 16,0 3 1-16,0 1-6 16,0 0 0-16,0 0-1 15,0 0 0-15,0 0 1 0,0 0-4 16,0 0 2-16,0 0 0 16,6 0 1-16,11 0 0 15,6 0 1-15,4 0 3 16,3-3 0-16,5-1-2 15,-3 0 5-15,2-3-6 16,-4 4 1-16,-6-2-1 16,-5 2 0-16,-5 1 0 15,-5 0 0-15,-5 2-16 16,-4 0-7-16,0 0-13 16,0 0-11-16,-3 12 6 15,-13 4-6-15,-11 2-65 16</inkml:trace>
  <inkml:trace contextRef="#ctx0" brushRef="#br0" timeOffset="104018.9454">2992 4764 141 0,'0'0'131'16,"0"0"-127"-16,0 0 20 16,0 0 30-16,0 0-20 15,0 0-28-15,47-28-6 16,-16 18 0-16,2 0 0 15,-1 6-2-15,-4 3-22 16,-5 1-7-16,-6 2-23 16,-11 9-47-16,-6 4-3 0</inkml:trace>
  <inkml:trace contextRef="#ctx0" brushRef="#br0" timeOffset="104175.7295">2975 4933 223 0,'0'0'11'0,"0"0"-10"16,0 0 1-16,0 0 5 16,0 0 18-16,0 0-16 15,90 20-9-15,-49-27-10 16,0-2-31-16,-6 0-46 16</inkml:trace>
  <inkml:trace contextRef="#ctx0" brushRef="#br0" timeOffset="104349.0137">3268 4907 344 0,'0'0'19'0,"0"0"-15"16,0 0 16-16,0 0 12 15,0 0 2-15,0 0-18 16,-2 73-7-16,2-50-4 16,0 1-4-16,0-2-1 15,0 0-14-15,0-2-22 16,0-6-32-16,0-4-90 15</inkml:trace>
  <inkml:trace contextRef="#ctx0" brushRef="#br0" timeOffset="105175.3658">3966 4909 196 0,'0'0'186'0,"0"0"-185"16,0 0 12-16,0 0 24 16,0 0-4-16,0 0-23 15,-20 0-10-15,27 0-6 16,15 0 6-16,5 0 1 15,8 0 4-15,5-3-1 16,-5 1-4-16,-1 0-14 0,-6 2-1 16,-4 0-9-1,-4 0-13-15,-8 2-8 0,-9 5-30 16,-3 2-61-16</inkml:trace>
  <inkml:trace contextRef="#ctx0" brushRef="#br0" timeOffset="105385.6146">3924 5089 368 0,'0'0'18'16,"0"0"-18"-16,0 0 9 16,0 0 19-16,0 0-15 15,0 0-8-15,51 4-5 16,-1-4 7-16,9 0-7 15,3 0-17-15,-3 0-13 0,-6 0-13 16,-4 0-28-16,-12 0-34 16</inkml:trace>
  <inkml:trace contextRef="#ctx0" brushRef="#br0" timeOffset="112418.4241">4971 4438 182 0,'0'0'142'15,"0"0"-141"-15,0 0-1 16,0 0 14-16,0 0-2 16,-74-8-8-16,62 27-2 15,-3 4-2-15,6 1 0 16,0 2 0-16,4-4 2 16,5 0-2-16,0-4 0 15,0-2-3-15,8-4 2 16,7-2-7-16,7-7 7 15,5-3 0-15,10 0 2 16,5-7 8-16,3-9-7 16,-3-4 2-16,-5-4 0 15,-8-6-3-15,-8-4 13 16,-9-5 0-16,-6-2-7 0,-6 1-6 16,0 1 10-16,-5 4-8 15,-12 3 6-15,-4 3-1 16,-2 5-4-16,1 5 7 15,3 4-8-15,2 4-3 16,4 6-1-16,8 1-14 16,3 4-10-16,2 0-25 15,0 12-46-15,5 6 13 16,7-2-90-16</inkml:trace>
  <inkml:trace contextRef="#ctx0" brushRef="#br0" timeOffset="112950.1154">5264 4364 365 0,'0'0'0'0,"0"0"-45"15,0 0 43-15,0 0 2 16,-24 54 19-16,18-30-9 15,2 4-7-15,1-2-2 16,3-1 0-16,0-4 0 16,0-4 0-16,0-4-1 15,0-4 1-15,0-6-1 0,0-1 1 16,0-2 0-16,0 0 7 16,0-15 7-16,0-6-13 15,0-7 1-15,0-6 3 16,5-5-2-16,4-1-2 15,1 3-2-15,-2 8 3 16,0 11 1-16,-4 6 4 16,-2 4-1-16,-1 3-7 15,1 1 4-15,-2 3 0 16,3 1-2-16,-3 0-2 0,0 0-4 16,0 0 2-1,1 0 0-15,4 0-3 0,4 0 5 16,5 0 1-16,7 0 0 15,0-2-1-15,4-1 0 16,1-1 0-16,1-1 0 16,2 0 0-16,-4 1 0 15,-4 1-2-15,-7 1-14 16,-7 2-2-16,-4 0-19 16,-3 0-52-16,-6 10-14 15,-16 0-50-15</inkml:trace>
  <inkml:trace contextRef="#ctx0" brushRef="#br0" timeOffset="113152.9434">5273 4514 142 0,'0'0'206'16,"0"0"-199"-16,0 0-7 15,0 0 28-15,0 0-10 16,0 0-14-16,77-39-4 15,-44 31 0-15,-1 3-11 16,-6 0-11-16,-8 5-12 16,-9 0-54-16,-9 1-25 15,-3 8-12-15</inkml:trace>
  <inkml:trace contextRef="#ctx0" brushRef="#br0" timeOffset="113317.8844">5282 4584 221 0,'0'0'5'15,"0"0"0"-15,0 0 19 16,0 0 14-16,0 0-20 16,0 0-3-16,38 13 3 15,-4-13-18-15,3 0-1 16,4-3-17-16,-1-2-35 16,-3 0-34-16,-7 0-54 15</inkml:trace>
  <inkml:trace contextRef="#ctx0" brushRef="#br0" timeOffset="113499.7771">5615 4504 284 0,'0'0'102'0,"0"0"-100"0,0 0-1 16,0 0 6-16,0 0-1 16,0 0 4-16,-26 40-6 15,19-20-1-15,1 0-3 16,-1 3-3-16,1 0-15 15,0-3-23-15,-3 0-41 16,0-8-104-16</inkml:trace>
  <inkml:trace contextRef="#ctx0" brushRef="#br0" timeOffset="113932.1164">4592 4953 232 0,'0'0'24'0,"0"0"-24"15,0 0 0-15,0 0 19 16,0 0 19-16,68-2-24 16,-27-3 8-16,8 0-7 0,6-1 0 15,7 3-5-15,8-1-4 16,10-1 11-16,9 2-13 16,6-1 6-16,2-1-1 15,-3 0-6-15,-8 1 5 16,-12 1-7-16,-13-1 1 15,-14 1-2-15,-12 1 3 16,-13-1-3-16,-9 2-1 16,-10 1-18-16,-3 0 5 15,0 0-10-15,-3 0 0 16,-15 0-13-16,-9 4-40 16,-4 2-53-16</inkml:trace>
  <inkml:trace contextRef="#ctx0" brushRef="#br0" timeOffset="114682.8722">4904 5199 316 0,'0'0'0'0,"0"0"8"16,0 0-8-16,0 0 13 15,0 0-11-15,-70 35 4 16,53-8 0-16,3 0 0 15,4 2-4-15,5-3-2 16,5 0 1-16,0-3-1 16,2-2 1-16,12-3-1 0,2-5 0 15,3-4 1-15,3-5-2 16,1-4 2-16,3-3 17 16,1-13-14-16,-3-6 7 15,-3-6 8-15,-7-7-4 16,-3-6 7-16,-6-10-14 15,-5-7 1-15,0-4-8 16,-5 2-1-16,-17 4 1 16,-9 8-5-16,-8 12-7 15,-9 9-1-15,-6 10-17 16,-8 9-16-16,-5 3-31 16,-2 5-145-16</inkml:trace>
  <inkml:trace contextRef="#ctx0" brushRef="#br0" timeOffset="118494.0164">5410 5147 336 0,'0'0'1'15,"0"0"-1"-15,0 0 8 16,0 0 1-16,0 0 0 15,0 0-9-15,0 0 2 16,0 0-1-16,-65 42 0 16,53-21 1-16,2 0-2 15,3-1 5-15,5-2-5 16,2-3-2-16,0-3 2 0,0-3 0 16,10-2-7-1,7-2 5-15,5-5 2 0,5 0 3 16,1-2-1-16,-1-8 2 15,-4-6 8-15,-6-2-5 16,-8-4 0-16,-6-2 6 16,-3-5-10-16,-6-2-3 15,-16 3 0-15,-5 0 2 16,-5 3 8-16,3 7-4 16,2 1-4-16,6 7-2 15,4 4 0-15,7 6-4 16,2 0-23-16,6 1-24 15,2 12-36-15,0 1-7 16,16-1-66-16</inkml:trace>
  <inkml:trace contextRef="#ctx0" brushRef="#br0" timeOffset="119056.6878">5596 5132 94 0,'0'0'228'16,"0"0"-227"-16,0 0-2 15,0 0 2-15,0 0 5 16,0 0 8-16,5 39-7 16,-10-20-1-16,2-1-5 0,3-1-1 15,0-1 4 1,0-2-4-16,0-2 0 16,3-5 0-16,4-2 0 0,-2-3-1 15,1-2-6-15,1 0 3 16,4 0 4-16,0-13 5 15,1-2-2-15,-1-1-2 16,-1 0 2-16,-4 4-1 16,-2 6 1-16,-3 2 5 15,0 3-4-15,-1 1-4 16,0 0-3-16,0 0 1 16,0 10 1-16,0 4 1 15,0 3 2-15,0-1-1 16,0-2-1-16,5-2 0 15,5-2-5-15,-1-3 0 16,1-3-8-16,3-4 3 16,4 0 4-16,-2-2 4 0,2-10 0 15,-2-4 4-15,-4-5 2 16,-4-5-1-16,0-1 0 16,-5 0-2-16,0 1 7 15,-2 9 6-15,0 6 11 16,0 6 0-16,0 4 2 15,0 1-19-15,0 0-8 16,0 6-5-16,0 12-4 16,-8 5 8-16,-1 2-1 15,0 1-19-15,3-1-8 16,2-5-7-16,3-4-28 16,1-5-59-16</inkml:trace>
  <inkml:trace contextRef="#ctx0" brushRef="#br0" timeOffset="119202.7848">5838 5183 285 0,'0'0'1'16,"0"0"-1"-16,0 0-2 16,0 0-14-16,66-28-10 15,-49 28-57-15</inkml:trace>
  <inkml:trace contextRef="#ctx0" brushRef="#br0" timeOffset="119671.8121">5934 5345 288 0,'0'0'19'16,"0"0"-19"-16,0 0 0 15,0 0 8-15,0 0 8 16,0 0-12-16,39-36 0 16,-35 34-4-16,-1 0 2 15,-3 2 6-15,0 0-3 16,0 0-3-16,0 12 1 0,0 3 10 16,0 3 1-1,-5 3-14-15,1-1 6 0,1 2-5 16,1-2-1-16,2-1 1 15,0-1-1-15,0-6 0 16,0-2 0-16,0-5 0 16,0-2-6-16,-3-3 2 15,-2 0-6-15,-2 0 8 16,-6 0-1-16,-4 0 3 16,0-6 4-16,-1 2-4 15,5 1-1-15,4 1 1 16,5 1 6-16,3-1-2 15,1 2-2-15,0-2-2 16,0 2-6-16,0-4-4 16,11 0 9-16,10-5 0 0,6-3-11 15,4-3-28-15,3-5-55 16,0-5-90-16</inkml:trace>
  <inkml:trace contextRef="#ctx0" brushRef="#br0" timeOffset="119926.9839">6189 4826 437 0,'0'0'0'0,"0"0"-30"16,0 0 30-16,0 0 7 16,0 0 2-16,0 0-9 15,0-9-2-15,0 15-34 16,0 4-10-16,-6 0-89 16</inkml:trace>
  <inkml:trace contextRef="#ctx0" brushRef="#br0" timeOffset="121193.4824">6689 4529 293 0,'0'0'22'15,"0"0"-22"-15,0 0 0 16,0 0 5-16,0 0 7 16,-79 35-10-16,64-11-2 15,4-2 2-15,4 3 1 16,5-6-1-16,2 0-2 15,0-5-3-15,5-5 3 16,8-3-6-16,6-6 6 0,5 0 7 16,6-2-5-16,5-9 0 15,-1-1 3-15,0-2 2 16,-7 2-7-16,-5 3 8 16,-10 0-7-16,-6 4 1 15,-2 2 12-15,-2 0-6 16,-2 1 6-16,1 2-8 15,-1-2-3-15,0 1-2 16,0 1-1-16,0 0-1 16,0 0-2-16,0 0 3 15,0 0 3-15,0 0-2 16,0 0 1-16,0 0-2 0,0 0 0 16,0 0 2-1,0 0-2-15,0 0-2 0,0 0 0 16,0 0-4-16,0-1 4 15,2-3 2-15,1 0 1 16,1-2 0-16,-1 0-1 16,0-2 2-16,1-3-2 15,-4 0 2-15,3-3-1 16,-3 0 0-16,0-2 4 16,0-1-2-16,0-1 0 15,-10-2-1-15,0 1 1 16,-5-1-1-16,-3-1 6 15,-3 0 2-15,1 1-10 0,-2 2 1 16,2 1-1-16,-3 6 0 16,-1 4 0-16,-1 2-5 15,-2 5 0-15,0 0-14 16,3 5-12-16,3 8-11 16,10 2-38-16,6 3-42 15</inkml:trace>
  <inkml:trace contextRef="#ctx0" brushRef="#br0" timeOffset="121621.6706">6568 4831 339 0,'0'0'0'0,"0"0"-7"16,0 0 6-16,0 0 1 16,0 0 0-16,0 0 0 15,62-4 8-15,-21 1-6 16,4-2 0-16,3 4 3 15,4-2 3-15,3 0-5 16,3-2 3-16,9 1-6 0,0 1 1 16,0-2-1-1,-5 0 2-15,-10 1-1 0,-12-2 3 16,-10 2-4-16,-12 0 1 16,-9 2 0-16,-5-1 1 15,-4 3-2-15,0-2-2 16,0 1-27-16,-9 0-7 15,-9 1-17-15,-2 0-27 16,-2 0-74-16</inkml:trace>
  <inkml:trace contextRef="#ctx0" brushRef="#br0" timeOffset="122140.644">7155 4448 332 0,'0'0'0'0,"0"0"0"15,0 0 1-15,0 0 2 16,-70 34 0-16,62-12-3 16,7 2 0-16,1-2 0 15,0-1 0-15,9 0 0 16,6-5 0-16,5-4-1 15,2-2-1-15,-1-8 2 16,2-2 3-16,-2 0 4 16,1-6-5-16,-5-8 2 15,-4-2-1-15,-5-4 1 16,-7-5 7-16,-1 0-2 16,0 0 3-16,-13 2-9 0,-8 7 7 15,-1 4 3-15,-2 4-13 16,-2 3-1-16,3 4 1 15,2 1-14-15,6 0-11 16,7 4-29-16,8 4-48 16,1-2-65-16</inkml:trace>
  <inkml:trace contextRef="#ctx0" brushRef="#br0" timeOffset="122656.6603">7427 4463 323 0,'0'0'20'16,"0"0"-15"-16,0 0-5 0,0 0 10 16,0 0 0-16,0 0-9 15,1 38 0-15,-6-18 2 16,2-1-2-16,3-1-1 16,0-2 0-16,0-2-8 15,0-4-6-15,5-4-6 16,5-5-3-16,1-1 3 15,2-3 1-15,2-11 19 16,1-5 2-16,-2-1 1 16,-1 1 0-16,-4 5 7 15,-4 6 7-15,-5 5 5 16,0 2-11-16,0 1-9 0,0 0 3 16,0 0-7-16,4 6 2 15,0 5 0-15,1 1-2 16,2-1 2-16,1-3 0 15,1-1 0-15,-1-5-2 16,3-2-6-16,0 0 3 16,0-2 4-16,-1-11 1 15,-1-1 0-15,-2-4 4 16,-4-6-1-16,0 1 1 16,-2 0 5-16,-1 6 11 15,0 6-1-15,0 8 4 16,0 3-7-16,0 0-12 15,0 3-4-15,-2 13-7 0,-5 7 6 16,-1 4-14-16,3-1-13 16,4-3-27-16,1-4-24 15,0-8-46-15</inkml:trace>
  <inkml:trace contextRef="#ctx0" brushRef="#br0" timeOffset="122793.6037">7673 4478 264 0,'0'0'0'16,"0"0"-11"-16,0 0 11 15,0 0-1-15,85-38-65 16,-66 36-120-16</inkml:trace>
  <inkml:trace contextRef="#ctx0" brushRef="#br0" timeOffset="123263.3222">7807 4564 287 0,'0'0'0'0,"0"0"0"16,0 0 5-16,0 0 27 16,0 0-15-16,0 0-15 15,7-36 1-15,-2 20-3 16,1 0 0-16,-2 2 0 15,-1 7 1-15,-1 4 6 16,-2 3-7-16,0 0 0 0,0 3-8 16,0 10 8-1,0 3 12-15,0 3-11 0,0 3 4 16,0-1-3-16,0 0 0 16,0-3 0-16,0-3-2 15,0-3-2-15,0-4 1 16,0-3-2-16,0-2 0 15,0-3 3-15,0 0-1 16,0 1-2-16,0-1 0 16,-6 0 1-16,-3 0 0 15,-3 0 1-15,-1 0 0 16,3 0 1-16,0 0 0 0,5 0 0 16,3 0 1-16,2 0-1 15,0 0 0-15,0 0-5 16,0 0-1-16,5 0-14 15,12 0 4-15,4 0-13 16,5 0-7-16,-3 0-44 16,-6 0-17-16</inkml:trace>
  <inkml:trace contextRef="#ctx0" brushRef="#br0" timeOffset="123855.5971">6917 4805 164 0,'0'0'101'0,"0"0"-91"16,0 0 18-16,0 0 7 16,0 0-12-16,0 0-14 15,-1-5-9-15,1 5-4 16,4 0 4-16,13 2 11 16,12-1 8-16,11 1-9 15,15-2 8-15,12 0-12 16,11 0 0-16,11-2-4 15,12-3-2-15,9 2 0 16,9-2 0-16,1 4-1 0,-7 0 6 16,-10-1-5-16,-7 2 0 15,-12-3 0-15,-12 1 0 16,-18 0 0-16,-18 1 4 16,-15-1-8-16,-11 0-8 15,-9 2-8-15,-1 0 1 16,0 0-2-16,-20 0-11 15,-10 0-62-15</inkml:trace>
  <inkml:trace contextRef="#ctx0" brushRef="#br0" timeOffset="125326.7679">6932 5251 131 0,'0'0'193'16,"0"0"-192"-16,0 0 6 16,0 0 26-16,0 0 1 0,-77-24-18 15,60 24-11-15,0 12-5 16,-1 6 3-16,0 4-5 15,4-3 2-15,3 0 0 16,6-2-1-16,4-4 0 16,1-2 1-16,0-3-4 15,4-2 2-15,7-2-3 16,3-4 5-16,6 0-2 16,3-5 4-16,3-9-1 15,-1-5 0-15,-2-7 5 16,-3-5-5-16,-6-5 4 15,-5-2 2-15,-5 2-7 16,-4 3 0-16,-3 6-5 0,-14 5 5 16,-3 4 11-16,-5 3-7 15,2 6-4-15,0 5-2 16,5 2-7-16,5 2-21 16,7 5-14-16,3 10-49 15,3 2-23-15</inkml:trace>
  <inkml:trace contextRef="#ctx0" brushRef="#br0" timeOffset="125731.9085">7163 5213 279 0,'0'0'13'0,"0"0"-13"0,0 0 0 16,0 0 8-16,0 0 19 15,0 0-13-15,-30 69-10 16,22-49-2-16,1-3-2 16,2-2 1-16,1-1-1 15,0-3 0-15,2-4 0 16,2-2 1-16,-2-5-2 16,2 0 1-16,0 0 0 15,0-5 0-15,0-12-8 16,0-6 8-16,8-1 8 15,4 1-2-15,1 3-4 16,0 7 3-16,-3 4 6 0,1 6-9 16,-2 2 7-16,3 1-6 15,0 0-3-15,2 4 0 16,0 10 2-16,-1 3 1 16,-1 2 0-16,-6 1-1 15,-3-2-2-15,-3 2-9 16,0-4-2-16,0-3-34 15,-3-4-61-15</inkml:trace>
  <inkml:trace contextRef="#ctx0" brushRef="#br0" timeOffset="126285.9073">7321 5314 21 0,'0'0'262'0,"0"0"-262"15,0 0 0-15,0 0 16 16,0 0 5-16,0 0-4 16,72 0-7-16,-59-2 2 15,0 0-5-15,-3-1-1 16,-1-2 1-16,-1-3-2 16,-3-2-4-16,-2 1 3 15,-3-2-4-15,0 3-3 16,0 0 3-16,0 3 5 0,-4 1 4 15,-1 2-3 1,-2 2-5-16,-2 0 0 0,-3 7-1 16,-4 8-2-16,3 3 1 15,3 2-3-15,5 0 4 16,5-2 0-16,0-1-1 16,2-3 1-16,13-2-3 15,1-4 2-15,6-6-1 16,2-2 1-16,1 0 1 15,5-10 1-15,-1-4-1 16,-3-5 0-16,-4-4 3 16,-6-4-1-16,-3-4-4 15,-7 0 0-15,-4 3 2 16,-2 8 1-16,0 6 7 0,0 8 13 16,0 4 9-1,0 2-15-15,0 0-14 0,-3 5-1 16,-6 12-6-16,-2 9 6 15,0 2-1-15,2 2-2 16,2-4-5-16,0-1-15 16,5-3-2-16,-1-5-12 15,3-5-29-15,0-7-58 16</inkml:trace>
  <inkml:trace contextRef="#ctx0" brushRef="#br0" timeOffset="126445.1893">7586 5291 305 0,'0'0'0'0,"0"0"0"0,0 0 4 15,0 0-4-15,67-31 0 16,-37 27-16-16,2-1-29 16,2 2-64-16,-6-1 20 15</inkml:trace>
  <inkml:trace contextRef="#ctx0" brushRef="#br0" timeOffset="126751.799">7772 5264 47 0,'0'0'250'16,"0"0"-250"-16,0 0 0 0,0 0 0 15,0 0 5-15,-42 60 0 16,43-51-5-16,10-1-10 15,1-4 10-15,3-1 0 16,0-3 5-16,-2 0-4 16,-1 0 4-16,-4-5-5 15,-1-5 6-15,-3-3 0 16,-3-4 3-16,-1-1-8 16,0-3 0-16,-3 0-2 15,-6 3 3-15,-1 2 0 16,0 6 1-16,2 5-6 15,-2 2 1-15,0 3-27 16,1 0-16-16,1 0-46 0</inkml:trace>
  <inkml:trace contextRef="#ctx0" brushRef="#br0" timeOffset="127313.7864">7981 5300 36 0,'0'0'273'15,"0"0"-258"-15,0 0-15 16,0 0 12-16,0-56 8 0,0 51-7 16,1 3-8-1,-1 2-3-15,0 0 0 0,0 0 2 16,0 0-4-16,1 0-6 15,1 8 6-15,-2 7 14 16,0 4-2-16,0-2-4 16,0 4-5-16,0-3 5 15,0-2-4-15,0-1-2 16,0-3-1-16,0-2-1 16,0-2 1-16,0-2-1 15,0-1-3-15,2-3-7 16,-1 0-10-16,1-2-1 15,-2 0 7-15,0 0-8 16,0 2 6-16,0-1 3 16,0 1 3-16,0 1 10 0,-5 1 7 15,-1-1 0-15,1 1 6 16,-3-3-1-16,2 2 1 16,0-3 0-16,4 0-8 15,2 0 12-15,0 0-12 16,0 0 4-16,0 0-4 15,0 0 5-15,0 0-6 16,0 0-4-16,0 0 0 16,0 0 7-16,11 0-6 15,7 0 1-15,4 0-2 16,4 0-10-16,2 0-11 16,-3 0-26-16,-6 0-86 0</inkml:trace>
  <inkml:trace contextRef="#ctx0" brushRef="#br0" timeOffset="129295.6591">7848 4434 250 0,'0'0'0'15,"0"0"0"-15,0 0 0 16,0 0 18-16,0 0 9 0,0 0-25 16,0 0 0-1,0 28-1-15,-5-14 8 0,-1 0-8 16,3 0 8-16,-2-2-3 16,4 0-6-16,1 1 0 15,0 0 7-15,0-1-5 16,0-2 0-16,0-4-2 15,2 1 0-15,5-2-3 16,-1-5 3-16,2 0 0 16,2 0 8-16,0 0-1 15,1-10 0-15,-4 0 1 16,-2-3-3-16,1-2 3 0,-5-1 1 16,0-1 0-16,-1 2-5 15,0 1 10-15,0 5-4 16,-5 1-6-16,-3 3 4 15,-1 0-1-15,-1 1-7 16,-4 1-5-16,0 1-1 16,-3 2-10-16,4 0-12 15,2 0-16-15,6 0-28 16,5 3-41-16</inkml:trace>
  <inkml:trace contextRef="#ctx0" brushRef="#br0" timeOffset="129834.6795">8034 4495 217 0,'0'0'37'0,"0"0"-32"16,0 0-5-16,0 0 16 16,0 0 14-16,0 0-23 15,0 1-3-15,0-1-3 16,0 0 1-16,0 0-1 15,0 0-1-15,0 0 2 16,0 0 6-16,0 0-4 16,0 0 1-16,0 0 1 15,0 0-3-15,0 2-3 16,0 2 2-16,0 2-1 16,0 7 5-16,0 4 11 0,0 1-13 15,0 2 4-15,0-2 2 16,0 3-8-16,-1-3 2 15,0-1-3-15,-1-1-1 16,2 0 5-16,0-2-5 16,0-4-2-16,0 0 2 15,-1-4 3-15,-1-2-3 16,2-1 0-16,-1-3 0 16,-1 0 3-16,-3 0-2 15,-2 0 7-15,-6 0-5 16,2 0-3-16,0 0-1 0,2 0 1 15,2 0 0-15,4 0-1 16,1 0 1-16,2 0-1 16,0 0-3-16,0 0-4 15,0 0-2-15,12 0 1 16,10 0 9-16,5 0 4 16,11 0-4-16,4 0-8 15,0 0-19-15,-5 0-56 16</inkml:trace>
  <inkml:trace contextRef="#ctx0" brushRef="#br0" timeOffset="131130.2388">8641 4795 275 0,'0'0'50'15,"0"0"-50"-15,0 0-12 0,0 0 12 16,0 0 17-16,0 0-11 16,0 0-6-16,8 12 1 15,-6-10 4-15,-1-2 10 16,1 0 2-16,-2 0 4 16,0 0 0-16,0 0 5 15,0-2-12-15,0-2-9 16,0 1-4-16,0 3-1 15,-3 0-30-15,-13 0-10 16,-10 2-21-16,-13 8-128 16</inkml:trace>
  <inkml:trace contextRef="#ctx0" brushRef="#br0" timeOffset="152933.9859">9051 4413 263 0,'0'0'4'16,"0"0"-3"-16,0 0-1 15,0 0 20-15,0 0 1 16,0 55-10-16,-2-34-6 16,2-2-1-16,0 1-2 15,0-4 5-15,0 1-5 16,10-2-2-16,4-3 0 15,3-3 2-15,2-2-2 16,5-7 1-16,3 0 3 16,4-4-4-16,0-12 2 15,-2-4 5-15,-2-4 5 0,-5-8 3 16,-4-4-8 0,-5-4-5-16,-8-1 3 0,-5 3-4 15,0 5 9-15,-10 3 7 16,-10 5-6-16,-3 1-4 15,-4 2-4-15,0 0-2 16,-2 5 1-16,1 0-4 16,4 3-2-16,7 5-19 15,6 7-13-15,4 2-12 16,2 11-12-16,1 11-41 16,0 5 1-16</inkml:trace>
  <inkml:trace contextRef="#ctx0" brushRef="#br0" timeOffset="153811.4749">9532 4364 335 0,'0'0'9'16,"0"0"-9"-16,0 0 0 15,0 0 1-15,0 0 1 16,0 0-1-16,0 45 11 16,0-21-9-16,0 0 0 0,0-1-3 15,0 0 1-15,-4-4-1 16,0-3 5-16,2-5-3 15,-1-6-2-15,2-3 0 16,-1-2 1-16,2 0 0 16,0 0 1-16,0-6-2 15,3-10-2-15,9-8-7 16,2-4 9-16,4-1 2 16,2 3 1-16,0 6-3 15,-2 4-2-15,-4 10 2 16,-1 2 0-16,-5 4 2 15,1 0-2-15,0 3-2 0,0 8 2 16,1 6 4-16,-1-1-4 16,-2 4 2-16,-2-3 1 15,-4 0-3-15,-1-4-7 16,0-3-13-16,0-5-36 16,0-4-67-16</inkml:trace>
  <inkml:trace contextRef="#ctx0" brushRef="#br0" timeOffset="154321.601">9756 4480 227 0,'0'0'41'0,"0"0"-41"16,0 0 0-16,0 0 11 15,0 0 17-15,67-17-16 16,-46 12-9-16,-2 0 1 15,-3 1 2-15,-9 1 1 16,-2 2-2-16,-5-2-1 16,0 2 4-16,0-1 1 15,-7-2-4-15,-6 2-5 16,-2 2 0-16,-3 0 0 16,-1 0 4-16,-1 9-4 15,4 6 3-15,2 2-2 16,4-1-1-16,5 2-1 0,3-3 0 15,2 0 1-15,2-4 0 16,11-4-2-16,4-2-2 16,3-4 0-16,6-1 4 15,4 0-3-15,-2-3 3 16,2-10 2-16,-6-2-2 16,-6-6-8-16,-4-2 7 15,-6-2-3-15,-4 1 7 16,-3 7-3-16,-1 5 9 15,0 9 16-15,0 1-10 16,0 2 1-16,0 0-14 16,-5 9-4-16,-5 8-1 15,-4 7 2-15,3 2-1 16,5-2-23-16,0 0-2 16,5-6-32-16,1-2-26 0,0-7-86 15</inkml:trace>
  <inkml:trace contextRef="#ctx0" brushRef="#br0" timeOffset="154486.5654">10031 4475 304 0,'0'0'0'0,"0"0"-40"15,0 0 20-15,0 0 19 16,85-38 2-16,-58 37-2 15,1 1-33-15,-5 0-55 0</inkml:trace>
  <inkml:trace contextRef="#ctx0" brushRef="#br0" timeOffset="154726.5587">10139 4475 119 0,'0'0'31'0,"0"0"-30"16,0 0 8-16,0 0 0 15,0 0 1-15,0 0-1 16,-46 42-4-16,52-42-3 15,10 0 23-15,2-1 0 16,3-9-14-16,-2-2 1 16,-1-4 15-16,-7-2-10 15,-3 0-4-15,-4 1-1 16,-4 4-5-16,0 3 6 0,-5 2-6 16,-6 3-7-1,-1 0-5-15,1 2-16 0,1 3-22 16,5 0-25-16,1 0-49 15</inkml:trace>
  <inkml:trace contextRef="#ctx0" brushRef="#br0" timeOffset="155124.2213">10321 4434 320 0,'0'0'12'0,"0"0"-2"15,0 0-4-15,0 0 18 0,0 0 4 16,0 0-22-16,4-30-6 16,-4 30-6-16,0 16 4 15,0 6 2-15,-1 5 0 16,-6 3 0-16,-1 0 0 16,2-1 1-16,1-3 0 15,1-3-1-15,2-5 4 16,-1-5-3-16,2-3-1 15,1-5 0-15,-1-4-3 16,1-1 2-16,-2 0 1 16,-3 0 1-16,-3 0 1 15,-1 0-4-15,-1-6-8 0,4 1 10 16,-1 1-8 0,7 2-2-16,-2 2 1 0,2 0 1 15,0 0-6-15,0 0-6 16,0 0-8-16,11 0-6 15,7 0 11-15,4 0-33 16,1 1-14-16</inkml:trace>
  <inkml:trace contextRef="#ctx0" brushRef="#br0" timeOffset="155589.0163">8961 4815 177 0,'0'0'60'0,"0"0"-55"16,0 0-5-16,0 0 25 16,0 0 25-16,0 0-30 15,-7 0-9-15,30 0 0 16,14-1-1-16,17-3 3 0,13 3-7 16,13 1-6-16,8 0 0 15,12 0 0-15,8 3 3 16,7 9-3-16,9 0 0 15,-6 3 3-15,-9-2-3 16,-11 1 0-16,-10-3-2 16,-19-5 4-16,-14-2-2 15,-20-4 0-15,-15 0-1 16,-11 0-3-16,-8-2 3 16,-1-5 0-16,-7-4-17 15,-19 1-12-15,-18-2-29 16,-13 0-60-16</inkml:trace>
  <inkml:trace contextRef="#ctx0" brushRef="#br0" timeOffset="165946.5317">9284 5104 352 0,'0'0'0'0,"0"0"-21"16,0 0 21-16,0 0 4 16,0 0 8-16,0 0-10 15,-66 43 1-15,57-27 1 0,4 3-4 16,3-3 0-1,2-1 1-15,0-1-1 0,0-2 0 16,9-2 0-16,4-3-2 16,2-4 2-16,5-3-1 15,2 0 1-15,1 0 2 16,-1-8 1-16,-2-4 0 16,-6 0-3-16,-3-6 3 15,-6 0 5-15,-5-3-7 16,0-2 5-16,-1 3-3 15,-13-2 1-15,-2 3-4 16,-2 5 1-16,0-2-1 0,-2 6 0 16,5 0 0-1,2 5-8-15,5 2-10 0,5 2-5 16,3 1-9-16,0 0-37 16,1 4-28-16,13 3 51 15</inkml:trace>
  <inkml:trace contextRef="#ctx0" brushRef="#br0" timeOffset="166494.3363">9449 5079 137 0,'0'0'18'15,"0"0"-18"-15,0 0 10 16,0 0 12-16,0 0-2 16,0 0-3-16,13 65 3 15,-13-44-10-15,0-1-5 16,-1-1-3-16,1 0 1 0,0-3-1 15,0-1-2 1,0-4 1-16,1-5-1 0,9-3 1 16,0-3-1-16,4 0-6 15,1-7 6-15,3-6 2 16,-1-5 1-16,-3 0-3 16,-3 3 1-16,-6 2 3 15,2 5 13-15,-5 3 1 16,-1 2-2-16,-1 2-1 15,0 1-14-15,2 0-1 16,3 0-6-16,-2 3 2 16,4 6 4-16,2 4 1 0,2-1-1 15,0-2-3-15,0-3-4 16,0-1 7-16,1-5 1 16,2-1-1-16,0 0 0 15,1-3 0-15,-1-10 4 16,-2-2-3-16,-2-3 1 15,-3-4 2-15,-4-1 0 16,-1 0 3-16,-2 7-6 16,0 6 19-16,0 5 8 15,0 3-12-15,0 2 6 16,0 0-20-16,0 0-2 16,0 0-4-16,0 15-5 15,-9 2 9-15,-4 5-3 16,3 1-18-16,1-2 2 0,2 0-12 15,3-6-34-15,3-4-36 16</inkml:trace>
  <inkml:trace contextRef="#ctx0" brushRef="#br0" timeOffset="166689.9483">9722 5178 44 0,'0'0'248'0,"0"0"-248"16,0 0 0-16,0 0 18 16,69-43-3-16,-48 38-11 15,3 2-4-15,-3 1 0 0,-5 2-6 16,-6 0-21-16,-8 0-37 16,-2 2-40-16</inkml:trace>
  <inkml:trace contextRef="#ctx0" brushRef="#br0" timeOffset="167717.2404">10089 5046 226 0,'0'0'74'15,"0"0"-73"-15,0 0-1 0,0 0 21 16,0 0-7-16,0 0-14 16,0-3-1-16,0 17 1 15,0 8 2-15,0 3 3 16,0 1-1-16,-5-1-2 15,-2 0-2-15,2-2 0 16,0-1 4-16,-1-4-2 16,2-5 0-16,3-2 0 15,-1-7-1-15,2-2 0 16,0-2-1-16,0 0 1 16,0 0 3-16,0-6 7 15,4-10-8-15,9-6-1 16,2 0 5-16,1 0-6 0,-3 6 0 15,-2 5 0-15,-4 5 6 16,1 4-5-16,-1 2-4 16,-1 0 2-16,5 0-6 15,0 9 6-15,1 6-2 16,-3 1 3-16,-3 2-2 16,-4 3-11-16,-2-2-12 15,-2 0-28-15,-10-5-54 16,1-7-78-16</inkml:trace>
  <inkml:trace contextRef="#ctx0" brushRef="#br0" timeOffset="168045.6374">10279 5291 290 0,'0'0'36'0,"0"0"-31"15,0 0-5-15,0 0 18 16,0 0-4-16,0 0-12 15,38 9 7-15,-35 3-4 16,-3 2-1-16,0 3 6 16,-6 0-3-16,-10-1-3 15,-1-2 3-15,1 0-2 16,0-4-2-16,7-3 4 16,6-2-5-16,1-3-2 15,2-2 0-15,0 0 0 0,0 0 0 16,7 0-1-1,8 0 1-15,7 0 5 0,2 0-5 16,2 0 2-16,-3 0-2 16,-5 0-20-16,-7 0-12 15,-4 0-17-15,-7 3-48 16,0 3-73-16</inkml:trace>
  <inkml:trace contextRef="#ctx0" brushRef="#br0" timeOffset="170516.7629">10441 4861 240 0,'0'0'7'0,"0"0"-6"15,0 0 12-15,0 0 26 0,0 0-10 16,0 0-13-16,0 0-10 15,0 2 2-15,0-2-2 16,0 0-4-16,2 0 0 16,-2 0 1-16,0 0 1 15,0 0-1-15,0 0 0 16,1 0 1-16,0 0-2 16,0 0 3-16,-1 0 3 15,2-4-5-15,-2 0 2 16,0 3 0-16,0 0 4 15,0 1-9-15,0 0 1 16,0 0-1-16,0 0 0 0,0 0-1 16,0 0-1-1,0 0 2-15,0 1-6 0,0 3 6 16,0 1 0-16,0-2 0 16,0-2 1-16,0-1-2 15,0 1 2-15,0-1-2 16,0 0 1-16,0 0-1 15,0 0-7-15,0-4-4 16,0-6-36-16,0 1-65 16,-4 4-58-16</inkml:trace>
  <inkml:trace contextRef="#ctx0" brushRef="#br0" timeOffset="177262.462">10686 4551 63 0,'0'0'0'16,"0"0"1"-16,0 0 12 15,0 0 4-15,0 0-11 16,0 0-5-16,0 0-2 15,0 0 1-15,0 0 0 16,0 0-7-16,0 0-6 16,0 0-17-16</inkml:trace>
  <inkml:trace contextRef="#ctx0" brushRef="#br0" timeOffset="178133.0313">10641 4532 79 0,'0'0'50'16,"0"0"-47"-16,0 0-3 15,0 0 5-15,0 0 7 16,0 0-6-16,0-3-6 15,0 3 0-15,0 0 0 16,0 0 0-16,0 0 3 16,0 0-3-16,0 0 3 15,0 0-1-15,0 0 3 16,0 0 3-16,0 0-3 16,0 0 1-16,0 0-6 0,0 0 1 15,0 0-3-15,0 0 2 16,0 0-7-16,0 0-4 15,-4 0-11-15,2 0-1 16,-2 0-3-16,2 0-14 16</inkml:trace>
  <inkml:trace contextRef="#ctx0" brushRef="#br0" timeOffset="178955.7667">10698 4569 185 0,'0'0'15'16,"0"0"-15"-16,0 0 35 15,0 0 3-15,0 0-15 0,0 0-14 16,0-3-6 0,0 3-3-16,0 0 3 0,0 0-3 15,0 0-1-15,0 0 0 16,-7 3 1-16,-6 7 1 16,-1 0 1-16,1 5 1 15,3-2-3-15,1 0 0 16,1 1-3-16,3-2 6 15,2 2-3-15,3 0 0 16,0-2-2-16,0 0 2 16,0-5 1-16,8 0-1 15,2-3-1-15,2-1 0 16,4-3 1-16,-1 0 0 16,2 0-1-16,-2 0 3 0,-1-7-2 15,-1-4 2-15,-1-4 3 16,-7-4-2-16,0 0-1 15,-4 0-1-15,-1 3 0 16,0 0 3-16,-8 3-4 16,-5-2 3-16,-4 2-5 15,0 1 2-15,1 2 0 16,-1 2 0-16,1 2-11 16,2 2-3-16,4 4-26 15,1 0-10-15,6 0-54 16</inkml:trace>
  <inkml:trace contextRef="#ctx0" brushRef="#br0" timeOffset="179057.5973">10698 4569 117 0</inkml:trace>
  <inkml:trace contextRef="#ctx0" brushRef="#br0" timeOffset="179992.1461">10698 4569 117 0,'85'-19'134'0,"-85"19"-134"0,0 0-8 16,0 4 4-16,0 3 4 15,0 4 8-15,0 4 3 16,0-2-5-16,0 2-3 16,0-2-1-16,0-1-1 15,0-1-1-15,0-2 2 16,0-5-2-16,2 1 0 0,2-4 0 16,2-1 0-16,1 0 0 15,4-7 3-15,1-5-2 16,2-1 2-16,-4 0-2 15,-1 3-1-15,-3 3 3 16,-2 3 0-16,-2 0-2 16,0 4 1-16,-2 0-2 15,0 0 0-15,2 0-4 16,2 0-2-16,0 9 5 16,1 2 1-16,-1-1 0 15,0-1 1-15,2 0 0 16,2-1 0-16,1-1-1 15,1-4 0-15,1 1 0 16,-3-4 2-16,3 0 0 0,-2 0-2 16,0-1 2-16,-1-8 0 15,-2-1-1-15,-1-2 4 16,-2-1-3-16,-3-5-2 16,0 0-2-16,0 3 2 15,0 0 3-15,0 2-1 16,0 7 8-16,0 0-1 15,0 4-3-15,2 0 7 16,-2 2-11-16,0 0 4 16,0 0-6-16,0 0 4 15,0 0-1-15,0 0-1 0,0 0-2 16,0 0-1-16,0 0-3 16,0 0 4-16,0 0-2 15,0 0 2-15,0 0-1 16,0 0 1-16,0 0-1 15,0 0 1-15,0 0 1 16,0 0 0-16,0 0 1 16,0 0-2-16,0 0 1 15,0 0-4-15,0 0 6 16,0 0-4-16,0 0 2 16,0 0-2-16,0 0 5 15,0 0-8-15,0 0 6 16,0 0-2-16,0 0 0 0,0 0 0 15,0 0 0 1,0 0 0-16,0 0 2 0,0 0-2 16,0 0 0-16,0 0 0 15,0 0-1-15,0 0 3 16,0 0-5-16,0 0 3 16,0 0-4-16,0 0 1 15,0 0 3-15,0 0 0 16,0 4-4-16,0 2 4 15,0 4 1-15,0-2-1 16,0 2 0-16,0-1 0 16,0 2 1-16,-2 0 1 0,0 0-1 15,1 1-2 1,1 1 2-16,0 0-2 0,0 1 2 16,0 0-1-16,0-2 0 15,0-1-3-15,0-2-1 16,0-3-20-16,0 0-10 15,0-2-18-15,0-4-41 16</inkml:trace>
  <inkml:trace contextRef="#ctx0" brushRef="#br0" timeOffset="180187.608">11036 4574 327 0,'0'0'0'0,"0"0"-5"16,0 0-2-16,0 0 7 15,0 0 5-15,0 0-5 16,61-28-25-16,-44 22-56 16,0-2-57-16</inkml:trace>
  <inkml:trace contextRef="#ctx0" brushRef="#br0" timeOffset="180553.7893">11241 4469 302 0,'0'0'0'0,"0"0"-34"16,0 0 34-16,0 0 12 15,-27 77-4-15,15-46-3 16,0-1-1-16,2 0 0 16,-3-1-6-16,6-2 4 15,-1-4-1-15,5-7-1 16,-1-7 1-16,1-4-1 16,3-5 0-16,0 0 0 15,0 0 0-15,0-8 15 16,3-6-11-16,9-4-3 15,3 1 0-15,4 3 11 16,-3 3-5-16,1 7-7 16,-2 4-4-16,-5 0 4 0,0 0-10 15,-3 14 3-15,-4 2-17 16,-3 2-15-16,-1-2-52 16</inkml:trace>
  <inkml:trace contextRef="#ctx0" brushRef="#br0" timeOffset="180841.6968">11315 4746 283 0,'0'0'4'0,"0"0"-3"16,0 0-1-16,0 0 2 15,0 0-1-15,0 0 5 16,1 32 0-16,-6-15-1 15,-8-2 2-15,-1 2 1 16,3-4 0-16,2-1-8 16,6-3 1-16,1-1-1 15,2-3 0-15,0-1 0 16,9-1 4-16,13-3-4 16,4 0 0-16,6 0-2 15,0 0-20-15,-8 0-26 16,-9 0-77-16</inkml:trace>
  <inkml:trace contextRef="#ctx0" brushRef="#br0" timeOffset="181244.1022">10466 4975 236 0,'0'0'0'0,"0"0"0"0,0 0 17 15,0 0 22-15,0 0-26 16,0 0-13-16,10 0 5 15,17 0-3-15,13 0 6 16,9 0-3-16,5 0 0 16,5 2-1-16,2 3-3 15,-2 2 2-15,-2 1-1 16,-5 0 5-16,-10 0-7 16,-9 0 1-16,-8-2 0 15,-12 0-1-15,-7-2-11 16,-6-1-19-16,0 3-16 0,-13-1 18 15,-13-1-36 1,-9 0-106-16</inkml:trace>
  <inkml:trace contextRef="#ctx0" brushRef="#br0" timeOffset="182256.4919">10629 5270 231 0,'0'0'12'16,"0"0"-1"-16,0 0 25 15,0 0 1-15,0 0-12 16,0 0-17-16,-1-7-8 0,1 7 0 15,0 5 0 1,1 8-3-16,4 4 6 0,-2 4-2 16,-3 1 5-16,0-1-5 15,0 0-1-15,0-3 0 16,0-5 0-16,0-3 4 16,0-6-4-16,0-2-3 15,0-1 2-15,0-1-3 16,0 0 4-16,2-3-1 15,4-9-1-15,5-5 2 16,5-6 0-16,3 3 2 16,2 2-2-16,1 4 0 15,-3 4 0-15,3 6 0 16,-4 4 0-16,-3 0 0 0,-1 0 1 16,-1 10-1-1,-3 3 0-15,-4 1 0 0,-2 1 1 16,-2-1-1-16,-2-2-12 15,0-1-12-15,0-3-25 16,0-4-31-16,0-2-15 16</inkml:trace>
  <inkml:trace contextRef="#ctx0" brushRef="#br0" timeOffset="182759.816">10878 5411 105 0,'0'0'162'15,"0"0"-151"-15,0 0-6 16,0 0 19-16,0 0 1 15,0 0-11-15,4-2-10 0,3 2-4 16,5-2 4-16,5-1-2 16,1 0 1-16,-1-2-1 15,-3-3-2-15,-5 3-5 16,-1-2-3-16,-4 2 4 16,-3 0-2-16,-1 2 4 15,0 2 2-15,0 0 2 16,-8 1-1-16,-2 0 2 15,1 0-3-15,-3 7 1 16,1 3-5-16,1 2 8 16,5 2-2-16,4 1-1 15,1-1 0-15,0-1-1 0,9-1 0 16,5-4-1 0,4-1 0-16,2-5 1 0,-2-2 0 15,3 0 0-15,-1-5-2 16,-4-8 1-16,-5-4 0 15,-3 0-3-15,-5-5 3 16,-3-3 1-16,0 1 2 16,0 4 4-16,0 5 6 15,0 8 8-15,0 6 6 16,0-1-16-16,0 2-3 16,0 0-7-16,0 7-7 15,-1 8 7-15,-4 4-1 16,3 2-2-16,1 0 2 0,-2 0-23 15,2-4 7 1,1 1-14-16,-1-6-51 0,1-7-64 16</inkml:trace>
  <inkml:trace contextRef="#ctx0" brushRef="#br0" timeOffset="182917.67">11098 5366 165 0,'0'0'180'0,"0"0"-175"16,0 0-5-16,0 0 6 16,0 0-5-16,82-42-1 15,-52 38-9-15,-1 1-42 16,-5-4-93-16</inkml:trace>
  <inkml:trace contextRef="#ctx0" brushRef="#br0" timeOffset="183283.5756">11308 5267 301 0,'0'0'0'0,"0"0"-31"16,0 0 31-16,-4 53 21 15,-4-24 6-15,2 1-14 16,-2 0-8-16,-3-1-3 15,4-3 0-15,1-3 1 0,-1-5-2 16,4-5-2-16,1-6 3 16,0-4-2-16,2-3 2 15,0 0 1-15,0-10 2 16,17-8 1-16,3-5-4 16,4 3 7-16,-1 3-5 15,-9 7 6-15,-6 5-1 16,-2 3-1-16,-3 2-7 15,1 0-1-15,0 1-2 16,1 9 0-16,0 3 2 16,-2 4-17-16,-3 1-19 15,0-3-36-15,0-1-80 0</inkml:trace>
  <inkml:trace contextRef="#ctx0" brushRef="#br0" timeOffset="183592.6258">11466 5492 353 0,'0'0'17'16,"0"0"-15"-16,0 0 16 15,0 0 2-15,0 0-19 16,0 0 0-16,0 0 0 16,23 25 0-16,-23-7-1 15,0 3-4-15,-14 3 4 16,-4-3 2-16,-1-2-2 15,2-2 1-15,6-4 2 16,5-5-3-16,5 0-2 0,1-4 0 16,1-3 1-16,19-1 1 15,10 0 2-15,7 0 4 16,3-6-2-16,-5-1-4 16,-6 4-2-16,-8 3-7 15,-9 0-19-15,-10 0-28 16,-2 0-73-16</inkml:trace>
  <inkml:trace contextRef="#ctx0" brushRef="#br0" timeOffset="184701.3594">7449 6537 352 0,'0'0'9'0,"0"0"-9"16,0 0 4-16,0 0 9 0,0 0-1 16,0 0-12-16,6 3-3 15,-2 13 3-15,0 3 9 16,-2 1-6-16,-2-4-2 15,0 2 0-15,0-6 0 16,0-4-1-16,0-2 1 16,0-4 2-16,0-2-3 15,0 0 4-15,0 0-4 16,0 0 4-16,5-15-2 16,11-8-1-16,5-4 1 15,5 0-2-15,0 3 0 16,-5 9 0-16,-3 7 2 15,-7 6-2-15,-2 2 0 16,1 0 0-16,2 4 0 16,1 11 0-16,3 3 0 0,-5 3 2 15,0-2 0-15,-6 2-2 16,-5-5-10-16,0-2-9 16,0-1-20-16,0-6-33 15,0-7-56-15</inkml:trace>
  <inkml:trace contextRef="#ctx0" brushRef="#br0" timeOffset="185271.5289">7825 6582 309 0,'0'0'3'0,"0"0"5"15,0 0-8-15,0 0 14 16,0 0-1-16,76-2-4 15,-54-2-8-15,-4-2 0 16,-1 1 0-16,-7 0 0 16,-4 0 0-16,-6 1-1 15,0 1-7-15,0-1 0 16,-6 1 7-16,-6 2 1 16,-2 1 1-16,-3 0 3 15,0 0-3-15,0 11-2 16,-1 1 2-16,6 3-2 0,0 0 0 15,7 1-1 1,5-1 1-16,0-2-1 0,0-1 1 16,12-2 0-1,3-5 0-15,7-2 2 0,5-3-2 16,3 0 2-16,5-8-2 16,0-4 3-16,2-5 0 15,-2-2-2-15,-3-4 0 16,-7-5 0-16,-8-5 2 15,-8-2-2-15,-5 2 5 16,-4 7 6-16,0 7 5 16,0 8 11-16,0 6 5 15,-2 2-6-15,1 3-8 16,1 0-13-16,-1 0-6 0,-3 6-8 16,-2 11 2-1,-4 9 6-15,-1 3-1 0,0 3 0 16,-1-2-3-16,2-2-6 15,0-3-14-15,5-5-5 16,0-4-12-16,5-6-4 16,0-6-36-16,0-4-87 15</inkml:trace>
  <inkml:trace contextRef="#ctx0" brushRef="#br0" timeOffset="185438.2293">8155 6516 344 0,'0'0'18'0,"0"0"-16"16,0 0-4-16,0 0 2 15,80-51 0-15,-48 45-5 16,3-1-15-16,0 2-49 16,1 2-34-16</inkml:trace>
  <inkml:trace contextRef="#ctx0" brushRef="#br0" timeOffset="186427.6042">8453 6390 208 0,'0'0'18'0,"0"0"1"15,0 0 19-15,0 0 12 16,0 0-22-16,0 0-24 16,0 0-4-16,4 5-6 15,-4 19 6-15,0 8 3 16,-3 2 1-16,-6-1-3 15,0 0 0-15,-2-5 1 16,2-3-2-16,2-6 6 16,5-6-6-16,1-5 0 15,1-5 0-15,0-1 1 16,0-2-4-16,0 0 6 16,5-5-3-16,15-9 3 0,3-1-2 15,2 1 0-15,-4 6 2 16,-4 2 3-16,-1 5-3 15,-4 1-3-15,3 0 0 16,-1 10-2-16,-1 5 2 16,-4 3 0-16,-2 2-6 15,-7-2-17-15,0 2-27 16,0-4-56-16,-4-4-101 16</inkml:trace>
  <inkml:trace contextRef="#ctx0" brushRef="#br0" timeOffset="186707.5799">8711 6694 296 0,'0'0'31'0,"0"0"-31"16,0 0 11-16,0 0 5 16,0 0-9-16,0 0-5 15,34-1-3-15,-34 13 2 16,0 2 2-16,-6 0 1 15,-4 0 1-15,0-3-1 16,4-3-3-16,5-1-1 16,0-4 0-16,1 0 0 0,0-2 2 15,3-1-2 1,13 0 0-16,7 0 0 0,5-5-12 16,1-6-15-1,2-1-32-15,-4-4-104 0</inkml:trace>
  <inkml:trace contextRef="#ctx0" brushRef="#br0" timeOffset="187603.7089">7252 7113 215 0,'0'0'71'0,"0"0"-65"16,0 0 6-16,0 0 34 15,0 0-10-15,0 0-16 16,0-6-9-16,2 6 0 15,2 0-2-15,4 0-7 16,7-1 0-16,12-2 0 16,15-2-2-16,10 2 0 15,13-3 0-15,9 3 2 16,10-1-1-16,13 1 1 0,5 1-2 16,7 0 0-1,3 2 0-15,2 0 0 0,-6 0 2 16,-2-1-2-16,-9-1-3 15,-12 0 0-15,-11 0 3 16,-18-3 1-16,-12 2-1 16,-14-1 3-16,-8-1-2 15,-7 0 0-15,-4 1 1 16,-4 1-2-16,-3 1 0 16,-3 1 0-16,-1 1 0 15,0 0-13-15,0 0-20 16,-9 6-21-16,-15 6-5 15,-11 2-57-15</inkml:trace>
  <inkml:trace contextRef="#ctx0" brushRef="#br0" timeOffset="189057.6757">7952 7374 293 0,'0'0'40'15,"0"0"-34"-15,0 0-6 16,0 0 20-16,0 0-3 16,0 0-9-16,-63 21-6 15,45-4-1-15,6-2 0 16,1-1-1-16,6-2 0 0,3-3 0 15,2-3 0-15,0-2 0 16,0-2 0-16,0-1-2 16,11-1 2-16,7 0 2 15,5 0 1-15,4-4-3 16,-2-6-1-16,-2-2-2 16,-1 2-2-16,-9 4 5 15,-4 0-1-15,-4 4 0 16,-5 2 0-16,0 0 0 15,0 0-1-15,0 0-4 16,0 14-1-16,0 4 7 16,0 3 5-16,0 0-5 15,0-2 0-15,0-5 1 16,3-2-1-16,3-5 1 0,2-3-1 16,0-4 3-1,3 0-3-15,6 0 3 0,1-13 1 16,0-2 10-16,0-5-8 15,-3-2 2-15,-4-1-8 16,0 0 0-16,-4 2 0 16,-4 6 2-16,-1 4-2 15,0 6-6-15,-2 3-19 16,2 2-13-16,3 0-74 16,2 0-91-16</inkml:trace>
  <inkml:trace contextRef="#ctx0" brushRef="#br0" timeOffset="189336.3523">8283 7530 92 0,'0'0'156'0,"0"0"-154"16,0 0-1-16,0 0 4 16,0 0 4-16,0 0 1 15,14 25 0-15,-1-25-5 16,3 0-2-16,2 0 0 15,2-8 1-15,-5 2-1 16,-6 2 9-16,-4 2 15 16,-5 2 1-16,0 0-8 15,0 6-19-15,0 14-1 16,0 9 21-16,0 4-14 16,-2 4-3-16,-10 2-4 0,-1-1-4 15,2-3-37-15,0-7-68 16</inkml:trace>
  <inkml:trace contextRef="#ctx0" brushRef="#br0" timeOffset="191116.5219">10545 4544 251 0,'0'0'10'0,"0"0"-5"15,0 0 25-15,0 0 5 16,0 0-26-16,0 0-9 16,0 0 0-16,-22 2-1 15,14 16 1-15,-4 0 0 16,2 0 0-16,3 0 1 16,2-1 0-16,2-6-1 15,3-1 0-15,0-3-1 16,0-2 0-16,10-4 1 15,2-1-1-15,6 0-1 16,4-11 2-16,0-5 6 16,-2-4 1-16,-3-4-6 15,-4-3 4-15,-6-2-1 16,-7-3-2-16,0-2 0 0,-5 5 0 16,-14 4-2-16,-1 7 1 15,-3 6-4-15,-2 5 2 16,0 7-6-16,0 0-10 15,2 14-31-15,1 9-43 16</inkml:trace>
  <inkml:trace contextRef="#ctx0" brushRef="#br0" timeOffset="191999.8732">10612 5258 254 0,'0'0'9'16,"0"0"-2"-16,0 0 33 16,0 0-19-16,0 0-5 0,0 0-15 15,-63-11-1 1,56 23-1-16,-3 2 1 0,3 0 2 16,0 2-2-16,4 0 0 15,1-4 0-15,2 0 0 16,0-4 0-16,0-2 0 15,3-2-1-15,6-3-4 16,4-1 5-16,3 0 2 16,2-5 1-16,2-11-1 15,-6-6 2-15,-1-8 1 16,-4-6 1-16,-6-6 1 16,-3-6-2-16,0-3 2 0,-15 3 1 15,-4 5-8-15,-4 9 1 16,-4 9-2-16,-8 8 0 15,-6 9-16-15,-7 4-34 16,-6 4-98-16</inkml:trace>
  <inkml:trace contextRef="#ctx0" brushRef="#br0" timeOffset="193397.4526">6882 6778 246 0,'0'0'15'16,"0"0"4"-16,0 0 32 16,0 0-20-16,0 0-24 15,0 0-7-15,0 0-4 16,-30 26 4-16,20-4 1 16,0-1 0-16,6 0 0 15,3-3 0-15,1-4-1 16,0-1-2-16,10-4 2 15,8-1 1-15,6-4-1 16,4-4 4-16,7 0-3 16,-1-3 2-16,0-10-3 0,0-4 11 15,-6-4 0-15,-4-7 3 16,-5-4-3-16,-9-6-2 16,-7-1-4-16,-3 0 1 15,-3 4-4-15,-17 5 0 16,0 7 1-16,-4 6-1 15,2 6-2-15,-1 5-15 16,0 6-14-16,-1 6-19 16,2 11-56-16,0 4-134 15</inkml:trace>
  <inkml:trace contextRef="#ctx0" brushRef="#br0" timeOffset="193859.8344">6672 7178 332 0,'0'0'7'0,"0"0"-5"0,0 0 13 16,0 0 15-16,0 0-14 16,0 0-16-16,5 0-2 15,21 0 2-15,14 0 4 16,15 0-2-16,7 1 2 15,9 1-1-15,3 1-3 16,2 0-1-16,0 1 0 16,-4 0 1-16,-6-1-1 15,-11 0 2-15,-10-1-2 16,-11 0 1-16,-8-2 0 0,-11 0 0 16,-8 0-2-1,-3 0-8-15,-4 2-12 0,-7 3-14 16,-21 1 4-16,-13 2-45 15,-11-1-105-15</inkml:trace>
  <inkml:trace contextRef="#ctx0" brushRef="#br0" timeOffset="194355.5827">6726 7553 254 0,'0'0'38'0,"0"0"-35"16,0 0 32-16,0 0-10 16,0 0-14-16,-78 14-9 15,61 1-1-15,2 2 0 16,3 1-1-16,3-1 2 16,6-3-6-16,1-1 6 0,2-2-2 15,0-4 3-15,3-2-2 16,9-3 0-16,8-2-1 15,4 0 4-15,4-9-2 16,1-8 2-16,-2-4 1 16,-2-6 1-16,-5-6 4 15,-7-7 1-15,-8-7 5 16,-5 2-14-16,-9 1 10 16,-18 4 9-16,-12 7-16 15,-11 4-2-15,-13 8-3 16,-15 5-15-16,-17 2-57 15,-16 0-141-15</inkml:trace>
  <inkml:trace contextRef="#ctx0" brushRef="#br0" timeOffset="196599.9738">4839 5698 262 0,'0'0'5'0,"0"0"-4"16,0 0 7-16,0 0 15 16,0 0-3-16,0 0-4 15,0 0-7-15,-59-14-9 16,59 14-5-16,6 9 4 16,16 1 1-16,10 1 5 15,18-2 0-15,22-2-5 16,16-1 6-16,11-4-4 15,4 2 0-15,-1-2-2 16,-7 2 3-16,-10-1-4 0,-6 0 2 16,-14 2 0-16,-8-1 0 15,-10-1 1-15,-14 0-1 16,-11-1-1-16,-10-1 1 16,-9 1-2-16,-3-2 0 15,0 3-20-15,-11 2-31 16,-21-1 2-16,-13-1-130 15</inkml:trace>
  <inkml:trace contextRef="#ctx0" brushRef="#br0" timeOffset="197499.6839">7005 5643 266 0,'0'0'5'0,"0"0"-5"16,0 0 15-16,0 0 17 15,0 0-2-15,0 0-20 16,-15-11-9-16,15 11-1 16,0 0 0-16,16 0 0 15,17 0 0-15,17 0 2 16,16 0 7-16,16 0-3 15,11 0-2-15,7-8-3 16,6 2 0-16,0 2 5 16,-3-1-2-16,-10 3-4 15,-10 2 3-15,-10-1-2 16,-7 1 3-16,-11 0-4 0,-11-1 0 16,-17 0 2-1,-11-2-2-15,-10 3-1 0,-6-1-11 16,0 1-4-16,0 0-1 15,-15 6-8-15,-2 4-22 16,5 0-72-16</inkml:trace>
  <inkml:trace contextRef="#ctx0" brushRef="#br0" timeOffset="198174.0081">9033 5574 126 0,'0'0'179'0,"0"0"-170"16,0 0-1-16,0 0 19 0,0 0-4 16,0 0-19-16,-11-3-4 15,32 3 0-15,21-3 0 16,17 2 1-16,11 0 4 16,4 0-3-16,-4-1-2 15,-11 2 1-15,-10 0-3 16,-11 0 3-16,-14 0-1 15,-11 0 0-15,-7 0 0 16,-6 0 0-16,0 0-1 16,0 0-2-16,0 0-18 15,0 0-9-15,3 7-35 16,2 1 13-16,3 0-84 0</inkml:trace>
  <inkml:trace contextRef="#ctx0" brushRef="#br0" timeOffset="198969.6637">10567 5774 261 0,'0'0'12'16,"0"0"-2"-16,0 0 30 16,0 0-12-16,0 0-13 15,0 0-7-15,-6-2-8 16,6 2 0-16,2 0-2 0,11 0 2 15,8 0 2 1,9 2-1-16,4 1 0 0,0 1 2 16,2 1 0-16,3 1-3 15,2 1-1-15,2 1 1 16,5 0 1-16,3 1 0 16,5-1 0-16,7 2-1 15,1 0 0-15,5-2 2 16,2 1-2-16,-6-2 0 15,-8 0 0-15,-9-4 0 16,-15-1 0-16,-10 0 1 16,-7-2 0-16,-6 0 5 0,-4 0 5 15,-2 0-3 1,-3 0-2-16,-1 0-5 0,0 0 1 16,0 0-2-16,0 0-3 15,-15 0-34-15,-18-2-40 16,-19-3-111-16</inkml:trace>
  <inkml:trace contextRef="#ctx0" brushRef="#br0" timeOffset="200461.2456">6929 7890 272 0,'0'0'4'15,"0"0"-2"-15,0 0 17 16,0 0 16-16,0 0-1 0,0 0-18 15,-10 0-4 1,10 0-6-16,0 0 2 0,0 0-8 16,0 0 0-16,3 0 0 15,15 0 2-15,16 0 0 16,13 0 0-16,17 0-2 16,21 0 4-16,19-3-3 15,20 2-1-15,18 1 4 16,9 0-3-16,1 4 0 15,-3 1 2-15,-12 2-3 16,-18-2 0-16,-18 0 2 16,-21-4-2-16,-24-1 0 0,-19 0 0 15,-17 0 2 1,-15 0 0-16,-5 0 10 0,0 0 2 16,0 0-14-16,0 0-6 15,-9-5-34-15,-21-3-109 16</inkml:trace>
  <inkml:trace contextRef="#ctx0" brushRef="#br0" timeOffset="233049.3621">8285 7525 62 0,'0'0'2'0,"0"0"10"15,0 0 1-15,0 0 6 16,0 0 1-16,0 0 1 16,0 0-15-16,0 0 13 0,21-30 12 15,-21 28-13-15,0 2 7 16,0-1-6-16,1 1 2 16,-1 0 1-16,0 0-12 15,0 0-5-15,0 0 3 16,0 0-2-16,0 0 0 15,0 0-5-15,-7 10 0 16,-6 5 5-16,-4 3-4 16,-4 4 1-16,-2 2-2 15,1-1 3-15,-3 1-3 16,2-1 2-16,1 0-3 16,4-3 1-16,3-2-1 0,6-4 0 15,3-4 0 1,2-3-2-16,4-2 2 0,0-4-3 15,0-1 3-15,0 0 0 16,12 0 0-16,13 0 3 16,11-9 0-16,2 0-3 15,2-1 7-15,-5 1-7 16,-3 2 1-16,-3 1-1 16,-7 3 2-16,-1 0-1 15,-2 2-1-15,-1-2 0 16,-2 3 2-16,2-1-2 15,0 1 1-15,-3 0-1 16,-2-1 1-16,-3 1 0 16,-4-1-1-16,-1 1-1 15,-4-1 1-15,-1 1 1 0,1 0 1 16,-1 0-2-16,0 0 2 16,1-1-2-16,1 1 0 15,-1-2-5-15,1-1 5 16,0 1 0-16,1-1 0 15,-1 1 1-15,-2 2-1 16,0 0-3-16,0 0-9 16,0 0 4-16,0 0-9 15,0 0-36-15,-8-1-13 16,-6-1-21-16,-4-1 5 16</inkml:trace>
  <inkml:trace contextRef="#ctx0" brushRef="#br0" timeOffset="233365.686">8453 7507 262 0,'0'0'9'16,"0"0"-7"-16,0 0 13 15,0 0 31-15,0 0-6 16,0 0-22-16,14-30-18 15,-14 30-6-15,0 12 6 16,0 12 3-16,-9 6 8 16,-1 7-5-16,0 2-2 0,-2 3-4 15,0 4 5 1,2 2-4-16,1 3-1 0,2-4 0 16,-1-4-1-16,1-4 2 15,1-8-2-15,-1-1 0 16,-2-4-9-16,0-2-20 15,-1-4-31-15,-5-6-66 16</inkml:trace>
  <inkml:trace contextRef="#ctx0" brushRef="#br0" timeOffset="237839.4863">632 9036 227 0,'0'0'63'0,"0"0"-62"15,0 0 0-15,-74 0 14 0,47 6 17 16,-1 6-8-16,4 3-17 16,4 4 3-16,7 5-10 15,6 2 2-15,4 4-2 16,3 2 0-16,0-2 0 15,9-2-2-15,5-2 1 16,5-5-3-16,2-3 3 16,3-8 1-16,3-3 0 15,2-7 2-15,2 0-1 16,4-12 0-16,-5-10-1 16,-3-5 5-16,-7-6 4 15,-6-9 5-15,-8-3 0 16,-6-10 0-16,0-7 1 0,-6-1-14 15,-11 2 5-15,-6 5-5 16,-10 6 7-16,-1 8-1 16,-3 6-6-16,0 9 2 15,3 7-1-15,2 6-2 16,6 4 0-16,4 4-14 16,3 5-21-16,3 1-7 15,2 10-9-15,4 10-64 16,0 6-73-16</inkml:trace>
  <inkml:trace contextRef="#ctx0" brushRef="#br0" timeOffset="238373.5494">33 9631 390 0,'0'0'12'16,"0"0"-2"-16,0 0-9 15,0 0 5-15,0 0 9 16,0 0-15-16,-18-19 3 16,70 19 8-16,28 0-8 15,22 0-1-15,16-6-1 16,14-2-1-16,6-2 3 15,6 1-3-15,4-3 0 16,-4-1 1-16,-5 3-1 16,-19-2 0-16,-20 2 0 0,-25 3 3 15,-25 3-3-15,-21-1-2 16,-20 5 1-16,-9-1-6 16,-4 1-3-16,-21 0 6 15,-14 0-10-15,-14 3-3 16,-9 10-3-16,-9-1-12 15,1 1-20-15,6-3-56 16,17-4-23-16</inkml:trace>
  <inkml:trace contextRef="#ctx0" brushRef="#br0" timeOffset="239115.9351">1110 8986 239 0,'0'0'27'0,"0"0"-14"16,0 0-9-16,0 0 12 16,0 0 9-16,0 0-13 15,0 36 4-15,0-14-4 16,-1 1-3-16,0 0 1 15,1 0-2-15,0-2-1 16,0-2-5-16,0-2 0 16,0-1 0-16,0-4 0 15,0-6 0-15,0 0-2 16,0-4-1-16,0-2 1 16,0 0 1-16,0 0 5 15,0-8-4-15,0-10-1 16,0-6 3-16,0-6-3 0,-3-5 2 15,-2 0 0 1,-1 2-3-16,-2 2 0 0,2 7 1 16,-1 4 2-16,0 6 6 15,2 4 0-15,3 4 1 16,1 2-4-16,1 4-4 16,0 0-2-16,0 0-1 15,0 0-4-15,0 0 5 16,0 0-5-16,11 0 5 15,6-2-1-15,6 1 3 16,4-2-2-16,3-3 1 16,4 1 0-16,3-2-2 0,-2 1-1 15,-1 1 2-15,-5 2 1 16,-8 0 1-16,-8 2-2 16,-7 1 0-16,-6 0-11 15,0 0-9-15,0 2-17 16,-14 10 1-16,-14 7 16 15,-9 4-41-15,-7 1-63 16</inkml:trace>
  <inkml:trace contextRef="#ctx0" brushRef="#br0" timeOffset="239305.9263">1086 9114 173 0,'0'0'48'0,"0"0"-46"16,0 0 26-16,0 0 37 15,0 0-20-15,0 0-20 0,69-26-11 16,-35 19-4-16,-1 0-8 16,0 3-1-16,-1 4-1 15,-10 0-19-15,-7 6-36 16,-11 8-47-16,-4 2-36 16</inkml:trace>
  <inkml:trace contextRef="#ctx0" brushRef="#br0" timeOffset="239491.5558">1195 9314 277 0,'0'0'84'0,"0"0"-84"0,0 0 3 16,0 0 22-16,0 0 5 16,0 0-21-16,99-42-9 15,-52 30 0-15,3 0-21 16,0 3-23-16,-6 1-40 15,-9 3-27-15,-8-2-50 16</inkml:trace>
  <inkml:trace contextRef="#ctx0" brushRef="#br0" timeOffset="239770.8749">1638 9198 229 0,'0'0'83'0,"0"0"-79"15,0 0 12-15,0 0 11 16,0 0 2-16,0 0-23 0,33 2-2 15,-24 9-3-15,-4 5 5 16,-5 0-3-16,0 7 1 16,-19 1 6-16,-3 0 0 15,-3-3-5-15,6-2 6 16,5-5-7-16,7-7 5 16,7-2-6-16,0-2-2 15,2-3-1-15,23 0 0 16,13-1 0-16,11-10 6 15,6-1-5-15,3 3-2 16,-6 3-23-16,-7 6-7 16,-8 0-19-16,-18 5-79 0</inkml:trace>
  <inkml:trace contextRef="#ctx0" brushRef="#br0" timeOffset="240419.9416">406 9990 310 0,'0'0'8'0,"0"0"-3"16,0 0 17-1,0 0 3-15,0 0-19 0,0 0-6 16,-39 40 0-16,33-9 6 16,2 4-4-16,4-3-2 15,0-2 0-15,7-5 0 16,7-7-2-16,4-6-4 15,2-5-3-15,2-7 9 16,3 0 3-16,1-12-1 16,4-9 2-16,-1-9-3 15,-4-10 10-15,-5-7 1 16,-6-6-5-16,-7-4 2 16,-7-2-7-16,0 3-1 15,-12 7 2-15,-15 10 2 16,-7 6 1-16,-5 7 9 0,-4 6-5 15,1 5-10-15,5 4 1 16,8 4-2-16,6 7-2 16,6 0-23-16,8 12-8 15,5 11-22-15,4 4-41 16,4 2-132-16</inkml:trace>
  <inkml:trace contextRef="#ctx0" brushRef="#br0" timeOffset="241320.4675">895 9928 278 0,'0'0'84'0,"0"0"-84"0,0 0 1 16,0 0 4-1,0 0 13-15,0 0-18 0,-19-25 0 16,14 40-4-16,0 10 4 16,-3 4 3-16,1 0-1 15,0 1 1-15,1-4-3 16,5 0 0-16,1-6-1 15,0-3 2-15,0-4-2 16,0-6 0-16,7-5-7 16,4-2-5-16,2 0 12 15,9-14 2-15,1-7 0 16,4-5-1-16,-3-6 0 16,-4-1-5-16,-3 1 1 15,-7 8-2-15,-4 9 5 16,-3 9 1-16,-3 3 5 0,0 3-5 15,0 0-3 1,1 3-6-16,2 10 9 0,0 5 11 16,2 1-4-16,4-3-7 15,-1-2 0-15,3-4 1 16,2-3 0-16,0-6 0 16,4-1 3-16,2-1 1 15,3-14 8-15,1-5-5 16,-2-3-4-16,-7-3-1 15,-9-3-1-15,-5-2 2 16,0 3-4-16,-10 4 0 16,-7 7-9-16,0 7 7 15,-2 5 2-15,0 5-7 16,-2 0-8-16,2 3-16 0,3 14-27 16,3 3-47-16,5 0-43 15</inkml:trace>
  <inkml:trace contextRef="#ctx0" brushRef="#br0" timeOffset="241696.3893">1403 10008 369 0,'0'0'0'0,"0"0"-42"15,0 0 42-15,0 0 6 16,0 0 14-16,-2 64-10 15,0-40-10-15,2-2 1 0,0 0 0 16,0-3-1-16,4-4-1 16,9-3 0-16,-4-8-6 15,5-2-1-15,-1-2 8 16,5-2 0-16,0-11 4 16,0-5 0-16,2-4-1 15,-5 3 13-15,-5 4-10 16,-2 6 15-16,-5 6 9 15,-3 3-7-15,2 0-22 16,-2 0-1-16,4 6-8 16,1 9 8-16,1 6 2 15,-1 4 2-15,-5 0-4 0,0 2-5 16,0 2-19-16,0-2-25 16,-10-6-54-16,0-8-168 15</inkml:trace>
  <inkml:trace contextRef="#ctx0" brushRef="#br0" timeOffset="242199.5949">2215 9166 361 0,'0'0'6'16,"0"0"1"-16,0 0 2 15,0 0 9-15,0 0-12 16,0 0-6-16,-5-10-1 16,36 10 1-16,10 0 6 15,9 0-4-15,0 0-2 16,-4 0-2-16,-10 0-14 16,-12 0-23-16,-18 7-34 0,-9 5-45 15</inkml:trace>
  <inkml:trace contextRef="#ctx0" brushRef="#br0" timeOffset="242370.8543">2112 9440 348 0,'0'0'0'16,"0"0"-3"-16,0 0 3 15,0 0 49-15,0 0-18 16,103-11-19-16,-46 4-10 15,3 3-2-15,-9-1-43 16,-18 0-107-16</inkml:trace>
  <inkml:trace contextRef="#ctx0" brushRef="#br0" timeOffset="290963.5186">2991 9033 26 0,'0'0'26'16,"0"0"-21"-16,0 0 6 0,0 0 13 15,0 0-7-15,0 0 7 16,0 0-8-16,20-33 15 16,-20 29-7-16,0-1 0 15,0 0 10-15,0 2-12 16,0-2 5-16,-4 0-9 16,-4 2-9-16,-5 1-6 15,-5 2-1-15,-5 0 5 16,-4 6-1-16,-2 11-2 15,0 4 2-15,5 3-3 16,6 2 0-16,6 0-3 16,8-1 0-16,4-2 0 0,0-3 0 15,15-3-9 1,6-4 5-16,8-5 2 0,4-3 2 16,1-5-3-16,4 0 3 15,-1-8 7-15,-3-10-2 16,-3-7-3-16,-7-10 11 15,-8-8 0-15,-5-8 3 16,-8-3-14-16,-3 0 7 16,-7 4-5-16,-13 5 7 15,-3 5-6-15,-3 2 0 16,1 7-1-16,5 5-2 16,4 8-2-16,9 12-15 15,7 6-32-15,0 8-48 16,11 16-77-16</inkml:trace>
  <inkml:trace contextRef="#ctx0" brushRef="#br0" timeOffset="291856.7113">3266 8913 92 0,'0'0'6'15,"0"0"12"-15,0 0 17 16,0 0 15-16,0 0-8 16,0 0-16-16,11-28-4 15,-11 28-3-15,0 0-14 16,0 4-5-16,0 13 0 15,0 6 17-15,0 6-8 16,0 1-2-16,0-1-2 16,0-1-2-16,-2-3 0 15,1-3 1-15,1-6-2 0,0-4-1 16,0-7-1-16,0-3-3 16,0-2 3-16,0 0 2 15,2-3 7-15,3-14 15 16,0-8-20-16,1-10 0 15,0-6 0-15,-3-7-4 16,0 4 3-16,-3 1-2 16,0 8 1-16,0 8 1 15,0 4-2-15,0 4 10 16,-1 2-3-16,0 7-2 16,1 2 2-16,0 5-5 15,0 1-3-15,0 2-3 16,0 0 0-16,0 0 2 15,4 0-2-15,8 0 2 0,7 0 1 16,7 2 1-16,5 1 0 16,5-2-1-16,4 0 1 15,2 0-3-15,2 0 4 16,-1-1-2-16,-8 1 0 16,-6 0-3-16,-10 3-4 15,-11-1-11-15,-5 5-20 16,-3 1-12-16,-13 4-52 15,-16 2 14-15</inkml:trace>
  <inkml:trace contextRef="#ctx0" brushRef="#br0" timeOffset="292052.1446">3324 8986 308 0,'0'0'15'16,"0"0"-13"-16,0 0 19 15,0 0 15-15,0 0-26 16,0 0-10-16,74-12 4 16,-27 10-4-16,2 2-27 15,-5 0 2-15,-6 0-34 16,-11 9-22-16,-15 1-24 16</inkml:trace>
  <inkml:trace contextRef="#ctx0" brushRef="#br0" timeOffset="292211.6696">3354 9154 65 0,'0'0'185'0,"0"0"-180"15,0 0 12-15,0 0 13 16,0 0-20-16,0 0-4 16,52 18-12-16,1-17 6 15,4-1-57-15,-4 0-86 16</inkml:trace>
  <inkml:trace contextRef="#ctx0" brushRef="#br0" timeOffset="292546.6276">3796 9111 361 0,'0'0'3'0,"0"0"11"15,0 0 13-15,0 0-17 16,0 0-5-16,76-15-4 15,-56 25-1-15,-4 4-2 16,-6-1-2-16,-9 2-5 16,-1 2 3-16,-7 0 6 15,-11-1 3-15,-7 0 0 16,1-1 0-16,-1-4 1 16,7-1-1-16,8-3-1 15,4-4 1-15,4-1 3 16,2-2-4-16,0 0-2 15,4 0-1-15,12 0 1 0,9 0 11 16,5-7-11-16,7 1 0 16,-3 3-4-16,-2 3-21 15,-4 0-12-15,-12 0-21 16,-12 4-78-16</inkml:trace>
  <inkml:trace contextRef="#ctx0" brushRef="#br0" timeOffset="293003.6216">2484 9463 147 0,'0'0'18'15,"0"0"-4"-15,0 0 30 16,0 0 15-16,0 0-19 16,0 0-14-16,-9-4-18 15,29 0 2-15,16-2 11 16,11 1-4-16,14 1-9 0,12 1-4 15,9 2 1-15,14 1-4 16,10 0-2-16,12 0 3 16,16 0-10-16,3 0 12 15,5 1-7-15,-4 4 3 16,-11-2-4-16,-16-1-4 16,-14-2 6-16,-20 0 0 15,-19 0 2-15,-22 0 0 16,-18-1-4-16,-13-1 4 15,-5 2-6-15,0 0-10 16,-18 0-51-16,-12 0-43 16</inkml:trace>
  <inkml:trace contextRef="#ctx0" brushRef="#br0" timeOffset="297308.0359">3070 9960 111 0,'0'0'0'0,"0"0"-20"16,0 0 14-16,0 0 6 15,0 0 0-15,0 0-2 16,0 0-2-16,-16 0 1 16,18 2 2-16,-1-2 1 15,0 0 3-15,0 0 8 16,1 0 10-16,-2 0 9 15,0 0 0-15,0 0 1 0,0 0-3 16,0 0-2-16,0-2-1 16,0 2-14-16,-4 0-1 15,-4 0 2-15,-3 0-1 16,-3 0-8-16,-2 10 3 16,-1 3 0-16,2 4-5 15,3 2 2-15,7 3 2 16,1-1-3-16,4 1-2 15,0-4 2-15,6-3-4 16,9-2 2-16,4-3-3 0,2-6-5 16,4-4 7-1,0 0 1-15,4-14 7 0,-3-6-4 16,0-6 1-16,-8-7 9 16,-3-7 2-16,-8-5-4 15,-4-3-10-15,-3 3 11 16,-4 6 3-16,-15 6-9 15,-7 6 0-15,-5 6 0 16,-5 2-2-16,-4 6-4 16,-3 3-5-16,6 8-1 15,4 2-22-15,8 0-17 16,13 12-10-16,8 6-46 16,4-3-34-16</inkml:trace>
  <inkml:trace contextRef="#ctx0" brushRef="#br0" timeOffset="297959.914">3518 9864 251 0,'0'0'0'0,"0"0"0"15,0 0 10-15,0 0 27 16,0 0-23-16,-70-11-3 16,52 24-8-16,0 4-2 15,1 4 4-15,3 3-1 0,1 2-2 16,4 2 1-16,4-2 0 15,4-2 2-15,1-5-5 16,0-3 0-16,7-4-1 16,8-5-2-16,4-5-3 15,5-2 3-15,5 0 1 16,-1-9 2-16,2-9 1 16,-4-3 13-16,-6-3-7 15,-6-6 0-15,-7 1-4 16,-5 1 5-16,-2 5-2 15,-11 4 0-15,-13 2-2 16,-6 2-3-16,-4 3 2 16,-3 3-3-16,7 3 1 15,7 3-1-15,11 3-9 0,7 0-11 16,5 2-25-16,0 10-3 16,18 1 16-16,8 0-35 15,7-3-2-15,8-3 4 16</inkml:trace>
  <inkml:trace contextRef="#ctx0" brushRef="#br0" timeOffset="298008.8436">3518 9864 35 0</inkml:trace>
  <inkml:trace contextRef="#ctx0" brushRef="#br0" timeOffset="298529.9075">3518 9864 35 0,'111'21'45'0,"-90"-24"-1"0,-10 0 5 16,-4 2 4-16,-4 1-13 15,-3 0-4-15,0 0-23 16,0 3-11-16,0 10-1 16,0 6 12-16,0 0 0 15,0 3-7-15,0-1-6 0,0-3 6 16,0-3-4-16,7-2 0 15,0-4-2 1,6-3-8-16,-3-5-2 0,7-1-9 16,1-1 19-16,3-16 4 15,-1-6 0-15,-2-3-3 16,-2 1 4-16,-3 3-1 16,-8 7 0-16,0 6 7 15,-5 4 5-15,0 5-8 16,0 0-8-16,0 0-5 15,3 3-4-15,0 11 4 16,6 4 5-16,2 3 0 16,1-3-2-16,1-2 1 0,1-2-5 15,-1-5 2-15,2-3-7 16,3-6-5-16,3 0 7 16,2-2 8-16,0-11 2 15,-1-5 1-15,-4-8 2 16,-3-4 0-16,-7-4 3 15,-4 0-2-15,-4 1 4 16,0 5 7-16,-4 8 1 16,-5 4 3-16,1 6 7 15,2 6-4-15,3 3-4 16,2 1-6-16,0 0-13 16,-5 10-6-16,0 13 4 15,-2 9 1-15,1 2 2 0,3 0 2 16,0-2-3-16,2 0-3 15,0-3 1-15,-3-3-8 16,5-4-15-16,0-4-4 16,7-7-27-16,6-8-50 15,2-3-36-15</inkml:trace>
  <inkml:trace contextRef="#ctx0" brushRef="#br0" timeOffset="298792.7224">4139 9851 356 0,'0'0'32'0,"0"0"-28"0,0 0-4 16,0 0 14-16,0 0-14 16,0 0-8-16,7-12 5 15,22 12-2-15,7 0 5 16,3 0-2-16,-7 0-6 15,-4-1 8-15,-8-2-2 16,-10 2 0-16,-5 0-5 16,-5 1 4-16,0 0 0 15,0 0-17-15,0 0-45 16,-8 0-59-16</inkml:trace>
  <inkml:trace contextRef="#ctx0" brushRef="#br0" timeOffset="299801.7769">4344 10027 51 0,'0'0'4'0,"0"0"-4"16,0 0-15-16,0 0-11 0</inkml:trace>
  <inkml:trace contextRef="#ctx0" brushRef="#br0" timeOffset="300571.7186">4375 9983 5 0,'0'0'22'0,"0"0"-22"0,0 0-13 16,0 0 13-16,0 0-14 15</inkml:trace>
  <inkml:trace contextRef="#ctx0" brushRef="#br0" timeOffset="301103.4444">4419 9829 76 0,'0'0'124'15,"0"0"-110"-15,0 0 9 16,0 0 23-16,0 0-12 16,0 0-13-16,-57-19-8 15,44 19-6-15,-1 5 0 16,-1 8 0-16,-2 6-3 15,1 3 8-15,2 3-3 16,4 2-4-16,2-1-5 16,8-1 2-16,0-5-1 15,0-4-2-15,0-1-1 0,11-4 2 16,5-4-7-16,2-2 0 16,1-4 3-16,4-1 2 15,0-2 2-15,-1-11 0 16,-2-6 1-16,-1-4 14 15,-4-5-9-15,-7 0-4 16,-4 2 4-16,-4 3 5 16,0 2-2-16,-5 3-2 15,-6 0 0-15,-4 3-3 16,2 2-4-16,2 4 0 0,4 3 0 16,1 3-12-1,3 3-10-15,1 0-24 0,2 5-32 16,0 7-20-16,0 2-18 15</inkml:trace>
  <inkml:trace contextRef="#ctx0" brushRef="#br0" timeOffset="301486.6246">4541 10017 360 0,'0'0'3'15,"0"0"-1"-15,0 0 9 16,0 0 7-16,0 0-18 16,0 0-2-16,4-6-3 0,6 16 5 15,3 1-1 1,-1 1 1-16,-2 1-6 0,-6-1 0 16,-4 1 0-16,0-1 4 15,0 0 2-15,-7 0 0 16,-8 0 3-16,1 0 7 15,1-4-3-15,4-1 1 16,5-3 4-16,3-1-5 16,1-1-6-16,0-2-1 15,1 2 0-15,15-2-4 16,8 0 4-16,9 0 11 16,9-2-9-16,0-4 1 0,-1 0-1 15,-7 2-2 1,-9 4-12-16,-13 0-20 0,-10 0-23 15,-2 0-66-15</inkml:trace>
  <inkml:trace contextRef="#ctx0" brushRef="#br0" timeOffset="302080.8556">4771 9187 213 0,'0'0'133'0,"0"0"-128"16,0 0-5-16,0 0 19 16,0 0 4-16,0 0-19 0,0-14-4 15,0 14-2 1,1 0-18-16,2 0-10 0,2 0-26 16,1 0 25-16,-1 0-45 15,0 0-39-15</inkml:trace>
  <inkml:trace contextRef="#ctx0" brushRef="#br0" timeOffset="302519.5874">5303 9062 287 0,'0'0'72'16,"0"0"-68"-16,-66-15-4 16,55 15 7-16,0 2 3 15,3 15-10-15,-2 5 3 16,4 5-4-16,5 0 1 16,1-1-4-16,0-6 1 15,10-4-4-15,2-4 6 16,-2-2 0-16,2-7-3 15,-1-2-4-15,3-1 1 16,6-4 7-16,2-14 9 16,3-6 4-16,3-8-2 15,-7-7-1-15,-4-7 1 0,-8-2-4 16,-6 1-1-16,-3 5 0 16,-8 6 2-16,-13 7-1 15,-4 4 4-15,-2 3-9 16,2 5-2-16,0 4-2 15,7 5 0-15,3 7-15 16,2 1-21-16,4 11-19 16,5 12-29-16,4 4-20 15</inkml:trace>
  <inkml:trace contextRef="#ctx0" brushRef="#br0" timeOffset="302918.4657">5686 9024 354 0,'0'0'0'16,"0"0"-20"-16,-68 2 20 15,56 14 8-15,2 4-2 16,6 6-2-16,4 0-4 15,0-2 0-15,4-1-2 16,10-6-2-16,4-2 3 16,2-5-2-16,0-7-5 0,2-3-1 15,1 0 9-15,-1-12 4 16,-2-6 17-16,-4-5-8 16,-4-7 4-16,-4-5-2 15,-7 1-1-15,-1-1-10 16,0 5 5-16,-14 4 4 15,-2 6-10-15,-3 4-2 16,-2 4-2-16,3 3 0 16,2 7-16-16,3 2-15 15,2 0-24-15,6 7-34 16,4 2-19-16</inkml:trace>
  <inkml:trace contextRef="#ctx0" brushRef="#br0" timeOffset="303646.082">5951 8981 324 0,'0'0'0'0,"0"0"-7"15,0 0 5-15,0 0 4 16,0 0 15-16,0 0-4 16,0 66-6-16,0-43-2 15,0 0-3-15,0-2-1 16,5-3-1-16,1-5-5 15,3-4-4-15,0-3-4 16,-1-5-5-16,5-1-7 0,1-5 25 16,3-7 9-1,0-5-9-15,-4 3 3 0,-2 1 14 16,-5 3 1-16,-3 4 5 16,-1 0-8-16,1 2-3 15,-2 2-3-15,0-1-5 16,1 1-4-16,0 1 2 15,1-3-3-15,-2 0 4 16,2-2-3-16,-1-1 2 16,2 0 0-16,-1 2-1 15,-3 1 0-15,0 3 0 16,0 0 6-16,0 1-3 16,0 0-4-16,0 0-1 15,0 0-5-15,0 0 2 0,0 0-2 16,0 6-3-16,0 5 9 15,7 1 0-15,1 1 0 16,4-4-4-16,1 1-3 16,1-3-3-16,2-2-2 15,2-3-6-15,1-2 9 16,0 0 6-16,2-4-2 16,-2-10-2-16,1-6 5 15,-5-5-4-15,0-6 6 16,-3-6 1-16,-2-2 5 15,-5 4-6-15,-5 7 6 16,0 6 25-16,0 6-11 16,-4 4 5-16,-2 4-12 15,3 1 12-15,1 4-12 0,2 3-6 16,0 0-7-16,0 8-7 16,0 16-4-16,0 9 11 15,0 9 0-15,-3 0 2 16,-2-1-2-16,0-2 0 15,0-5-4-15,0-4-13 16,5-6-18-16,0-7-17 16,0-7-35-16,0-10-76 15</inkml:trace>
  <inkml:trace contextRef="#ctx0" brushRef="#br0" timeOffset="303802.8807">6356 8930 376 0,'0'0'0'16,"0"0"-24"-16,0 0-21 16,0 0 45-16,0 0-4 15,100-38-18-15,-57 38-39 16,3-2-15-16,-4 2 9 16</inkml:trace>
  <inkml:trace contextRef="#ctx0" brushRef="#br0" timeOffset="304299.0686">6627 8906 254 0,'0'0'17'16,"0"0"-16"-16,0 0 14 0,-72 44-3 15,65-29 2-15,5 3-14 16,2 0 0-16,1 0-6 16,14-4-28-16,5-4 1 15,2-5 2-15,-4-5-1 16,-4 0 10-16,-5-7 22 15,-5-10 26-15,-4-6 25 16,0-4-18-16,0-3 4 16,-2 1-16-16,-5 4-12 15,2 8 9-15,2 8-12 16,3 6-6-16,0 3-9 16,0 0-29-16,5 0-36 15,10 0 68-15,2 6-11 0,1 3 5 16,1 0-14-16,-1 0 22 15,-1 1 4-15,-2-1 0 16,0 0 13-16,-1 1 24 16,-1 1-3-16,-3 0 0 15,-5 1-5-15,-3 3-8 16,-2 2-3-16,0 3-2 16,-13 0-5-16,-3-1-1 15,1 0 1-15,2-1-1 16,4-3-8-16,6-1 2 15,3-3-4-15,0-1-3 16,5-4 0-16,13-3-1 16,6-2 0-16,4-1-12 0,3 0-7 15,-7 0-11 1,-6-1-75-16,-12 0-43 0</inkml:trace>
  <inkml:trace contextRef="#ctx0" brushRef="#br0" timeOffset="304666.3943">5452 9463 215 0,'0'0'35'0,"0"0"-35"0,0 0-21 16,0 0 21-16,0 0 28 15,106-29 2-15,-45 20-15 16,10-2 0-16,14 4 2 16,10-3-4-16,15 3 16 15,4 1-20-15,5 0-2 16,-3 1-1-16,-14 0 0 15,-10-2-4-15,-20 1 0 16,-17 1 4-16,-18 1-6 16,-18 2-1-16,-12 1-17 15,-7 1-17-15,-10 0-57 0,-23 0 6 16</inkml:trace>
  <inkml:trace contextRef="#ctx0" brushRef="#br0" timeOffset="305339.4473">5325 10047 386 0,'0'0'0'15,"0"0"-26"-15,0 0 26 16,0 0 8-16,0 0 1 15,-76 18-4-15,62 5-3 16,3 1-1-16,6 0-1 16,5-1 1-16,0-4-1 15,3-4-2-15,7-3 2 16,2-6-6-16,-1-3 2 16,2-3-7-16,3 0 8 0,4-13 3 15,2-8 10-15,0-5 7 16,0-7-6-16,-2-6 2 15,-7-5-5-15,-6-1-6 16,-7 2 0-16,0 4-1 16,-14 8-1-16,-10 8 8 15,-5 6-3-15,2 6-5 16,0 5 0-16,9 6-7 16,4 0-19-16,6 5-17 15,6 13-26-15,2 0-29 16,0 0-75-16</inkml:trace>
  <inkml:trace contextRef="#ctx0" brushRef="#br0" timeOffset="305730.6284">5589 9947 404 0,'0'0'0'15,"0"0"-48"-15,0 0 35 16,0 0 13-16,0 0 9 16,0 0 0-16,17 74-8 15,-17-48 1-15,0-1-2 16,0-1-5-16,0-5 3 16,-2-6-3-16,-1-4 1 15,3-6 1-15,0-3 3 0,0-2 6 16,0-14-4-16,5-8-2 15,10-5 0-15,6 0 12 16,0 5-1-16,1 3-2 16,-1 8 2-16,0 5-1 15,-1 4-8-15,-1 4 2 16,1 0-4-16,-2 10 0 16,-2 6 0-16,-4 5-4 15,-5 2-2-15,-5 2-12 16,-2-2-14-16,0-2-5 15,-7-7-67-15</inkml:trace>
  <inkml:trace contextRef="#ctx0" brushRef="#br0" timeOffset="306226.8702">5915 10060 336 0,'0'0'0'0,"0"0"-9"16,0 0 9-16,0 0 30 15,0 0-15-15,75-14-13 16,-49 12-1-16,-2 1 0 16,-2-3-1-16,-5-2-6 15,-5-1-3-15,-4-3 8 16,-7-3-7-16,-1 2-9 16,0 2 17-16,-1 1 4 0,-7 1 5 15,1 4 1-15,-3 3-7 16,0 0-2-16,-3 10 2 15,0 7-2-15,2 2-1 16,4 4 0-16,7 0-2 16,0-2-8-16,3-2 3 15,9-6-4-15,4-4-12 16,0-6 3-16,3-3-7 16,1 0 23-16,0-15 4 15,-3-6 5-15,-2-5 0 16,-2-4 11-16,-6-2-7 15,-2 1 8-15,-4 6-1 16,0 7 20-16,-1 9-7 16,0 3-8-16,0 5-5 15,0 1-14-15,0 0-2 0,1 9-9 16,-1 10 5-16,3 7 2 16,-3 2-5-16,0-1-13 15,0-3-13-15,0-1-18 16,0-8-29-16,0-6-47 15</inkml:trace>
  <inkml:trace contextRef="#ctx0" brushRef="#br0" timeOffset="306383.3897">6223 9998 315 0,'0'0'5'15,"0"0"0"-15,0 0 0 0,0 0 4 16,0 0-9-16,0 0-2 15,72-31-22-15,-40 31-43 16,3 0-21-16,2 0 3 16</inkml:trace>
  <inkml:trace contextRef="#ctx0" brushRef="#br0" timeOffset="306668.6254">6426 9967 305 0,'0'0'43'15,"0"0"-41"-15,0 0 0 16,0 0 7-16,0 0-1 16,0 0-4-16,-54 34-4 0,59-24-3 15,12 0 3 1,6-4-6-16,1-6-2 0,-2 0 2 16,0-1 6-16,-5-14 0 15,-4-3 13-15,-3-5 8 16,-7-2-10-16,-3-2 0 15,0 5 5-15,-7 3-10 16,-4 5 0-16,-3 6-6 16,1 4-4-16,1 4-28 15,0 0-10-15,4 7-24 16,1 6-45-16</inkml:trace>
  <inkml:trace contextRef="#ctx0" brushRef="#br0" timeOffset="306969.6564">6624 10011 298 0,'0'0'28'15,"0"0"-25"-15,0 0 20 16,0 0-5-16,68-3-9 16,-63 3-9-16,-4 8-5 15,-1 2 0-15,-1 3 5 16,-14 5 9-16,-4-1-7 15,-2 2 6-15,1-1 1 16,3-3-2-16,7-1-1 16,5-6-3-16,5-2-3 15,0-3 0-15,3-3-1 0,18 0 1 16,12 0 10-16,4-7-3 16,3-3-7-16,-4 0-7 15,-8 2-18-15,-8-2-39 16,-12 2-84-16</inkml:trace>
  <inkml:trace contextRef="#ctx0" brushRef="#br0" timeOffset="308100.5943">7596 9088 82 0,'0'0'238'16,"0"0"-234"-16,0 0-4 15,0 0 20-15,-70 4 1 16,61 12-14-16,5 4-6 16,4 0-1-16,0 0 0 15,6-4 0-15,6-4 1 16,1-4-1-16,2-1-1 16,0-4-10-16,2-3 10 15,3 0 1-15,-1-11 5 16,4-6 6-16,-1-7 2 15,-4-8 1-15,-2-3-6 16,-7-3 4-16,-5 2-10 16,-4 4 4-16,0 6 12 0,-13 4-10 15,-4 5-6 1,-3 3 8-16,-1 3-7 0,-1 4-3 16,2 4-1-16,0 3-21 15,-1 0-18-15,2 13-13 16,6 5-38-16,5-1-60 15</inkml:trace>
  <inkml:trace contextRef="#ctx0" brushRef="#br0" timeOffset="308618.6066">7942 9048 375 0,'0'0'0'16,"0"0"-37"-16,0 0 37 16,0 0 4-16,0 0-3 15,0 0 12-15,-2 63-8 16,2-39-2-16,0 0-2 16,0-2 0-16,0-4 0 15,0-3-1-15,-2-7-5 16,2-3 5-16,0-5-1 15,0 0 1-15,0 0 0 16,0-5 0-16,0-13-5 16,3-2 5-16,3-1 7 15,-3 3-4-15,1 5-2 0,0 3 10 16,-3 3-6-16,1 3 4 16,0 1-5-16,-2 2-4 15,2-1-8-15,-1 2 0 16,3-1-4-16,0-1 12 15,3 2 2-15,0 0 4 16,3 0-6-16,1 0 2 16,-3 0-1-16,-1 0-1 15,1 3-2-15,-2 3 0 16,-1 3 0-16,0 3 4 16,-2 1 0-16,-3 2-2 15,0 1 0-15,0 0-1 0,-8 0-1 16,-1 2-15-16,1-5-32 15,4-4-45-15,3-7-83 16</inkml:trace>
  <inkml:trace contextRef="#ctx0" brushRef="#br0" timeOffset="309142.5016">8195 9132 334 0,'0'0'0'0,"0"0"-53"16,0 0 53-16,0 0 19 16,0 0 3-16,0 0-14 0,60-4-7 15,-50 4 0-15,-3 0-1 16,-2-3 3-16,-2-1-3 16,-3-2 3-16,0-1-3 15,0 1-2-15,-3 1 0 16,-6 1 2-16,-3 3 5 15,-2 1 5-15,-3 0 0 16,2 7-7-16,-1 5 1 16,6 4-2-16,3 1-2 15,6 2 2-15,1 0-2 16,5-2-3-16,12-2 2 16,5-2 1-16,2-6-5 0,3-2 5 15,1-5-9 1,-1 0 5-16,1 0 4 0,-4-9 0 15,-3-7-5-15,-4-9 5 16,-4-3-2-16,-6-1 0 16,-4 1 2-16,-3 6 8 15,0 6 10-15,0 5 15 16,0 6-5-16,0 3-2 16,0 2-11-16,-1 0-15 15,-3 11-7-15,-2 10 4 16,-3 6 2-16,2 4-1 15,1-2-14-15,2-2-4 16,4 0-6-16,0-6-19 16,0-3-40-16,0-9-42 15</inkml:trace>
  <inkml:trace contextRef="#ctx0" brushRef="#br0" timeOffset="309308.6433">8486 9156 378 0,'0'0'15'16,"0"0"-14"-16,0 0 13 16,0 0-14-16,0 0 0 15,0 0-5-15,51-36-29 16,-20 36-32-16,8 0-29 16,0 0-29-16</inkml:trace>
  <inkml:trace contextRef="#ctx0" brushRef="#br0" timeOffset="309586.6557">8666 9148 146 0,'0'0'166'15,"0"0"-166"-15,0 0 3 16,0 0 2-16,0 0 1 16,0 0-6-16,-64 54-1 15,76-46-8-15,4-2 5 16,3-3 2-16,1-3 2 15,1 0 0-15,-3-3 13 16,-3-12 5-16,0-3 1 16,-6-4 0-16,-2-4-10 0,-5 2 7 15,-2 3-12 1,0 7-2-16,0 5-2 0,-4 4-10 16,-3 5-18-16,0 0-41 15,0 4-34-15,-1 8-79 16</inkml:trace>
  <inkml:trace contextRef="#ctx0" brushRef="#br0" timeOffset="309917.3504">8865 9227 323 0,'0'0'24'0,"0"0"-23"0,0 0 21 15,0 0 12-15,0 0-14 16,67 0-20-16,-63 7 0 15,-4 5-9-15,0 2 9 16,0 3 1-16,-11 2 2 16,-5-1 1-16,1 0 4 15,3-3 0-15,2-4 1 16,5-1 0-16,2-7-6 16,3-2 5-16,0-1-6 15,0 0 3-15,11 0-1 16,13 0 8-16,11-6 4 15,5-3-13-15,0-1-1 16,-3 5-2-16,-10-1-3 16,-7 5-25-16,-11 1-18 15,-9 0-9-15,-6 3-45 0,-25 5-45 16</inkml:trace>
  <inkml:trace contextRef="#ctx0" brushRef="#br0" timeOffset="310838.7049">8017 9527 111 0,'0'0'90'0,"0"0"-86"16,0 0 0-16,0 0 27 15,-76 0 2-15,63 0-3 16,5 0-21-16,1 0-1 15,3 2 1-15,1-2-1 16,2 2-1-16,1-2-7 0,0 0 0 16,0 0-1-1,0 0-6-15,13 1 6 0,10 0 1 16,11-1 17-16,15 1-4 16,16 2 1-16,12 0-4 15,7 2-3-15,6 2-6 16,-4 0-1-16,-2 1 7 15,-7-1-15-15,-7-2 16 16,-9-3-10-16,-4 0 4 16,-7-2-4-16,-7 0 2 15,-6 0-2-15,-6 0 2 16,-6-6 0-16,-2 0-4 16,-4-1-16-16,-7 2-3 15,-8-4-8-15,-4 0-24 0,-16-3-89 16</inkml:trace>
  <inkml:trace contextRef="#ctx0" brushRef="#br0" timeOffset="317093.5349">7905 9918 14 0,'0'0'53'0,"0"0"-53"0,0 0 0 15,0 0-3 1,0 0-7-16,0 0-10 0,0 0 20 16,8-2 6-16,-16 2-5 15,-1 0-1-15,-1 0-1 16,-5 0-39-16</inkml:trace>
  <inkml:trace contextRef="#ctx0" brushRef="#br0" timeOffset="317760.2266">7920 9929 169 0,'0'0'1'0,"0"0"17"15,0 0 12-15,0 0 13 16,0 0-25-16,0 0-13 15,-52-2 0-15,27 14 8 16,-2 1-1-16,0 3-4 16,3 2-2-16,4 1-2 15,2 2 3-15,9-3-6 16,3-3-1-16,6-2-1 16,0-3-3-16,2-4 0 15,11-1-4-15,6-5-1 0,4 0 9 16,2-3 3-16,4-11 2 15,-3-5 1-15,-4-6 6 16,-4-4-4-16,-7-2 7 16,-9-4-8-16,-2 1-3 15,0 2-1-15,-11 4 0 16,-7 4-3-16,-4 4 6 16,-1 3-6-16,-1 2 7 15,5 2-7-15,1 4-1 16,9 5 0-16,3 2-13 15,3 2-8-15,3 0-38 16,0 8-41-16,2 7 53 16,9 0-42-16</inkml:trace>
  <inkml:trace contextRef="#ctx0" brushRef="#br0" timeOffset="319079.4005">8222 9852 173 0,'0'0'9'16,"0"0"9"-16,0 0 21 0,0 0 8 15,0 0-11-15,0 0-21 16,0-13-15-16,0 13-4 16,0 6 2-16,0 10 2 15,0 3 8-15,-4 5 0 16,1 1 2-16,1 2-6 15,0 0 1-15,1-2-4 16,1-1 1-16,0-2-2 16,0-7 0-16,0-2 0 15,0-5-2-15,0-4-4 16,0-3-5-16,0-1 6 16,1 0-5-16,4 0 7 0,0-9 3 15,3-8 6 1,1-3-1-16,2-3-3 0,0 2 0 15,0 5-1-15,-2 2 1 16,-1 6-2-16,-3 4 7 16,-3 3-3-16,0 1-2 15,1 0-2-15,0 0-2 16,2 0 2-16,2 0-3 16,-1 8 0-16,1-1 0 15,-2-1 2-15,-1 1-11 16,-4-2 2-16,3-2-5 15,-1 0 11-15,-2-3 1 16,0 2-1-16,0-2 4 0,0 0 0 16,0 0 0-1,0 0 0-15,0 0 4 0,0 0-4 16,0 0 2-16,0 0-2 16,0 0-2-16,0 0-2 15,0 0 2-15,0 0 1 16,0 0 1-16,0 0-2 15,0 0 3-15,0 0-1 16,0 0 0-16,0 0 3 16,-2 0-7-16,2 0 4 15,-1 0-2-15,1 0-7 16,0 0-5-16,-2 0-4 16,0 0-12-16,-1-2-9 15,-1-1-19-15,-2-2-3 0</inkml:trace>
  <inkml:trace contextRef="#ctx0" brushRef="#br0" timeOffset="319547.0571">8268 9889 265 0,'0'0'0'16,"0"0"0"-16,0 0 8 0,0 0 6 15,0 0 8 1,-74 39-17-16,63-20 10 0,1 4-13 16,5-3 1-16,2 1 2 15,3-2-5-15,0-3 2 16,3-2-2-16,11-2-5 15,3-5-3-15,5-2-5 16,6-5 13-16,3 0 2 16,3-2 6-16,-4-11-8 15,-2-4 6-15,-6-3 2 16,-5-1 5-16,-11 0-2 16,-6-1 0-16,-1 4 3 15,-17-3-6-15,-8 4 2 16,-4 1-5-16,-2 2 0 0,-1 3 6 15,6 3-8-15,8 3-3 16,4 4-10-16,7 1-13 16,6 0-22-16,2 8-23 15,7 3 10-15,15-2-7 16,9-4-53-16</inkml:trace>
  <inkml:trace contextRef="#ctx0" brushRef="#br0" timeOffset="320086.3922">8409 9894 52 0,'0'0'157'0,"0"0"-156"16,0 0 18-16,0 0 10 16,0 0-17-16,0 0-8 0,-5 17 2 15,-3 0 7-15,3 0-5 16,3 3-6-16,1-2 0 16,1-1 0-16,0-1-2 15,0-6-2-15,10-2-3 16,3-5-10-16,1-3 4 15,2 0 11-15,1-5 6 16,3-9-3-16,-5-4 6 16,2-4-2-16,-5 4-3 15,-3 1 5-15,-2 5-1 16,-3 5 4-16,-4 6-3 16,2 0-9-16,-2 1 0 15,0 0-5-15,1 2-8 0,3 10 0 16,2 3 13-16,2 0 5 15,3-1-5-15,2-1 0 16,-1-5-2-16,1-2 1 16,-2-5-13-16,2-1 14 15,0 0 7-15,-1-10 4 16,-2-5 1-16,-1-6-5 16,-1-5 6-16,-3-4-4 15,0-1-1-15,-2 2 5 16,-2 6-7-16,-1 9 18 15,0 7-6-15,0 5-8 16,0 2-9-16,0 0-1 16,0 9-9-16,-4 15 2 0,-3 7 7 15,1 6 0 1,1-1-11-16,2-3-8 0,1-2 2 16,-1-5-15-16,2-4-18 15,1-9-23-15,-2-8-25 16</inkml:trace>
  <inkml:trace contextRef="#ctx0" brushRef="#br0" timeOffset="320254.1076">8654 9871 283 0,'0'0'13'16,"0"0"-8"-16,0 0 9 0,0 0-7 15,0 0-7 1,84-30 0-16,-57 30-18 0,0-1-30 15,-5-1-49-15</inkml:trace>
  <inkml:trace contextRef="#ctx0" brushRef="#br0" timeOffset="320549.3111">8854 9819 110 0,'0'0'187'15,"0"0"-181"-15,0 0-2 16,0 0 15-16,0 0 9 15,-21 59-19-15,16-34 6 16,-4 1-7-16,2 0-2 16,0-1-4-16,3-4-2 15,-1-3 2-15,2-6-1 0,3-6-1 16,0-4-2-16,0-2 0 16,0 0 1-16,6-10-3 15,10-8 4-15,5-3 8 16,2 3-8-16,-1 3 1 15,-3 8-1-15,-2 4 0 16,-3 3 4-16,-3 0-4 16,1 15-9-16,-5 3-17 15,-2 5-6-15,-5 2-19 16,0-3-41-16,-2-3-28 16</inkml:trace>
  <inkml:trace contextRef="#ctx0" brushRef="#br0" timeOffset="320836.3496">9036 10029 160 0,'0'0'169'0,"0"0"-165"15,0 0 1-15,0 0 10 16,0 0 2-16,0 0-17 16,63 2-7-16,-59 13 7 15,-4 3-9-15,0 1 9 16,-11 0 4-16,-3-2-3 15,0-1 3-15,4-3 5 16,4-3-8-16,4-4 6 16,2-4-7-16,3-2-7 0,21 0 7 15,12 0 4 1,10-5-2-16,5-3 10 0,-1 2-12 16,-13 1-2-16,-8 3-22 15,-15-2-26-15,-14 1-65 16</inkml:trace>
  <inkml:trace contextRef="#ctx0" brushRef="#br0" timeOffset="321499.5726">9395 9387 336 0,'0'0'5'0,"0"0"5"16,0 0-4-16,0 0 18 15,0 0-5-15,0 0-13 16,0-9-6-16,0 9-18 15,0 9-29-15,1 3-16 16,4-3-63-16</inkml:trace>
  <inkml:trace contextRef="#ctx0" brushRef="#br0" timeOffset="322671.4959">9880 9234 259 0,'0'0'0'0,"0"0"-4"15,0 0 4-15,0 0 23 16,0 0-13-16,-71 5-3 16,58 12-4-16,1 2 4 0,2 2-2 15,5 1-4-15,3-4 0 16,2-1-2-16,0-4 0 15,3-5-4-15,8 0-2 16,2-6-3-16,0-1 1 16,3-1 9-16,2-5 6 15,2-11-3-15,0-7 8 16,0-6-9-16,-3-5 4 16,-7-5-3-16,-3-4 0 15,-5-1 0-15,-2-1 4 16,-7 4 9-16,-11 3-12 15,-3 3 1-15,-2 7-2 16,1 6 7-16,0 6-10 0,2 6 0 16,-1 5-9-1,-1 5-23-15,-2 0-27 0,1 15-34 16,-2 8-39-16</inkml:trace>
  <inkml:trace contextRef="#ctx0" brushRef="#br0" timeOffset="323955.7705">10205 9121 237 0,'0'0'0'0,"0"0"0"16,0 0 0-16,-69-1 9 15,49 13 6-15,0 2 8 16,1 6-13-16,3 0 4 16,4 0-9-16,3 1 0 0,3-6-2 15,4 0-3-15,2-6-3 16,0-3 2-16,0-1-3 16,10-2-9-16,2-3-6 15,8 0 19-15,2-5 8 16,1-10 0-16,-1-5 2 15,-7-1-9-15,-8 0 4 16,-7 1-3-16,0 5 1 16,-15 2-3-16,-3 1 2 15,-4 2 7-15,-1 2-9 16,3 2-9-16,4 4-11 16,4 2-19-16,9 0-8 0,3 0-35 15,0 6 11 1</inkml:trace>
  <inkml:trace contextRef="#ctx0" brushRef="#br0" timeOffset="324457.5876">10194 9138 159 0,'0'0'33'15,"0"0"-29"-15,0 0 7 16,0 0 19-16,0 0-30 16,0 0 0-16,3 25 1 15,-3-10 8-15,0 3-2 16,0 0-4-16,3-3 5 15,2-1-4-15,0-1-4 16,5-5-4-16,1-2-10 16,3-4-14-16,4-2 26 15,-1-2 2-15,0-10 4 0,0-4-4 16,-5-2 7 0,-1 2 0-16,-5 2 4 0,-1 6 11 15,-1 3 4-15,-4 2-14 16,1 3-11-16,-1 0-1 15,1 0-8-15,3 8-4 16,3 5 4-16,2 2 8 16,3 0 7-16,-2-1-7 15,0-3-2-15,3-5-1 16,-2-1-12-16,0-5 10 16,-2 0 5-16,2-3 5 15,-1-11 0-15,-1-5 7 0,-1-6-5 16,-2-3 13-16,-2 3-9 15,-2 2 8-15,0 8 11 16,-2 7-7-16,0 5-3 16,0 3-18-16,0 0-2 15,0 4-17-15,1 13-5 16,4 6 17-16,0 6-2 16,-1 0-16-16,1-3-35 15,-4-4-10-15,1-7-37 16</inkml:trace>
  <inkml:trace contextRef="#ctx0" brushRef="#br0" timeOffset="324613.9068">10533 9133 372 0,'0'0'0'0,"0"0"-17"16,0 0 1-16,0 0 14 15,52-59-2-15,-33 54-40 16,1-2-33-16,-4 1-34 15</inkml:trace>
  <inkml:trace contextRef="#ctx0" brushRef="#br0" timeOffset="324891.3444">10659 9081 254 0,'0'0'0'0,"0"0"-1"15,-18 55 1-15,14-33 11 16,1 2 3-16,0-2-9 15,1 1-4-15,2-7 1 16,0-2-2-16,0-7 0 16,0-3 2-16,0-4-2 15,0 0-10-15,0-3 8 16,3-10-9-16,4-5 11 16,0 5 5-16,-2 1 30 15,-1 6-15-15,0 4-11 16,-1 2-7-16,1 0-2 15,2 7-6-15,0 7-9 16,-2 3-25-16,-2 2-6 16,-2-1-14-16,0-1-16 15</inkml:trace>
  <inkml:trace contextRef="#ctx0" brushRef="#br0" timeOffset="325125.4022">10718 9285 231 0,'0'0'42'0,"0"0"-39"15,0 0 2-15,0 0 19 16,0 0-19-16,0 0-5 16,8 6-10-16,-8 7 10 15,-1 4 19-15,-8 0-9 16,-3 1-5-16,3-2 1 0,5-2 1 16,4-3-6-1,0-4 1-15,0-3-2 0,14-3-10 16,8-1 1-16,4 0 1 15,1-6-8-15,-5-3-34 16,-9 0-59-16</inkml:trace>
  <inkml:trace contextRef="#ctx0" brushRef="#br0" timeOffset="325462.4585">9796 9577 333 0,'0'0'0'16,"0"0"-30"-16,0 0 22 15,0 0 1-15,0 0 7 16,65-3 9-16,-11 3 6 15,10 0-4-15,15 0-7 16,12 0 1-16,7-5-4 16,8 0-1-16,-1 3 2 15,-6 0 7-15,-7 2-9 16,-22 0 2-16,-22 3-1 16,-22 1-1-16,-20 0-11 0,-6 4-47 15,-21 1-15 1,-19 1 22-16</inkml:trace>
  <inkml:trace contextRef="#ctx0" brushRef="#br0" timeOffset="325900.3965">9373 10177 245 0,'0'0'0'0,"0"0"0"0,0 0 19 16,0 0 15-16,0 0-7 15,0 0-27-15,0-14-2 16,0 14-11-16,-2 0-34 16,-11 5-49-16,-3 4 0 15</inkml:trace>
  <inkml:trace contextRef="#ctx0" brushRef="#br0" timeOffset="326415.4747">9893 10024 287 0,'0'0'0'16,"0"0"-12"-16,0 0 12 16,0 0 6-16,0 0 3 0,-81 13-3 15,63 7 2 1,-2 2 3-16,5 2-11 0,3 0 2 15,4-3 5-15,6-3-7 16,2-4-2-16,0-6 0 16,8-3-6-16,6-2-4 15,4-3 7-15,4-3 5 16,3-12 5-16,-1-7 7 16,-3-6 2-16,-5-5 7 15,-6-5-7-15,-4-3-5 16,-6 0-9-16,0 3 0 15,0 7 12-15,-13 10 6 16,1 3-18-16,-2 6-4 16,0 4 2-16,-4 4-16 0,-1 4-32 15,-1 0-30-15,1 7-5 16</inkml:trace>
  <inkml:trace contextRef="#ctx0" brushRef="#br0" timeOffset="326776.0793">9985 9953 303 0,'0'0'0'0,"0"0"-23"16,0 0-3-16,0 0 26 16,0 0 24-16,2 64 2 15,-3-38-15-15,-6-2-3 0,1-3-8 16,-1-1 4-16,1-6-2 15,4-3 2-15,1-7-3 16,1-3 0-16,0-1 0 16,0-1 2-16,0-13-3 15,9-6 0-15,4-4 0 16,0 4 15-16,-2 5-3 16,0 4 2-16,-3 5-9 15,-3 5 2-15,2 1-7 16,-1 0-2-16,3 4-4 15,-1 10 5-15,-1 1-5 16,-1 2-3-16,-1 0-18 0,-1-1-27 16,0-4-11-16,-1-5-40 15</inkml:trace>
  <inkml:trace contextRef="#ctx0" brushRef="#br0" timeOffset="327262.4252">10107 10093 312 0,'0'0'0'15,"0"0"4"-15,0 0-2 16,0 0 25-16,0 0-18 16,0 0-8-16,74-19 0 15,-53 17 2-15,-2 1-3 16,-2-1 0-16,-3 0 3 16,-6-1-6-16,-2 1 5 0,-6 0-4 15,0 1-3-15,0-1-4 16,0 0 1-16,0 2 8 15,0 0 0-15,0 0 0 16,-3 0 4-16,-2 2 0 16,0 6 0-16,0 3 3 15,5 1-7-15,0 0-4 16,0-3 4-16,5-1-2 16,8-3-7-16,2-2 4 15,6-3 0-15,-1 0 5 16,0-2 4-16,-4-10-3 15,-3-4 1-15,-5-5-2 0,-1-6-6 16,-6-2 6 0,-1 1 0-16,0 5 4 15,0 7 8-15,0 6 18 0,-4 6-4 16,3 3-14-16,0 1-9 16,-1 0-3-16,0 15-9 15,-3 9 8-15,-1 8 2 16,-2 0-1-16,1 0 0 15,0-1-17-15,0-3-4 16,1-4-24-16,1-8-48 16,0-9-80-16</inkml:trace>
  <inkml:trace contextRef="#ctx0" brushRef="#br0" timeOffset="327428.8972">10342 10030 246 0,'0'0'151'16,"0"0"-151"-16,0 0-38 16,0 0 38-16,64-29 0 15,-32 29 0-15,1 0-2 16,0 0-45-16,-7 0-63 16</inkml:trace>
  <inkml:trace contextRef="#ctx0" brushRef="#br0" timeOffset="327810.0686">10604 9882 359 0,'0'0'0'15,"0"0"-21"-15,0 0 17 16,0 0 4-16,0 57 20 15,0-21-12-15,0-3-4 16,0 0-3-16,-7-3 0 16,-1-2 0-16,-2-6-1 15,1-5-1-15,1-7 1 16,3-5-4-16,5-4 4 16,0-1 1-16,0-1 2 0,3-16-3 15,7-3-25-15,1 0 25 16,0 3 12-16,-4 8 11 15,-4 6-18-15,1 3-1 16,1 0-4-16,1 0-2 16,3 11-1-16,-1 6-5 15,-3 4 4-15,-2 3-11 16,-3 1-22-16,0-4-25 16,0-7-23-16</inkml:trace>
  <inkml:trace contextRef="#ctx0" brushRef="#br0" timeOffset="328063.5953">10712 10174 345 0,'0'0'7'0,"0"0"-7"0,0 0 0 16,0 0 10-16,0 0-6 16,0 0-4-16,44 22-1 15,-35-8-1-15,-7 0-4 16,-2 1-1-16,0 0 4 15,-4 0 3-15,-4-4 1 16,4-4 6-16,3-4-5 16,1-3 0-16,0 0-2 15,5 0-5-15,15-11 1 16,10-4-2-16,5-5-1 0,3-5-52 16,-4-1-95-1</inkml:trace>
  <inkml:trace contextRef="#ctx0" brushRef="#br0" timeOffset="328352.0978">11320 9571 274 0,'0'0'0'0,"0"0"-121"16,0 0 95-16,0 0-29 15</inkml:trace>
  <inkml:trace contextRef="#ctx0" brushRef="#br0" timeOffset="329721.472">11265 9300 256 0,'0'0'0'15,"0"0"6"-15,0 0 0 16,0 0 19-16,0 0-18 15,0 0 0-15,-63 20-4 16,37-2 5-16,7 2-8 16,4-2 2-16,8-2-2 15,5-2 1-15,2-4-1 16,0-3-5-16,0-1 1 16,8-3-8-16,2-1 0 15,6-2 12-15,8 0 7 0,3-7 5 16,-2-7-6-16,-2-5 3 15,-5-5 3-15,-4-4-8 16,-4-2 5-16,-8 2-8 16,-2 1 8-16,0 4 7 15,-13 0-16-15,-1 4 1 16,-3 2 0-16,0 1-1 16,0 2-1-16,1 2-8 15,-1 3-17-15,4 3-19 16,7 3-20-16,2 3-24 15</inkml:trace>
  <inkml:trace contextRef="#ctx0" brushRef="#br0" timeOffset="330359.9558">11393 9128 195 0,'0'0'0'16,"0"0"-35"-16,0 0 35 15,0 0 11-15,0 0-4 16,0 0 13-16,6 59 0 16,-6-40 2-16,0 2-13 15,-1-1-1-15,-4-1 2 16,2-3-7-16,-1 0-2 16,0-4 1-16,2-2-1 0,0-6 2 15,2-2-3-15,0-2-1 16,0 0 1-16,0 0-2 15,0-2-7-15,0-7-3 16,3-2 12-16,1 2 11 16,-1 2-3-16,-1 1-5 15,-2 5 5-15,0 0-5 16,0 1 3-16,0 0 3 16,0 0-9-16,0 0 2 15,0 0 0-15,0 0-4 16,3 0-6-16,-1 0-4 15,0 0 12-15,4 0 0 0,-1 0 1 16,2 2 3-16,-2 1-2 16,-1 0-2-16,-1-3 0 15,-3 2-1-15,1-2-1 16,-1 0 0-16,2 0 2 16,3 0 1-16,-2-6 6 15,3-3-6-15,2-2 5 16,-5 2-2-16,1 2 7 15,-4 3 3-15,2 2-1 16,-2 0-4-16,3 2-5 16,-3 0 4-16,0 0-8 15,3 0-1-15,2 2-4 16,4 10-3-16,1 3 8 16,1 4 5-16,-4 1-2 15,-2 0-3-15,-4 1-1 0,-1-2-12 16,0-4-25-16,0-4-30 15,0-8-48-15</inkml:trace>
  <inkml:trace contextRef="#ctx0" brushRef="#br0" timeOffset="330831.8329">11597 9300 303 0,'0'0'0'0,"0"0"-74"0,0 0 74 15,0 0 32 1,0 0-12-16,0 0-16 0,61-12-4 16,-52 10-2-16,-4-2 2 15,0-1 1-15,-2-2-1 16,-3 2-13-16,0 0 1 16,0 2 12-16,0 2 0 15,-8 1 5-15,-1 0 3 16,-3 0-4-16,-4 10 5 15,3 2-5-15,4 3-2 16,6 0 1-16,3 1-3 16,0-2-2-16,6-1-1 15,10-3-5-15,0-3-13 16,6-5 11-16,2-2 10 16,-6-1 0-16,-3-12 0 15,-8-5-6-15,-2-6 2 0,-5-5-2 16,0-1 5-16,0 1 2 15,0 4 11-15,0 10 24 16,0 7-1-16,0 6-26 16,0 2-3-16,0 0-6 15,0 10-5-15,0 10 5 16,0 6-1-16,0 0-13 16,0 1-30-16,0-4 4 15,0-5-14-15,0-6-9 16</inkml:trace>
  <inkml:trace contextRef="#ctx0" brushRef="#br0" timeOffset="335967.3479">11229 9757 75 0,'0'0'65'0,"0"0"-56"15,0 0-1-15,0 0-5 16,0 0 30-16,0 0-3 16,0 0-5-16,-40-7 0 15,33 7-8-15,4 0-4 16,-2 0 6-16,3 0-3 16,2 0-9-16,0 0-1 15,0 0-6-15,0 0-3 16,13 0-12-16,20 3 13 15,17 1 2-15,13-4 6 16,6 0-4-16,2 0 4 0,-9 2 4 16,-9-2-10-16,-11 0 0 15,-9 0 2-15,-7 0 6 16,-6 2-8-16,-6 0 0 16,-6 0-2-16,-8 1-22 15,0 3-28-15,-25 1-47 16,-23 2 62-16</inkml:trace>
  <inkml:trace contextRef="#ctx0" brushRef="#br0" timeOffset="336431.7722">10847 10031 275 0,'0'0'0'16,"0"0"-40"-16,0 0 38 16,0 0 2-16,0 0 24 15,0 0-17-15,-14 10-1 16,3 4 2-16,0 3 6 0,2-1-13 15,3-1 3 1,3-2 2-16,3-2-5 0,0-2 0 16,0-3-2-16,2-1-4 15,10-4-1-15,6-1 6 16,6 0 5-16,4-12 5 16,-1-3-4-16,1-6 10 15,-3-3-3-15,-6-1-3 16,-2-2 1-16,-9 1-1 15,-3 5-7-15,-5 1-3 16,0 4-5-16,-6 2 2 16,-5 3-7-16,-2 1 1 15,4 3-12-15,-2 5-20 16,-3 2-26-16,4 0-15 16,0 7-57-16</inkml:trace>
  <inkml:trace contextRef="#ctx0" brushRef="#br0" timeOffset="336980.4512">11182 10024 259 0,'0'0'0'16,"0"0"-10"-16,0 0 10 0,0 0 3 15,-28 55 4-15,24-42-4 16,4 1-3-16,0-2 3 16,5-3-3-16,9-2-9 15,1-4-5-15,0-2-2 16,5-1 14-16,0 0 2 15,-1-8 7-15,2-5-7 16,-7-2 0-16,-1-1 7 16,-5 4 3-16,-3 3-6 15,-4 5-2-15,0 2 3 16,-1 2-5-16,0 0-5 16,0 0-9-16,0 6-1 15,0 7 15-15,2 0 4 0,5 1-1 16,0-3 0-16,2-2-3 15,-2-1-1-15,-2-6-9 16,-2-2 0-16,0 0-1 16,3 0 11-16,5-7 18 15,0-7-4-15,2-3 1 16,-4-4-3-16,-2 0-5 16,-1-1-5-16,-3 5-2 15,2 2-3-15,-1 7-9 16,-2 3-10-16,1 1-24 15,-1 4-32-15</inkml:trace>
  <inkml:trace contextRef="#ctx0" brushRef="#br0" timeOffset="337257.7219">11511 10168 51 0,'0'0'109'16,"0"0"-105"-16,0 0-4 15,0 0-1-15,0 0-1 16,0 0-5-16,12 33 7 16,1-33 11-16,0-5 1 15,2-3-9-15,-6 2 5 16,-3 2 12-16,-3 4 11 16,-3 0 1-16,0 0-32 0,0 0 0 15,0 10-4 1,0 4 4-16,1 0 11 0,0 4-11 15,1-3-9-15,-2 0 7 16,0-9-69-16,0-6-32 16</inkml:trace>
  <inkml:trace contextRef="#ctx0" brushRef="#br0" timeOffset="410267.6741">5396 1160 136 0,'0'0'78'16,"0"0"-75"-16,0 0-3 15,0 0 0-15,0 0 9 16,0 0 13-16,0 0-5 0,-9-10-3 15,9 10-13-15,1 0 0 16,1-2 5-16,-1 2 1 16,1 0-1-16,2 0-3 15,9-1-3-15,5-2 1 16,12-1 3-16,8-5-2 16,8-1 1-16,3 0-1 15,0 0-2-15,-3-1 0 16,-2 2 4-16,-4-1-4 15,-6 2-1-15,-10 0 0 16,-10 4-22-16,-12 3-14 16,-2 1-24-16,-28 0-32 15</inkml:trace>
  <inkml:trace contextRef="#ctx0" brushRef="#br0" timeOffset="594683.379">6977 2178 215 0,'0'0'1'0,"0"0"1"16,0 0-2-16,0 0 6 16,0 0 9-16,0 0 0 15,0 0-13-15,-35-13-2 16,15 18 0-16,-7 5 4 0,-9 3 1 16,-5 4-3-16,-9-1 0 15,-4 1 3-15,2-2-4 16,2-1 8-16,6 0-3 15,6-4-5-15,11-3 3 16,10-1 2-16,11-4-6 16,6-2-1-16,0 0-9 15,0 0 1-15,8 3 9 16,17-2 0-16,10 0 10 16,12 1-3-16,3-2-3 15,3 0 4-15,-2 0-5 16,-6 0 0-16,-6 1-1 15,-6 1 0-15,-9 1-4 0,-9-1 4 16,-5 0 0-16,-6-1-2 16,-3 0 0-16,-1 1-9 15,0 1 4-15,0 3-2 16,-3 3 7-16,-12 3 6 16,-7 2 0-16,-8 2-2 15,-2 2-1-15,-6 1-3 16,2 2 3-16,0-3-3 15,2 2 3-15,-1-2-3 16,4 0 1-16,5 0 1 16,4-4-2-16,9-2-1 15,3 0 0-15,4-2-1 0,3 1 2 16,1-3-3 0,2-1 0-16,0-1-1 0,4 0 2 15,11-2 2-15,3-1 0 16,9-2 4-16,5-1 1 15,5 0-2-15,3 0 3 16,-4 0-5-16,-3 0-1 16,-10 0 0-16,-7 2 0 15,-7 1-19-15,-9 2-11 16,0 2-43-16,-13 3 14 16,-14-1-11-16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5:26:17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33162 15182 164 0,'0'0'0'0,"125"-12"-46"16,-50 8 44-16,-6 1 1 15,-7 1-38-15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82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7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08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2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6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3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9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9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8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35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386B-0743-491F-9F06-95B9612D951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0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en.wikipedia.org/wiki/Logistic_function#Derivat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hain_rule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Back Propagation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0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9878" y="2587134"/>
            <a:ext cx="9824899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First, how much does the total error change with respect to the output?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8194" name="Picture 2" descr="E_{total} = \frac{1}{2}(target_{o1} - out_{o1})^{2} + \frac{1}{2}(target_{o2} - out_{o2})^{2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43" y="2008592"/>
            <a:ext cx="7893023" cy="4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\frac{\partial E_{total}}{\partial out_{o1}} = 2 * \frac{1}{2}(target_{o1} - out_{o1})^{2 - 1} * -1 + 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79" y="4089862"/>
            <a:ext cx="5418173" cy="4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\frac{\partial E_{total}}{\partial out_{o1}} = -(target_{o1} - out_{o1}) = -(0.01 - 0.75136507) = 0.741365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4" y="5522367"/>
            <a:ext cx="11415536" cy="58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0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402003"/>
            <a:ext cx="10998789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The partial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16F86"/>
                </a:solidFill>
                <a:effectLst/>
                <a:latin typeface="inherit"/>
                <a:hlinkClick r:id="rId2"/>
              </a:rPr>
              <a:t>derivative of the logistic 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is the output multiplied by 1 minus the output: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            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                                                                 </a:t>
            </a:r>
          </a:p>
        </p:txBody>
      </p:sp>
      <p:pic>
        <p:nvPicPr>
          <p:cNvPr id="9218" name="Picture 2" descr="out_{o1} = \frac{1}{1+e^{-net_{o1}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313" y="3415547"/>
            <a:ext cx="2873261" cy="52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\frac{\partial out_{o1}}{\partial net_{o1}} = out_{o1}(1 - out_{o1}) = 0.75136507(1 - 0.75136507) = 0.1868156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59" y="4515197"/>
            <a:ext cx="10504266" cy="48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8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7399" y="2745605"/>
            <a:ext cx="51246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Putting it all together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10242" name="Picture 2" descr="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02" y="3053025"/>
            <a:ext cx="1428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w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352" y="3053025"/>
            <a:ext cx="1714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net_{o1} = w_5 * out_{h1} + w_6 * out_{h2} + b_2 *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92" y="1235823"/>
            <a:ext cx="6422161" cy="37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\frac{\partial net_{o1}}{\partial w_{5}} = 1 * out_{h1} * w_5^{(1 - 1)} + 0 + 0 = out_{h1} = 0.5932699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27" y="1943642"/>
            <a:ext cx="8282778" cy="5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\frac{\partial E_{total}}{\partial w_{5}} = \frac{\partial E_{total}}{\partial out_{o1}} * \frac{\partial out_{o1}}{\partial net_{o1}} * \frac{\partial net_{o1}}{\partial w_{5}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752" y="3484269"/>
            <a:ext cx="4530027" cy="52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\frac{\partial E_{total}}{\partial w_{5}} = 0.74136507 * 0.186815602 * 0.593269992 = 0.0821670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27" y="4939034"/>
            <a:ext cx="8736428" cy="44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8270" y="558727"/>
            <a:ext cx="10109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Finally, how much does the total net input of 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change with respect to  W5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2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9259" y="762753"/>
            <a:ext cx="11274946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To decrease the error, we then subtract this value from the current weight (optionally multiplied by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some learning rate, eta, which we’ll set to 0.5)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11266" name="Picture 2" descr="w_5^{+} = w_5 - \eta * \frac{\partial E_{total}}{\partial w_{5}} = 0.4 - 0.5 * 0.082167041 = 0.358916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6990"/>
            <a:ext cx="10461011" cy="5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31331" y="4106089"/>
            <a:ext cx="28093724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11271" name="Picture 7" descr="w_6^{+} = 0.4086661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55" y="4555376"/>
            <a:ext cx="5250452" cy="6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w_7^{+} = 0.5113012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06" y="5612770"/>
            <a:ext cx="5250452" cy="6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 descr="w_8^{+} = 0.561370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56" y="5612770"/>
            <a:ext cx="5209751" cy="6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96291" y="3105835"/>
            <a:ext cx="7647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can repeat this process to get the new weights 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2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4400" r="10635" b="2891"/>
          <a:stretch/>
        </p:blipFill>
        <p:spPr>
          <a:xfrm>
            <a:off x="838556" y="564776"/>
            <a:ext cx="10416633" cy="5661212"/>
          </a:xfrm>
        </p:spPr>
      </p:pic>
    </p:spTree>
    <p:extLst>
      <p:ext uri="{BB962C8B-B14F-4D97-AF65-F5344CB8AC3E}">
        <p14:creationId xmlns:p14="http://schemas.microsoft.com/office/powerpoint/2010/main" val="32209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5" t="3473" r="13347" b="7526"/>
          <a:stretch/>
        </p:blipFill>
        <p:spPr>
          <a:xfrm>
            <a:off x="657647" y="430305"/>
            <a:ext cx="10611408" cy="5755342"/>
          </a:xfrm>
        </p:spPr>
      </p:pic>
    </p:spTree>
    <p:extLst>
      <p:ext uri="{BB962C8B-B14F-4D97-AF65-F5344CB8AC3E}">
        <p14:creationId xmlns:p14="http://schemas.microsoft.com/office/powerpoint/2010/main" val="23246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05" y="210344"/>
            <a:ext cx="5472953" cy="6647656"/>
          </a:xfrm>
        </p:spPr>
      </p:pic>
    </p:spTree>
    <p:extLst>
      <p:ext uri="{BB962C8B-B14F-4D97-AF65-F5344CB8AC3E}">
        <p14:creationId xmlns:p14="http://schemas.microsoft.com/office/powerpoint/2010/main" val="16579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Here’s the basic structure: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40182" y="2438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Here’s the basic structure: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22200" b="0" i="0" u="none" strike="noStrike" cap="none" normalizeH="0" baseline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1026" name="Picture 2" descr="neural_network (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17" y="1565517"/>
            <a:ext cx="5623487" cy="478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3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In order to have some numbers to work with, here are the initial weights, the biases, and training inputs/outputs: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given inputs 0.05 and 0.10, we want the neural network to output 0.01 and 0.99.</a:t>
            </a:r>
          </a:p>
        </p:txBody>
      </p:sp>
      <p:pic>
        <p:nvPicPr>
          <p:cNvPr id="2051" name="Picture 3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40" y="2253396"/>
            <a:ext cx="4948465" cy="42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3015" y="3880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54740" y="2760888"/>
              <a:ext cx="4220811" cy="3703243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340" y="2755848"/>
                <a:ext cx="4230891" cy="37108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8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5763"/>
            <a:ext cx="11930390" cy="6413957"/>
          </a:xfrm>
        </p:spPr>
        <p:txBody>
          <a:bodyPr/>
          <a:lstStyle/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Here’s how we calculate the total net input for 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then squash it using the logistic function to get the output of 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156"/>
            <a:ext cx="26161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4" name="Picture 2" descr="h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-588963"/>
            <a:ext cx="1333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net_{h1} = w_1 * i_1 + w_2 * i_2 + b_1 *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9" y="1542553"/>
            <a:ext cx="7041852" cy="4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et_{h1} = 0.15 * 0.05 + 0.2 * 0.1 + 0.35 * 1 = 0.37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4" y="2381135"/>
            <a:ext cx="10234671" cy="4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0" y="-84138"/>
            <a:ext cx="13335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252413"/>
            <a:ext cx="1428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out_{h2} = 0.59688437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33" y="5841574"/>
            <a:ext cx="4795844" cy="53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0805" y="4925919"/>
            <a:ext cx="100039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Carrying out the same process for  h2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get: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082" name="Picture 10" descr="out_{h1} = \frac{1}{1+e^{-net_{h1}}} = \frac{1}{1+e^{-0.3775}} = 0.59326999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" y="3556316"/>
            <a:ext cx="9904369" cy="70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11938320" y="5457960"/>
              <a:ext cx="119520" cy="7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34720" y="5454720"/>
                <a:ext cx="126000" cy="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4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80478" y="4061396"/>
            <a:ext cx="6400235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And carrying out the same process for O2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4098" name="Picture 2" descr="o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78" y="2063511"/>
            <a:ext cx="1238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net_{o1} = w_5 * out_{h1} + w_6 * out_{h2} + b_2 *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1" y="1207303"/>
            <a:ext cx="5846235" cy="34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et_{o1} = 0.4 * 0.593269992 + 0.45 * 0.596884378 + 0.6 * 1 = 1.1059059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7" y="2483247"/>
            <a:ext cx="9999869" cy="33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out_{o1} = \frac{1}{1+e^{-net_{o1}}} = \frac{1}{1+e^{-1.105905967}} = 0.751365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26" y="3423518"/>
            <a:ext cx="8226255" cy="5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out_{o2} = 0.77292846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56" y="5329182"/>
            <a:ext cx="3323404" cy="3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8977" y="379260"/>
            <a:ext cx="10825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repeat this process for the output layer neurons, using the output from the hidden layer neurons as inputs.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5456" y="1900526"/>
            <a:ext cx="2334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Here’s the output for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2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2049" y="3971601"/>
            <a:ext cx="882324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The total error for the neural network is the sum of these errors: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5123" name="Picture 3" descr="E_{o1} = \frac{1}{2}(target_{o1} - out_{o1})^{2} = \frac{1}{2}(0.01 - 0.75136507)^{2} = 0.2748110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70" y="1694760"/>
            <a:ext cx="7419068" cy="31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978" y="2332253"/>
            <a:ext cx="302906" cy="21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E_{o2} = 0.0235600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15" y="3215301"/>
            <a:ext cx="3019738" cy="3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_{total} = E_{o1} + E_{o2} = 0.274811083 + 0.023560026 = 0.29837110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40" y="5528629"/>
            <a:ext cx="8003415" cy="3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5512" y="510281"/>
            <a:ext cx="9725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For example, the target output for 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is 0.01 but the neural network output 0.75136507, therefore its error is: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512" y="2177707"/>
            <a:ext cx="1032440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Repeating this process for        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(remembering that the target is 0.99) we 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8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9258" y="1920431"/>
            <a:ext cx="11054541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Consider          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We want to know how much a change in 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affects the total error, aka 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is read as “the partial derivative of 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with respect to 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“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. You can also say “the gradient with respect to 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“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                                    </a:t>
            </a:r>
          </a:p>
        </p:txBody>
      </p:sp>
      <p:pic>
        <p:nvPicPr>
          <p:cNvPr id="6146" name="Picture 2" descr="w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70" y="1965665"/>
            <a:ext cx="521917" cy="28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\frac{\partial E_{total}}{\partial w_{5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67" y="3549367"/>
            <a:ext cx="1086284" cy="64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\frac{\partial E_{total}}{\partial w_{5}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87" y="1753997"/>
            <a:ext cx="717829" cy="42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_{total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433" y="2255619"/>
            <a:ext cx="695818" cy="2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w_{5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886" y="2255619"/>
            <a:ext cx="373033" cy="20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w_{5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00" y="3014115"/>
            <a:ext cx="1714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\frac{\partial E_{total}}{\partial w_{5}} = \frac{\partial E_{total}}{\partial out_{o1}} * \frac{\partial out_{o1}}{\partial net_{o1}} * \frac{\partial net_{o1}}{\partial w_{5}}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45" y="5569528"/>
            <a:ext cx="6667392" cy="85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44793" y="4828436"/>
            <a:ext cx="4317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By applying 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16F86"/>
                </a:solidFill>
                <a:effectLst/>
                <a:latin typeface="inherit"/>
                <a:hlinkClick r:id="rId8"/>
              </a:rPr>
              <a:t>chain rule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we know that: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2" descr="neural_network (7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57" y="2661621"/>
            <a:ext cx="3921091" cy="33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3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3221" y="787805"/>
            <a:ext cx="98422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Visually, here’s what we’re doing: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need to figure out each piece in this equation.</a:t>
            </a:r>
            <a:endParaRPr kumimoji="0" lang="en-US" altLang="en-US" sz="319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7170" name="Picture 2" descr="output_1_backprop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82" y="2327565"/>
            <a:ext cx="8710232" cy="426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5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209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inherit</vt:lpstr>
      <vt:lpstr>proxima-nova-1</vt:lpstr>
      <vt:lpstr>Office Theme</vt:lpstr>
      <vt:lpstr>Back Propagation</vt:lpstr>
      <vt:lpstr>PowerPoint Presentation</vt:lpstr>
      <vt:lpstr>Here’s the basic structure:</vt:lpstr>
      <vt:lpstr>In order to have some numbers to work with, here are the initial weights, the biases, and training inputs/outputs: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CSE7</dc:creator>
  <cp:lastModifiedBy>CH12</cp:lastModifiedBy>
  <cp:revision>31</cp:revision>
  <dcterms:created xsi:type="dcterms:W3CDTF">2017-03-15T04:31:03Z</dcterms:created>
  <dcterms:modified xsi:type="dcterms:W3CDTF">2021-10-19T09:29:16Z</dcterms:modified>
</cp:coreProperties>
</file>