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8FAB-C11F-41D1-928D-D5BF8DAC21DC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6047-3C61-4E82-AF98-57E21E57C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61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8FAB-C11F-41D1-928D-D5BF8DAC21DC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6047-3C61-4E82-AF98-57E21E57C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3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8FAB-C11F-41D1-928D-D5BF8DAC21DC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6047-3C61-4E82-AF98-57E21E57C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5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8FAB-C11F-41D1-928D-D5BF8DAC21DC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6047-3C61-4E82-AF98-57E21E57C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4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8FAB-C11F-41D1-928D-D5BF8DAC21DC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6047-3C61-4E82-AF98-57E21E57C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8FAB-C11F-41D1-928D-D5BF8DAC21DC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6047-3C61-4E82-AF98-57E21E57C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7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8FAB-C11F-41D1-928D-D5BF8DAC21DC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6047-3C61-4E82-AF98-57E21E57C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8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8FAB-C11F-41D1-928D-D5BF8DAC21DC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6047-3C61-4E82-AF98-57E21E57C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98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8FAB-C11F-41D1-928D-D5BF8DAC21DC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6047-3C61-4E82-AF98-57E21E57C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8FAB-C11F-41D1-928D-D5BF8DAC21DC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6047-3C61-4E82-AF98-57E21E57C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6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8FAB-C11F-41D1-928D-D5BF8DAC21DC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6047-3C61-4E82-AF98-57E21E57C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0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8FAB-C11F-41D1-928D-D5BF8DAC21DC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6047-3C61-4E82-AF98-57E21E57C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6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6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39" t="16143" r="13571" b="12162"/>
          <a:stretch/>
        </p:blipFill>
        <p:spPr>
          <a:xfrm>
            <a:off x="450767" y="215153"/>
            <a:ext cx="11409539" cy="61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031" t="31952" r="27536" b="17631"/>
          <a:stretch/>
        </p:blipFill>
        <p:spPr>
          <a:xfrm>
            <a:off x="1322363" y="537881"/>
            <a:ext cx="9529413" cy="59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029" t="31756" r="26985" b="16847"/>
          <a:stretch/>
        </p:blipFill>
        <p:spPr>
          <a:xfrm>
            <a:off x="927847" y="177022"/>
            <a:ext cx="10179423" cy="62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49" t="31756" r="27096" b="17239"/>
          <a:stretch/>
        </p:blipFill>
        <p:spPr>
          <a:xfrm>
            <a:off x="1815352" y="685800"/>
            <a:ext cx="9386047" cy="57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029" t="31560" r="27317" b="17827"/>
          <a:stretch/>
        </p:blipFill>
        <p:spPr>
          <a:xfrm>
            <a:off x="591671" y="208477"/>
            <a:ext cx="10152529" cy="61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250" t="30971" r="27205" b="17436"/>
          <a:stretch/>
        </p:blipFill>
        <p:spPr>
          <a:xfrm>
            <a:off x="1210235" y="242047"/>
            <a:ext cx="10260105" cy="63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029" t="31559" r="27757" b="18024"/>
          <a:stretch/>
        </p:blipFill>
        <p:spPr>
          <a:xfrm>
            <a:off x="1573306" y="497541"/>
            <a:ext cx="9953020" cy="61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250" t="31756" r="27427" b="18101"/>
          <a:stretch/>
        </p:blipFill>
        <p:spPr>
          <a:xfrm>
            <a:off x="725885" y="537883"/>
            <a:ext cx="9749375" cy="59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</dc:title>
  <dc:creator>CH12</dc:creator>
  <cp:lastModifiedBy>CH12</cp:lastModifiedBy>
  <cp:revision>5</cp:revision>
  <dcterms:created xsi:type="dcterms:W3CDTF">2021-10-22T09:13:01Z</dcterms:created>
  <dcterms:modified xsi:type="dcterms:W3CDTF">2021-10-22T10:24:49Z</dcterms:modified>
</cp:coreProperties>
</file>