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632-7D77-463E-98E2-99C454480E8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AE24-38DD-4F6A-8A76-D0592AEE4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09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632-7D77-463E-98E2-99C454480E8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AE24-38DD-4F6A-8A76-D0592AEE4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632-7D77-463E-98E2-99C454480E8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AE24-38DD-4F6A-8A76-D0592AEE4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64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632-7D77-463E-98E2-99C454480E8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AE24-38DD-4F6A-8A76-D0592AEE4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26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632-7D77-463E-98E2-99C454480E8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AE24-38DD-4F6A-8A76-D0592AEE4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4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632-7D77-463E-98E2-99C454480E8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AE24-38DD-4F6A-8A76-D0592AEE4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52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632-7D77-463E-98E2-99C454480E8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AE24-38DD-4F6A-8A76-D0592AEE4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97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632-7D77-463E-98E2-99C454480E8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AE24-38DD-4F6A-8A76-D0592AEE4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53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632-7D77-463E-98E2-99C454480E8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AE24-38DD-4F6A-8A76-D0592AEE4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66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632-7D77-463E-98E2-99C454480E8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AE24-38DD-4F6A-8A76-D0592AEE4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25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1632-7D77-463E-98E2-99C454480E8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AE24-38DD-4F6A-8A76-D0592AEE4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91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21632-7D77-463E-98E2-99C454480E83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EAE24-38DD-4F6A-8A76-D0592AEE4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86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Standard Operating Procedure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423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494" y="322729"/>
            <a:ext cx="1082488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1" dirty="0" smtClean="0"/>
              <a:t>Name of the University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 smtClean="0"/>
              <a:t>Name of the department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 smtClean="0"/>
              <a:t>Name of the person who made the SOP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smtClean="0"/>
              <a:t>Date made:</a:t>
            </a:r>
            <a:endParaRPr lang="en-IN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 smtClean="0"/>
              <a:t>Purpose</a:t>
            </a:r>
            <a:r>
              <a:rPr lang="en-IN" sz="3200" b="1" dirty="0" smtClean="0"/>
              <a:t>:</a:t>
            </a:r>
            <a:r>
              <a:rPr lang="en-IN" sz="3200" dirty="0" smtClean="0"/>
              <a:t> Describe the rationale and intent of the SOP in a couple of sentences.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 smtClean="0"/>
              <a:t>Scope:</a:t>
            </a:r>
            <a:r>
              <a:rPr lang="en-IN" sz="3200" dirty="0" smtClean="0"/>
              <a:t> Identify who and what the SOP applies to and include what is considered outside the scope of the SOP.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 smtClean="0"/>
              <a:t>Definitions:</a:t>
            </a:r>
            <a:r>
              <a:rPr lang="en-IN" sz="3200" dirty="0" smtClean="0"/>
              <a:t> Define terms used in the SOP. Make sure these definitions are consistent across your company’s SOPs.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 smtClean="0"/>
              <a:t>Responsibilities:</a:t>
            </a:r>
            <a:r>
              <a:rPr lang="en-IN" sz="3200" dirty="0" smtClean="0"/>
              <a:t> List which roles are affected by the SOP. If too many roles are involved in a single SOP, it may be necessary to break the procedure down into multiple SOPs.</a:t>
            </a:r>
          </a:p>
        </p:txBody>
      </p:sp>
    </p:spTree>
    <p:extLst>
      <p:ext uri="{BB962C8B-B14F-4D97-AF65-F5344CB8AC3E}">
        <p14:creationId xmlns:p14="http://schemas.microsoft.com/office/powerpoint/2010/main" val="36766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5082" y="282389"/>
            <a:ext cx="81489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600" b="1" dirty="0" smtClean="0"/>
              <a:t>Procedure:</a:t>
            </a:r>
            <a:r>
              <a:rPr lang="en-IN" sz="3600" dirty="0" smtClean="0"/>
              <a:t> Write a detailed description of the steps involved in this process. Be sure to only include steps that are a part of the process and ensure that any steps required by regulations are included.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b="1" dirty="0" smtClean="0"/>
              <a:t>Revision History:</a:t>
            </a:r>
            <a:r>
              <a:rPr lang="en-IN" sz="3600" dirty="0" smtClean="0"/>
              <a:t> Keep track of changes made to the procedure and why those changes were made.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02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446" y="-5216807"/>
            <a:ext cx="13472937" cy="104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 This procedure describes the steps required to verify customer identity.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Scope: This procedure applies to any walk-in customer or a customer at the drive-by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 of all branches of ACME Bank.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Responsibilities: All branch employees that perform cashier duties have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responsibility to verify customer identity.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Verification of Customer Identity: Each cashier must verify each customer’s identity before performing cash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withdrawals or making transfers between accounts. The cashier must request a photo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 from the customer and verify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the name on the ID matches the name on the account, and that the customer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fact, the person pictured on the photo ID. </a:t>
            </a:r>
          </a:p>
        </p:txBody>
      </p:sp>
    </p:spTree>
    <p:extLst>
      <p:ext uri="{BB962C8B-B14F-4D97-AF65-F5344CB8AC3E}">
        <p14:creationId xmlns:p14="http://schemas.microsoft.com/office/powerpoint/2010/main" val="366426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207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Standard Operating Procedure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Operating Procedure</dc:title>
  <dc:creator>MH17</dc:creator>
  <cp:lastModifiedBy>MH17</cp:lastModifiedBy>
  <cp:revision>2</cp:revision>
  <dcterms:created xsi:type="dcterms:W3CDTF">2019-04-10T05:16:01Z</dcterms:created>
  <dcterms:modified xsi:type="dcterms:W3CDTF">2019-10-23T08:25:55Z</dcterms:modified>
</cp:coreProperties>
</file>