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5" r:id="rId9"/>
    <p:sldId id="276" r:id="rId10"/>
    <p:sldId id="273" r:id="rId11"/>
    <p:sldId id="274" r:id="rId12"/>
    <p:sldId id="278" r:id="rId13"/>
    <p:sldId id="279" r:id="rId14"/>
    <p:sldId id="280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32aa549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32aa549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2aa5490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32aa5490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2aa5490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2aa5490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2aa549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2aa549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2aa5490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2aa5490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2aa5490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2aa5490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Continuous bag of words model</a:t>
            </a:r>
            <a:endParaRPr sz="7500"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02A8-217F-4327-9D73-C1C5A3D09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27" r="1696" b="36825"/>
          <a:stretch/>
        </p:blipFill>
        <p:spPr>
          <a:xfrm>
            <a:off x="0" y="1240971"/>
            <a:ext cx="8988879" cy="20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8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1DD18-74C5-43A3-81B5-583D0E0EC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095"/>
          <a:stretch/>
        </p:blipFill>
        <p:spPr>
          <a:xfrm>
            <a:off x="0" y="0"/>
            <a:ext cx="9144000" cy="318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0899-5E50-4366-A901-21A88651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Glove representation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37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9435-1E19-4426-9D28-05DF765B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9E0F4-60DD-4E93-AE73-67A04215F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5" t="23492" r="3409" b="32063"/>
          <a:stretch/>
        </p:blipFill>
        <p:spPr>
          <a:xfrm>
            <a:off x="514350" y="1208314"/>
            <a:ext cx="83179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640B-60AE-40F4-999F-2D0FB8E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`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64A75-F734-4BE2-847B-F4A6413DA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75" b="10317"/>
          <a:stretch/>
        </p:blipFill>
        <p:spPr>
          <a:xfrm>
            <a:off x="0" y="0"/>
            <a:ext cx="4857750" cy="4612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FF9BE-CD97-4210-B64D-72DC1F94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2" r="1160" b="66667"/>
          <a:stretch/>
        </p:blipFill>
        <p:spPr>
          <a:xfrm>
            <a:off x="4718229" y="1812471"/>
            <a:ext cx="425359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3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8" y="1728788"/>
            <a:ext cx="86201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8" y="1366838"/>
            <a:ext cx="86201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152400" y="152400"/>
            <a:ext cx="8839200" cy="4529025"/>
            <a:chOff x="152400" y="152400"/>
            <a:chExt cx="8839200" cy="4529025"/>
          </a:xfrm>
        </p:grpSpPr>
        <p:pic>
          <p:nvPicPr>
            <p:cNvPr id="70" name="Google Shape;7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8839200" cy="4529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6"/>
            <p:cNvSpPr/>
            <p:nvPr/>
          </p:nvSpPr>
          <p:spPr>
            <a:xfrm>
              <a:off x="6465300" y="3818925"/>
              <a:ext cx="2526300" cy="8625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8" y="1795463"/>
            <a:ext cx="85439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8388"/>
            <a:ext cx="8839201" cy="43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638175"/>
            <a:ext cx="85153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2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2FC-3C73-4B2E-A9B7-DD849DA87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Skip gram method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052C7-3EB9-4BCC-A7D1-D7520FBCB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31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12</Words>
  <Application>Microsoft Office PowerPoint</Application>
  <PresentationFormat>On-screen Show (16:9)</PresentationFormat>
  <Paragraphs>4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Simple Light</vt:lpstr>
      <vt:lpstr>Continuous bag of words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Skip gram method</vt:lpstr>
      <vt:lpstr>PowerPoint Presentation</vt:lpstr>
      <vt:lpstr>PowerPoint Presentation</vt:lpstr>
      <vt:lpstr>Glove representation </vt:lpstr>
      <vt:lpstr>PowerPoint Presentation</vt:lpstr>
      <vt:lpstr>`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bag of words model</dc:title>
  <cp:lastModifiedBy>tarjnivyas@gmail.com</cp:lastModifiedBy>
  <cp:revision>3</cp:revision>
  <dcterms:modified xsi:type="dcterms:W3CDTF">2022-04-11T10:40:05Z</dcterms:modified>
</cp:coreProperties>
</file>