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e0e82f6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e0e82f6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3e0e82f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3e0e82f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3e0e82f6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3e0e82f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3e0e82f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3e0e82f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3e0e82f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3e0e82f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3e0e82f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3e0e82f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e0e82f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e0e82f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e0e82f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e0e82f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Recurrent Neural Networks</a:t>
            </a:r>
            <a:endParaRPr sz="7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25250"/>
            <a:ext cx="85206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we model such tasks involving sequences?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1690688"/>
            <a:ext cx="75342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900113"/>
            <a:ext cx="73723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904875"/>
            <a:ext cx="76009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8"/>
          <p:cNvGrpSpPr/>
          <p:nvPr/>
        </p:nvGrpSpPr>
        <p:grpSpPr>
          <a:xfrm>
            <a:off x="800100" y="614363"/>
            <a:ext cx="7543800" cy="3920563"/>
            <a:chOff x="800100" y="614363"/>
            <a:chExt cx="7543800" cy="3920563"/>
          </a:xfrm>
        </p:grpSpPr>
        <p:pic>
          <p:nvPicPr>
            <p:cNvPr id="81" name="Google Shape;8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0100" y="614363"/>
              <a:ext cx="7543800" cy="3914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8"/>
            <p:cNvSpPr/>
            <p:nvPr/>
          </p:nvSpPr>
          <p:spPr>
            <a:xfrm>
              <a:off x="6925775" y="3844925"/>
              <a:ext cx="1010400" cy="690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623888"/>
            <a:ext cx="77343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614363"/>
            <a:ext cx="765810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1"/>
          <p:cNvGrpSpPr/>
          <p:nvPr/>
        </p:nvGrpSpPr>
        <p:grpSpPr>
          <a:xfrm>
            <a:off x="695325" y="685800"/>
            <a:ext cx="7753475" cy="3771950"/>
            <a:chOff x="695325" y="685800"/>
            <a:chExt cx="7753475" cy="3771950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5325" y="685800"/>
              <a:ext cx="7753350" cy="377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21"/>
            <p:cNvSpPr/>
            <p:nvPr/>
          </p:nvSpPr>
          <p:spPr>
            <a:xfrm>
              <a:off x="6888800" y="3807950"/>
              <a:ext cx="1560000" cy="649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