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a64948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a64948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a64948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a64948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64948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64948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a64948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a64948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a64948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a64948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a64948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a64948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a64948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a6494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a64948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a64948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a64948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a64948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Sequence Learning Problems</a:t>
            </a:r>
            <a:endParaRPr sz="4700"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666750" y="552450"/>
            <a:ext cx="7811775" cy="4038600"/>
            <a:chOff x="666750" y="552450"/>
            <a:chExt cx="7811775" cy="4038600"/>
          </a:xfrm>
        </p:grpSpPr>
        <p:pic>
          <p:nvPicPr>
            <p:cNvPr id="103" name="Google Shape;10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750" y="552450"/>
              <a:ext cx="7810500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2"/>
            <p:cNvSpPr/>
            <p:nvPr/>
          </p:nvSpPr>
          <p:spPr>
            <a:xfrm>
              <a:off x="6740925" y="3881875"/>
              <a:ext cx="1737600" cy="7026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1309688"/>
            <a:ext cx="8029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0075" y="709613"/>
            <a:ext cx="7943875" cy="3724388"/>
            <a:chOff x="600075" y="709613"/>
            <a:chExt cx="7943875" cy="3724388"/>
          </a:xfrm>
        </p:grpSpPr>
        <p:pic>
          <p:nvPicPr>
            <p:cNvPr id="66" name="Google Shape;6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075" y="709613"/>
              <a:ext cx="7943850" cy="372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5"/>
            <p:cNvSpPr/>
            <p:nvPr/>
          </p:nvSpPr>
          <p:spPr>
            <a:xfrm>
              <a:off x="7221550" y="3943500"/>
              <a:ext cx="1322400" cy="49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566738"/>
            <a:ext cx="79819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900113"/>
            <a:ext cx="79724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590550"/>
            <a:ext cx="7543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904875"/>
            <a:ext cx="70866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419100"/>
            <a:ext cx="79438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614363"/>
            <a:ext cx="7829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