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3" r:id="rId5"/>
    <p:sldId id="257" r:id="rId6"/>
    <p:sldId id="264" r:id="rId7"/>
    <p:sldId id="265" r:id="rId8"/>
    <p:sldId id="258" r:id="rId9"/>
    <p:sldId id="259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83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1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919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2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4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4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7D64-C691-47DF-A712-78807374FFB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B6B1B7-3AE0-41B5-AF50-C2A6322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20473"/>
            <a:ext cx="8596312" cy="1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28" y="2047742"/>
            <a:ext cx="7946264" cy="39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04563"/>
            <a:ext cx="8596668" cy="333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smtClean="0"/>
              <a:t>          </a:t>
            </a:r>
            <a:r>
              <a:rPr lang="en-US" sz="7200" smtClean="0"/>
              <a:t>Thank </a:t>
            </a:r>
            <a:r>
              <a:rPr lang="en-US" sz="7200" dirty="0" smtClean="0"/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33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of the content used in the presentation is might be from internet resource.</a:t>
            </a:r>
          </a:p>
          <a:p>
            <a:r>
              <a:rPr lang="en-IN" dirty="0"/>
              <a:t>These are used for only academic purpose.</a:t>
            </a:r>
          </a:p>
          <a:p>
            <a:r>
              <a:rPr lang="en-IN" dirty="0"/>
              <a:t>Apologies if citation or credits are missed, its  unintentional.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2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5470"/>
            <a:ext cx="8596312" cy="21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017432"/>
            <a:ext cx="8183330" cy="47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66682"/>
            <a:ext cx="8596312" cy="31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49" y="1930400"/>
            <a:ext cx="8694453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66683"/>
            <a:ext cx="8596312" cy="26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48" y="2160588"/>
            <a:ext cx="768487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90" y="1930400"/>
            <a:ext cx="7586151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39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Mathematical Induction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2020-07-30T05:59:19Z</dcterms:created>
  <dcterms:modified xsi:type="dcterms:W3CDTF">2020-08-06T05:07:01Z</dcterms:modified>
</cp:coreProperties>
</file>