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313" r:id="rId3"/>
    <p:sldId id="332" r:id="rId4"/>
    <p:sldId id="333" r:id="rId5"/>
    <p:sldId id="314" r:id="rId6"/>
    <p:sldId id="340" r:id="rId7"/>
    <p:sldId id="335" r:id="rId8"/>
    <p:sldId id="336" r:id="rId9"/>
    <p:sldId id="341" r:id="rId10"/>
    <p:sldId id="317" r:id="rId11"/>
    <p:sldId id="318" r:id="rId12"/>
    <p:sldId id="319" r:id="rId13"/>
    <p:sldId id="320" r:id="rId14"/>
    <p:sldId id="321" r:id="rId15"/>
    <p:sldId id="322" r:id="rId16"/>
    <p:sldId id="323" r:id="rId17"/>
    <p:sldId id="324" r:id="rId18"/>
    <p:sldId id="325" r:id="rId19"/>
    <p:sldId id="326" r:id="rId20"/>
    <p:sldId id="327" r:id="rId21"/>
    <p:sldId id="337" r:id="rId22"/>
    <p:sldId id="338" r:id="rId23"/>
    <p:sldId id="339" r:id="rId24"/>
    <p:sldId id="329" r:id="rId25"/>
    <p:sldId id="33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14"/>
    <p:restoredTop sz="94674"/>
  </p:normalViewPr>
  <p:slideViewPr>
    <p:cSldViewPr snapToGrid="0" snapToObjects="1">
      <p:cViewPr varScale="1">
        <p:scale>
          <a:sx n="71" d="100"/>
          <a:sy n="71" d="100"/>
        </p:scale>
        <p:origin x="9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6"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3-26T05:51:34.472"/>
    </inkml:context>
    <inkml:brush xml:id="br0">
      <inkml:brushProperty name="width" value="0.05292" units="cm"/>
      <inkml:brushProperty name="height" value="0.05292" units="cm"/>
      <inkml:brushProperty name="color" value="#0070C0"/>
    </inkml:brush>
  </inkml:definitions>
  <inkml:trace contextRef="#ctx0" brushRef="#br0">12799 11757 0,'0'0'0,"0"0"0,0 0 15,0 0-15,0-24 0,0 24 0,0 0 16,0 0-16,0 0 0,0 0 0,0 0 0,0 0 15,0 24-15,0-24 0,0 0 0,0 0 0,0 0 16,0 0-16,0 0 0,0 0 0,0 25 16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10:01:11.546"/>
    </inkml:context>
    <inkml:brush xml:id="br0">
      <inkml:brushProperty name="width" value="0.05292" units="cm"/>
      <inkml:brushProperty name="height" value="0.05292" units="cm"/>
      <inkml:brushProperty name="color" value="#0070C0"/>
    </inkml:brush>
  </inkml:definitions>
  <inkml:trace contextRef="#ctx0" brushRef="#br0">12278 16173 0,'0'0'0,"0"-25"16,0 25-16,0 0 16,0 0-1,-24 0-15,24 0 0,0-25 0,0 25 16,0 0-16,0 0 0,-25 0 15,25 0-15,0 0 0,-25 25 16,25-25-16,-25 0 16,0 25-16,25-25 0,-25 24 0,25-24 15,-24 25 1,-1 0-16,25-25 0,0 25 15,-25 0-15,25-1 16,0-24-16,0 25 16,0 25-16,0-50 0,0 25 0,0 0 15,0-25-15,0 24 0,0 1 16,0-25-16,0 50 0,0-25 0,0-25 15,0 49-15,25-49 16,-25 25-16,0 25 16,25-26-16,-1 26 15,-24-50-15,0 0 0,25 25 0,0 0 0,-25-1 16,0-24-16,25 25 0,-25-25 0,25 25 15,-25-25-15,25 25 0,-1 0 16,1-25-16,0 49 0,0-49 0,-25 0 16,25 25-16,-25-25 0,24 25 0,-24-25 15,25 25-15,0-25 0,-25 0 0,25 24 16,0-24-16,-1 0 0,-24 25 0,25-25 15,-25 0-15,25 0 0,0 0 0,-25 0 0,25 25 0,-1-25 16,1 0-16,0 0 16,0 0-16,0 0 0,-1 0 0,1 0 0,-25 0 15,25 0-15,0 0 0,49 0 16,-49 0-16,25 0 0,-26 0 15,1 0-15,0 0 0,0 0 0,0 0 16,-1 0-16,1 0 16,0 0-16,0-25 0,0 25 15,0 0-15,-25-25 0,24 1 0,1 24 16,-25-25-16,25 0 0,0 0 0,-25 0 15,25 25-15,-25-24 0,0-1 0,24 0 0,-24 25 0,25-25 16,-25 0-16,25 1 0,-25 24 16,25-50-16,-25 50 0,0-25 0,25 25 15,-25-49-15,0 49 0,0-25 0,0 25 16,0-25-16,0 25 0,0-25 0,0 0 15,0 25-15,0-24 0,0-1 16,0 25-16,-25-25 0,25 0 0,-25 0 16,25 25-16,0-24 0,0 24 0,-25-25 15,25 25-15,0-25 0,-25 25 0,25-25 16,0 25-16,0 0 0,-24-25 0,24 25 15,-25-25-15,25 25 0,0 0 0,-25-24 16,25 24-16,-25-25 0,25 25 0,-25 0 16,25-25-16,-24 25 0,24 0 0,0-25 0,-25 25 15,25 0-15,-25-25 0,25 25 0,-25 0 16,25-24-16,-25 24 0,-24-25 15,49 25-15,-25 0 0,25 0 0,-25-25 16,25 25-16,-25 0 0,25 0 0,-25-25 16,1 25-16,24 0 0,-25 0 15,25 0-15,-25-25 0,0 25 16,0 0-16,-24-24 0,49 24 15,-25 0-15,-25 0 0,50 0 16,-49 0-16,24 0 16,0 24-16,-24 1 0,24-25 0,-25 0 15,25 25-15,1-25 16,-1 25-16,-25-25 0,50 25 15,-25-25-15,25 0 0,-24 0 0,24 0 0,-25 24 16,25-24-16,0 0 0,-25 0 16,25 0-16,-25 0 0,25 25 0,-25-25 15,25 0-15,-24 25 0,-1-25 16,0 25-16,25-25 0,-25 25 0,25-25 15,-25 24-15,0 1 16,1 25-16,-1-25 0,25-25 16,0 0-16,0 25 0,0-25 0,0 0 15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10:01:07.447"/>
    </inkml:context>
    <inkml:brush xml:id="br0">
      <inkml:brushProperty name="width" value="0.05292" units="cm"/>
      <inkml:brushProperty name="height" value="0.05292" units="cm"/>
      <inkml:brushProperty name="color" value="#0070C0"/>
    </inkml:brush>
  </inkml:definitions>
  <inkml:trace contextRef="#ctx0" brushRef="#br0">13816 4961 0,'0'0'0,"0"0"0,0 0 31,0 0-31,-25 0 0,25 0 0,0 0 0,0 0 16,0 0-16,0 0 0,-24 0 0,24 0 0,0 0 16,0 0-16,0 0 0,0 0 15,0 0-15,0 0 0,0 0 16,0 0-16,0 0 0,0 0 0,0 0 15,-25 0-15,25 0 0,0 0 16,0 0-16,0 0 0,0 0 0,0 0 16,0 0-16,0 0 0,0 0 15,0 0-15,0 0 0,25 0 16,-25 0-16,0 0 15,24 0-15,-24 0 0,25-25 0,0 25 16,0 0-16,0 0 0,-1 0 16,1 0-16,0 0 0,-25 0 0,25-25 15,0 25-15,24 0 0,-24 0 0,25 0 16,-26 0-16,26 0 15,0 0-15,-50 0 16,24 0-16,-24 0 0,25 0 0,-25 0 16,0 0-16,0 0 0,0 0 15,-25 0-15,25 0 0,0 0 0,-24 0 0,24 25 16,-25-25-16,0 0 15,25 0-15,-25 0 0,25 0 0,-49 0 16,24 0-16,0 0 0,25 0 16,-50 0-16,26 0 0,-1 0 15,0 0-15,0 0 0,0 0 16,1 0-16,24 0 15,-25 0-15,0 0 0,25 0 0,0 0 0,0 0 16,0 0-16,0 0 0,0 0 16,0 0-16,0 0 0,0 0 0,0 0 0,0 0 15,0 0-15,0 0 0,0 0 16,25 0-16,-25 0 15,49 0-15,-49 0 0,25 0 0,0 0 0,-25 0 16,25 0-16,-25 0 0,25 0 16,-25 0-16,49 0 15,-24 0-15,0 0 0,-25 0 0,0 0 16,25 0-16,-25 0 15,0 0-15,0 0 0,0 0 16,0 0-16,-25 25 0,25-25 0,-25 0 0,25 0 16,-25 0-16,0 0 15,25 0-15,-24 0 0,-1 0 16,0 0-16,0 0 0,25 0 0,0 0 15,-25 0-15,25 0 0,-24 0 16,24 0-16,0 0 0,0 0 0,0 0 16,0 0-16,0 0 0,0 0 15,0 0-15,0 0 0,0 0 16,0 0-16,24 0 0,1 0 15,0 0-15,0 0 0,0 0 0,-1 0 16,1 0-16,-25 0 0,25 0 0,0 0 16,-25 0-16,74 0 15,-74 0-15,0 0 0,25 0 0,-25 0 16,0 0-16,0 0 0,0 0 15,0 0-15,0 0 0,-25 0 16,25 0-16,-25 0 0,-24 25 16,24-25-16,-25 0 0,26 0 15,24 0-15,-25 0 0,0 0 0,25 0 16,-25 0-16,25 0 0,-25 0 0,25 0 15,0 0-15,-24 0 16,24 0-16,0 0 0,0 0 16,0 0-16,0 0 15,0 0-15,24 0 0,-24 0 16,50 0-16,-50 0 0,25 0 15,24-25-15,-49 25 0,25 0 0,25 0 16,-25 0-16,-1 0 0,1-25 16,-25 25-16,0 0 0,25 0 15,-25 0-15,0 0 0,0 0 16,0 0-16,0 0 0,-25 0 0,25 0 15,-25 0-15,1 0 0,-26 0 16,25 25-16,-24-25 0,24 0 0,25 0 16,-25 0-16,0 0 0,25 0 0,-25 0 15,25 0-15,-24 0 0,24 0 16,0 0-16,0 0 15,0 0-15,0 0 0,0 0 0,0 0 16,24 0-16,-24 0 16,25 0-16,0 0 0,0 0 0,0 0 15,-1 0-15,1 0 0,0 0 0,-25 0 16,25 0-16,-25 0 0,25 0 0,-25 0 15,24 0-15,-24 0 0,0 0 16,0 0-16,0 0 0,0 0 16,-24 0-16,24 0 0,-50 0 15,50 0-15,-25 0 0,0 0 0,1 25 16,24-25-16,-50 0 0,50-25 15,-25 25-15,0 0 0,1 0 16,24 0-16,0 0 0,0 0 0,0 0 0,0 0 16,0 0-16,0 0 0,0 0 15,0 0-15,24 0 0,-24 0 0,25 0 16,-25 0-16,25 0 15,0 0-15,24 0 0,-49 0 16</inkml:trace>
  <inkml:trace contextRef="#ctx0" brushRef="#br0" timeOffset="31887.8239">16346 5035 0,'25'0'0,"-25"0"16,0 0-16,0 0 0,0 0 0,25 0 16,-25 0-16,0 0 15,25 0 1,0 0-16,-25 0 0,24 0 15,1-24-15,0 24 0,0 0 16,-25 0-16,25 0 0,-25 0 0,24 0 16,1-25-16,-25 25 0,25 0 15,-25 0-15,25 0 0,-25 0 16,0 0-16,0 0 0,0 0 15,0 0-15,0 0 0,0 0 16,0 0-16,-25 0 0,25 0 0,0 0 16,-25 0-16,25 0 0,-49 0 15,49 0-15,-25 0 0,0 0 16,0 25-1,-24-25-15,-1 0 0,50 0 0,-25 0 16,0 0-16,25 0 0,-25 0 16,25 0-16,0 0 0,0 0 0,-24 0 15,24 0-15,0 0 0,0 0 16,0 0-16,0 0 0,0 0 0,0 0 15,0 0-15,24 0 0,-24 0 0,0 0 0,0 0 16,0 0-16,25 0 0,-25 0 0,25 0 16,-25 0-16,25 0 0,0 0 15,0 0-15,-1 0 0,-24 0 0,50 0 16,-50 0-16,25 0 0,-25 0 0,25-25 0,-25 25 15,24 0-15,-24 0 0,0 0 16,25 0-16,-25 0 0,0 0 16,-25 0-16,25 25 0,0-25 0,-24 0 15,24 0-15,-25 0 0,0 0 0,25 0 0,-25 0 16,0 0-16,25 24 0,-24-24 15,-1 0-15,0 0 0,25 0 16,-25 0-16,25 0 0,0 0 16,-25 0-16,25 0 0,0 0 0,0 0 15,0 0-15,0 0 0,0 0 16,0 0-16,0 0 15,0 0-15,0 0 0,25 0 16,-25 0 0,50 0-16,-25-24 0,-25 24 15,24 0-15,-24 0 0,25 0 0,-25 0 0,0 0 16,25 0-16,-25 0 0,0 0 0,0 0 15,25 0-15,-25 0 0,0 0 16,0 0-16,0 0 0,0 0 16,0 0-16,0 0 0,0 0 15,0 0-15,0 0 0,0 0 16,0 0-16,0 0 0,-25 0 15,25 0-15,0 0 0,0 0 16,0 0-16,0 0 16,0 0-16,0 0 15,0 0-15,0 0 0,0 0 16,0 0-16,0 0 0,0 0 0,0 0 0,0 0 15,0 0-15,0 0 0,0 0 0,0 0 16,0 0-16,0 0 0,0 0 0,0 0 16,0 0-16,0 0 0,0 0 0,0 0 15,0 0-15,0 0 0,0 0 16,0 0-16,0 0 0,0 0 0,0 0 15,0 0-15,0 0 0,0 0 16,0 0-16,0 0 0,0 0 16,0 0-16,0 0 0,0 0 0,0 0 0,0 0 15,0-25-15,0 50 0,0-25 0,0 0 16,0 0-16,0 0 0,0 0 15,0 0-15,0 0 16,0 0-16,0 0 16,0 0-16,0 0 0,0 0 15,0 0-15,0 0 16,0 0-16,0 0 0,0 0 0,0 0 15,0 0-15,0 0 16,0 0-16,25 0 0,-25 0 16</inkml:trace>
  <inkml:trace contextRef="#ctx0" brushRef="#br0" timeOffset="33117.8942">17611 4887 0,'0'0'0,"0"0"15,0 0-15,0 0 0,0 0 16,25 0-16,-25 0 15,0 0-15,0 0 16,0 0-16,0 0 0,0 0 16,25 0-16,-25 0 0,0 0 15,25 0-15,0 0 0,-1 0 16,-24 0-16,50 0 0,-25 0 15,0 0-15,-25 0 0,24 0 16,1 0-16,0 0 0,0 0 16,0 0-16,-25 0 0,0 0 0,0 0 15,0 0 1,0 24-16,0-24 0,0 0 0,0 0 15,0 0-15,0 0 0,0 0 0,0 0 16,0 0-16,0 0 0,-25 0 0,25 0 0,-25 0 16,25 0-16,-25 0 0,25 0 15,-25 0-15,1 0 0,-1 0 0,0 0 16,0 0-16,0 0 15,-24 0-15,24 0 0,0 0 0,25 0 16,-25 0-16,25 0 0,0 0 0,-24 0 0,24 0 0,0 0 16,0 0-16,0 0 15,0 0-15,0 0 16,0 0-16,0 0 0,0 0 15,0 0-15,0 0 0,24 0 16,1 0-16,0 0 0,-25 0 0,25 0 16,0 0-16,49 0 15,-49-24-15,0 24 16,24 0-16,26 0 0,-75 0 15,24 0-15,1 0 16,0-25-16,-25 25 0,0 0 16,-25 25-16,25-25 0,0 0 15,-49 0-15,24 0 0,25 0 0,-25 0 16,25 0-16,-25 0 0,25 0 0,-25 0 15,25 0-15,-24 0 0,-1 0 0,25 0 16,-25 0-16,0 0 16,0 0-16,1 24 15,-1-24-15,25 0 0,-25 0 16,0 0-16,25 0 0,-25 0 15,25 0-15,0 0 0,25 0 0,-25 0 16,0 0-16,0 0 0,50 0 16,-50 0-16,25 0 0,-25 0 15,24-24-15,26 24 16,-25 0-16</inkml:trace>
  <inkml:trace contextRef="#ctx0" brushRef="#br0" timeOffset="84968.8599">19571 2580 0,'0'0'0,"0"0"16,-25-25-1,25 25-15,0-25 0,0 25 0,0 0 16,0 0-16,0-25 15,0 25-15,0 0 0,0 0 0,0 0 16,0 0-16,0 0 16,0 0-16,0 0 15,0 0-15,0 25 16,0 0-16,0 0 0,0-25 15,0 0-15,0 24 0,25-24 0,-25 0 16,0 25-16,0-25 0,0 25 0,0-25 16,0 25-16,0-25 15,0 50-15,25-26 0,-25-24 0,0 25 16,0 0-16,0 25 15,0-50-15,0 24 0,0-24 0,0 25 16,0-25-16,0 25 0,0-25 16,0 25-16,0 0 0,0-25 15,0 24-15,25 1 0,-25-25 0,0 0 16,0 0-16,0 25 0,0-25 15,0 0-15,0 25 16,0-25-16,0 0 16,0 0-16,0 0 0,24 25 15,-24-25-15,0 0 0,0 0 16,0 0-16,0 0 0,0 0 15,0 0-15,0 0 0,0 0 16,0 0-16,0 0 0,0 0 16,0 0-16,0 0 0,-24 0 0,24 0 0,0 0 15</inkml:trace>
  <inkml:trace contextRef="#ctx0" brushRef="#br0" timeOffset="85839.9097">19422 3001 0,'0'0'16,"0"-24"-16,-25 24 0,25 0 16,0 0-16,0 0 0,0 0 15,0 0-15,0 0 16,0 0-16,0 0 15,0 0-15,0 0 0,25 0 0,-25 0 16,0 24-16,0-24 0,0 0 16,0 25-16,25-25 15,-25 25-15,25-25 0,-25 25 16,0-25-16,24 25 0,-24-25 15,25 24-15,-25-24 16,0 0-16,25 25 16,0 0-16,-25-25 0,0 0 0,0 0 15,0 25-15,25-25 0,-25 0 0,0 0 16,0 25-16,0-25 15,25 0-15,-25 24 0,0-24 0,0 0 16,24 0-16,-24 0 0,0 0 16,0 0-16,25 0 0,-25 0 15,25 0-15,-25 0 16,25 0-16,0-24 15,-1 24-15,-24-25 0,25 25 16,-25 0-16,0-25 0,0 25 0,0 0 16,25-25-16,-25 25 15,25-25-15,-25 1 0,0 24 0,0 0 16,0-25-16,25 25 15,-25 0-15,0-25 0,0 25 16,0 0-16,24-25 0,-24 25 0,0 0 16,0 0-16,0 0 15,0 0-15,0-25 0,0 25 16,0 0-16,0 0 15,0 0-15,0 0 0,0 0 0,0 0 16,0 0-16,0 0 16,0 0-16,0 0 15,0 0-15,0 25 0,-24 0 16</inkml:trace>
  <inkml:trace contextRef="#ctx0" brushRef="#br0" timeOffset="97751.5911">19521 4142 0,'0'0'15,"0"-24"-15,0 24 0,0 0 16,0 0-16,-25 0 0,25 0 15,-24 0-15,-1 0 16,0 0-16,25 0 0,-25 0 0,25 0 16,-25 0-16,25 0 0,-24 0 15,24 0-15,-25 24 16,25-24-16,-25 0 0,0 25 15,25-25-15,0 0 0,-25 25 0,25-25 16,-24 25-16,-1 0 16,0-1-16,0 1 0,25-25 0,-25 25 0,25-25 15,-24 25-15,-1 0 16,25-1-16,-25 1 0,25-25 0,-25 25 15,25 0-15,0-25 0,-25 25 16,25-1-16,0-24 0,0 25 0,-24 0 16,24-25-16,0 25 0,0-25 0,0 25 0,0-25 15,0 24-15,0 1 0,0-25 16,0 25-16,0 0 0,0-25 0,0 25 15,0-1-15,0-24 0,0 25 16,0 0-16,0 0 0,-25-25 16,25 25-16,0-25 0,0 25 0,0-25 0,0 0 15,25 24-15,-25 1 16,0-25-16,0 0 0,0 25 0,0-25 15,24 25-15,-24-25 0,0 25 16,0-25-16,25 0 0,0 24 16,-25-24-16,0 25 15,25-25-15,0 25 0,-25-25 0,0 0 0,24 0 16,-24 0-16,0 25 0,25-25 0,-25 0 15,25 0-15,-25 0 0,25 25 16,0-25-16,-25 0 0,0 0 0,24 0 16,1 0-16,0 0 0,-25 0 15,25 0-15,-25 0 16,49 0-16,-24 0 0,-25 0 0,25 0 0,-25 0 15,25 0-15,0 0 16,-25 0-16,24 0 0,1 0 0,0-25 16,-25 25-16,25 0 0,-25 0 0,0 0 15,25 0-15,-25 0 16,0 0-16,25 0 0,-25 0 0,0 0 0,24 0 15,-24 0-15,0 0 0,0-25 0,25 25 16,-25 0-16,25 0 0,-25 0 0,0 0 16,25-25-16,-25 25 0,0 0 0,0 0 15,25-25-15,-25 25 0,0 0 0,0 0 16,0 0-16,0 0 0,24 0 0,-24 0 15,0-24-15,0 24 0,0 0 0,0 0 0,0 0 16,0 0-16,0-25 16,0 25-16,0 0 0,25 0 0,-25 0 15,0-25-15,0 25 0,0-25 16,0 25-16,0-25 0,25 25 0,-25 0 0,0-24 15,0 24-15,0 0 0,0-25 0,0 25 16,0-25-16,0 25 0,0-25 0,0 25 16,25-25-16,-25 25 0,0 0 0,0-25 15,0 25-15,0-24 16,0 24-16,0-25 0,0 0 0,0 25 0,0 0 15,25-25-15,-25 25 16,0-25-16,0 1 16,0 24-16,0 0 0,0-25 0,0 25 0,0 0 15,0-25-15,0 25 16,0 0-16,0-25 0,0 25 15,0-25-15,0 1 0,0 24 0,0 0 16,0 0 0,0-25-16,0 0 0,0 25 0,0 0 15,0-25-15,0 25 0,0 0 0,0 0 16,0 0-16,0 0 0,0-25 0,-25 25 0,25 0 15,0-24-15,0 24 0,0 0 0,0 0 16,-25 0-16,25-25 0,0 25 0,0 0 16,0 0-16,-25-25 0,25 25 0,-25 0 15,25-25-15,0 25 16,-24 0-16,24-25 0,-25 25 0,25 0 15,0 0-15,0 0 0,-25-24 16,25 24-16,0 0 0,-25-25 16,0 25-16,25 0 0,0-25 15,-24 25-15,24 0 0,-25 0 0,25 0 0,-25-25 16,25 25-16,-25 0 0,0 0 15,25 0-15,-25 0 0,1 0 16,24 0-16,-25 0 0,0 0 0,0 25 16,0-25-16,1 25 15</inkml:trace>
  <inkml:trace contextRef="#ctx0" brushRef="#br0" timeOffset="107388.1421">21803 4242 0,'0'0'0,"0"0"0,0 0 15,0 0-15,-24 0 0,24 0 0,0 0 16,0 0-16,0-25 0,-25 25 0,25 0 16,0 0-16,0 0 15,-25 0-15,0 0 0,25 0 16,0 0-16,-25 0 0,25 0 0,0 0 15,-25-25-15,25 25 0,0 0 0,-24 0 16,24 25-16,0-25 0,-25 0 16,25 0-16,-25 0 0,0 25 0,25-25 15,-25 24 1,1-24-16,24 25 0,-25 0 0,0-25 15,25 0 1,-25 50-16,0-50 0,25 24 0,-24 1 16,24-25-16,0 25 0,0-25 0,0 0 15,-25 25-15,25 0 0,0-25 16,0 24-16,0-24 0,0 0 15,0 25-15,-25 0 0,25-25 0,0 0 16,0 25-16,0-25 0,0 0 0,0 25 0,0-25 16,0 24-1,0 26-15,0-50 0,0 0 0,0 25 16,0 0-16,0-1 0,0-24 15,0 25-15,0 0 16,0 0-16,25-25 0,-25 25 16,0 0-16,0-1 0,0-24 15,25 25-15,-25 0 16,0 0-16,0 0 15,0-25-15,24 24 0,-24-24 0,0 0 0,0 25 0,0-25 16,0 0-16,0 0 0,0 25 16,0-25-16,25 0 0,-25 25 15,0-25-15,0 25 16,25-25-16,-25 24 15,25-24-15,-25 0 16,25 25-16,-25-25 0,0 0 0,24 0 16,-24 0-16,0 0 0,0 25 15,25-25-15,0 25 16,-25-25-16,25 0 15,-25 0-15,0 0 0,25 0 16,-25 0-16,24 0 0,26 0 16,-50 0-16,50 0 0,-25 0 15,-1 0-15,-24 0 0,25 0 0,-25 0 16,25 0-16,0-25 0,-25 25 15,25 0-15,-25 0 0,24 0 16,-24 0-16,25 0 0,-25 0 16,25 0-16,0 0 0,-25 0 0,0 0 15,25 0-15,-25 0 0,24 0 0,-24 0 16,25-25-16,0 25 0,-25 0 0,25 0 15,0 0-15,-25 0 0,24-25 16,1 25-16,-25 0 0,25 0 16,-25-24-16,25 24 0,-25 0 0,0 0 15,0 0-15,0-25 16,25 25-16,-25 0 0,0-25 0,0 25 0,24 0 15,-24 0-15,0-25 0,0 25 0,25 0 16,-25 0-16,0-25 0,25 25 0,-25 0 0,0 0 16,25-24-16,-25 24 0,0 0 0,0 0 15,25 0-15,-25-25 0,0 25 0,0 0 0,24 0 16,-24 0-16,0-25 0,0 25 15,0 0-15,0 0 16,0-25-16,0 25 0,0-25 0,0 25 16,0 0-16,0-24 0,0 24 0,25-25 15,-25 25-15,0-25 0,0 25 0,0 0 16,0-25-16,0 0 0,0 25 15,0 0-15,25-25 16,-25 1-16,0 24 0,0-25 0,0 25 0,0 0 16,0-25-16,0 25 0,0 0 15,0-25-15,-25 25 0,25-25 0,0 1 16,0 24-16,0-25 0,0 25 15,0-25-15,0 25 0,0-25 16,-25 25-16,25-25 0,0 25 0,0-24 16,0 24-16,0 0 15,-24 0-15,24-25 0,0 25 0,0 0 16,-25 0-16,25-25 15,0 25-15,-25 0 0,25 0 0,0 0 16,0-25-16,-25 25 0,25 0 0,0 0 16,0-25-16,-25 25 0,25 0 0,0 0 15,-24 0-15,24-24 0,-25 24 16,25 0-16,-25-25 0,25 25 15,0 0-15,-25 0 0,25 0 0,-25-25 16,25 25-16,-24 0 0,24 0 0,0 0 16,-25-25-16,25 25 0,0 0 15,0 0-15,-25 0 0,25 0 0,0 0 16,-25-25-16,25 25 0,0 0 15,0 0-15,-25 0 0,25 0 16,-24 0-16,24 0 0,0 0 16,-25-24-16,25 24 0,-25 0 0,25 0 15,0 0-15,-25 0 0,25 0 16,0 0-16,0 0 0,-25 0 15,25 0-15,0 0 0,0 0 0,0 0 16,0 0-16,0 0 0,-24 0 16,24 0-16,0 0 0,0 0 15,-25 0-15,25 0 0,0 0 0,0 0 0,-25 0 16,0 0-16,25-25 15,0 25-15,0 0 0,-25 0 0,25 0 16,0 0-16,0 0 0,0 0 0,-24 0 16,24 0-16,0 0 15,0 0-15,0 0 16,0 0-16,0 25 0,-25-25 15,25 0-15,0 0 0,0 0 0,0 0 16,-25 0-16,25 0 0,0 0 16,0 0-16,0 0 0,-25 0 0,25 0 15,0 0-15,0 0 0,0 0 0,0 0 0,0 0 16,0 0-16,0 0 15,0 0-15,0 0 0,0 0 0,0 0 0,0 0 16,0 0-16,0 0 0,-25 0 16,25 0-16,0 0 15,0 0-15,0 0 0,0 0 16,0 0-16,0 0 0,0 0 15,0 0-15,-25 0 0,25 0 0,0 0 16,0 0-16,0 0 0,0 0 0,0 0 16,0 0-16,0 0 0,0 0 0,0 0 15,0 0-15,0 0 0,0 0 0,0 0 16,0 0-16,0 24 15,0-24-15,0 0 0,0 0 0,0 0 16,0 0-16,0 0 0,0 0 0,0 0 16,0 0-16,0 0 0,0 0 0,0 0 15,0 0-15,0 0 0,0 0 16,0 0-16,0 0 0,0 0 15,0 0-15,0 0 0,0 0 16,0 0-16,0 0 16,0 0-16,0 0 0,0 0 15,0 0-15,0 0 16,0 0-16,0 0 15,0 0-15,0 0 0,0 0 0,0 0 16,0 0-16,0 0 0,0 0 0,0-24 16,0 24-16,0 0 15,0 0-15,0 0 0,0 0 16,0 0-16,0 0 0,0 0 0,0 0 0,0 0 15,0 0-15,0 0 16,0 0-16,0 0 16,0 0-16,0 0 0,0 0 0,0 0 15,0 0-15,0 0 0,0 0 0,0 0 16,0 0-16,0 0 0,0 0 15,0 0-15,0 0 0,0 0 16,0 0-16,0 0 16,0 0-16,0 0 0,0 0 15,0 0-15,0 0 0,0 0 0,0 0 0,0 0 16,0 0-16,0 0 15,0 0-15,0 0 0,25 0 16,-25 0-16,0 0 0,0 0 16,0 0-16,0 0 0,0 0 15,0 24-15,0-24 0,0 0 16,0 0-16,25 0 15,0 0-15</inkml:trace>
  <inkml:trace contextRef="#ctx0" brushRef="#br0" timeOffset="117695.7318">23540 1736 0,'0'0'0,"0"0"0,0 0 0,0 0 16,0 0-16,0 0 15,0 0-15,0 0 0,0 0 0,0 0 16,0 0-1,0 0-15,-25 25 16,25 0 0,-25 0-16,0 0 0,25-25 15,-25 24-15,1 1 0,24-25 16,0 25-16,0-25 0,-25 25 15,25-25-15,0 25 16,0-25-16,0 24 16,0-24-16,0 0 0</inkml:trace>
  <inkml:trace contextRef="#ctx0" brushRef="#br0" timeOffset="117961.747">23540 1761 0,'0'0'0,"0"0"0,0-25 0,0 25 16,0 0-16,0 0 0,0 0 16,0 0-16,0 0 0,0 0 15,0 25-15,24-25 0,-24 0 0,0 25 16,0-25-1,25 25-15,-25 0 0,25-25 0,-25 0 16,0 24-16,0-24 0,25 25 16,-25-25-16,0 0 15,25 0-15,-25 25 0,0-25 0,0 0 16,0 0-16,0 25 0,0-25 0,0 0 15,0 0-15</inkml:trace>
  <inkml:trace contextRef="#ctx0" brushRef="#br0" timeOffset="118197.7605">23465 1910 0,'0'0'16,"0"-25"-16,0 25 0,0 0 15,0 0-15,25 0 0,0 0 16,0 0-16,-25 0 0,0 0 0,24 0 15,-24 0-15</inkml:trace>
  <inkml:trace contextRef="#ctx0" brushRef="#br0" timeOffset="118469.7761">23812 1761 0,'0'0'0,"0"0"0,0-25 31,25 25-31,0 0 16,25-24-16,-25 24 0,-1 0 15,-24 0-15,25 0 0,-25 0 0,0 0 16,25 0-16,-25 0 0,0 0 0,0 0 16,0 0-1</inkml:trace>
  <inkml:trace contextRef="#ctx0" brushRef="#br0" timeOffset="118690.7887">23912 1761 0,'0'0'0,"0"0"0,0 0 15,0 0-15,0 0 16,0 0-16,0 0 16,0 0-16,0 25 0,0-25 15,-25 0-15,25 25 0,0-25 0,0 25 16,0-1-16,0-24 0,0 25 0,0-25 15,0 25-15,0 0 16,0-25-16</inkml:trace>
  <inkml:trace contextRef="#ctx0" brushRef="#br0" timeOffset="118988.8058">24085 1736 0,'0'0'0,"0"0"16,0-24-16,0 24 0,0 0 15,0 0 1,0 24-16,0-24 15,-24 25-15,24-25 16,0 25-16,0 0 0,0 0 16,0-1-16,0-24 15,0 25-15,0 0 0,0-25 0,0 0 16,0 25-16,24-25 0,-24 0 0,0 0 15,0 0-15</inkml:trace>
  <inkml:trace contextRef="#ctx0" brushRef="#br0" timeOffset="119298.8235">24061 1761 0,'0'0'0,"0"-25"16,24 25-16,-24-24 0,25 24 16,-25 0-16,0 0 0,25 0 15,-25 0-15,25 0 0,-25 0 16,0 0-16,25 24 15,-25-24-15,0 0 16,0 0-16,0 0 0,0 25 0,-25-25 0,25 0 0,0 0 16,0 0-1,0 25-15,0-25 16,0 0-16,-25 0 0,25 25 15,0-25-15,0 0 0,0 0 0</inkml:trace>
  <inkml:trace contextRef="#ctx0" brushRef="#br0" timeOffset="119632.8426">24433 1662 0,'0'0'0,"0"0"15,0 0-15,0 0 0,0 0 0,0 0 16,0 0-16,-25 0 15,25 0-15,0 0 0,0 25 0,0-25 0,0 0 16,0 25-16,0-25 0,0 0 0,0 24 0,0-24 16,0 0-16,0 25 15,0 0-15,0-25 16,0 25-16,-25 0 15,25-1-15,0-24 0,0 0 16,0 25-16,0-25 0,0 0 16</inkml:trace>
  <inkml:trace contextRef="#ctx0" brushRef="#br0" timeOffset="119817.8532">24333 1811 0,'0'0'0,"0"0"0,25 0 16,-25-25-16,25 25 15,-25 0-15,50 0 0,-26 0 16</inkml:trace>
  <inkml:trace contextRef="#ctx0" brushRef="#br0" timeOffset="120088.8687">24730 1662 0,'0'0'15,"0"0"-15,0 0 0,0 0 16,0 0-16,0 0 15,0 0-15,0 25 16,-25-25-16,25 0 0,0 25 16,0-25-16,0 24 0,-24-24 15,24 25-15,0 0 0,0-25 16,-25 25-16,25-25 0,0 0 15,0 25-15,-25-25 0,25 0 0,0 24 16,-25-24-16,25 25 0</inkml:trace>
  <inkml:trace contextRef="#ctx0" brushRef="#br0" timeOffset="120341.8832">24681 1712 0,'0'0'16,"0"0"-16,0-25 0,24 25 15,-24 0-15,0 0 0,0 0 0,0 0 16,0 0-16,0 0 0,0 0 0,0 0 16,0 25-16,0-25 0,0 0 15,0 0-15,0 24 0,0 1 0,25-25 16,-25 25-16,0-25 0,0 25 0,0-25 15,0 0-15,25 49 0,-25-49 0,0 0 16,0 0-16,0 25 16,25-25-16,-25 25 0,0-25 15</inkml:trace>
  <inkml:trace contextRef="#ctx0" brushRef="#br0" timeOffset="120529.8939">24656 1811 0,'0'0'0,"0"0"16,25 0-16,-25 0 0,0 0 0,24-25 15,-24 25-15,25 0 0,-25 0 16,25 0-16</inkml:trace>
  <inkml:trace contextRef="#ctx0" brushRef="#br0" timeOffset="120860.9122">24978 1612 0,'0'0'0,"0"0"0,0 0 15,0 0-15,0 0 0,0 0 16,0 0-16,0 0 0,0 0 16,0 25-16,-24-25 15,24 25-15,0 0 16,-25 0-16,25-25 0,0 24 0,0-24 15,0 0-15,0 25 0,0 0 0,0-25 16,0 0-16,0 25 0,0-25 0,0 0 16,0 25-16,25-25 15,-25 0-15,0 24 0,0-24 0,0 0 16,0 0-16,0 0 15,0 0-15,0 25 16</inkml:trace>
  <inkml:trace contextRef="#ctx0" brushRef="#br0" timeOffset="121088.9259">25028 1637 0,'0'-25'0,"25"25"16,-25 0-16,0 0 0,25 0 0,-1 0 15,-24 0-15,0 0 16,25 25-16,-25-25 0,25 0 15,-25 0-15,0 0 0</inkml:trace>
  <inkml:trace contextRef="#ctx0" brushRef="#br0" timeOffset="121260.9357">24954 1736 0,'0'0'16,"24"0"-16,-24 0 0,0 0 0,25 0 15,-25 0-15,25 0 0,-25 0 16,0 0-16,25 0 0</inkml:trace>
  <inkml:trace contextRef="#ctx0" brushRef="#br0" timeOffset="122733.0199">24457 1761 0,'0'0'0,"0"0"0,-24-25 15,24 25-15,0 0 16,-25 25-16,0-25 15,25 0-15,-25 0 16,25 0-16,0 25 0,-25-25 0,25 0 16,0 25-1,0-25-15,0 25 0,0-25 0,25 0 16,-25 0-16,25 24 0,49-48 15,-49 24-15,0 0 16,25 0-16,-1-25 0,-49 25 0,25-25 16,0 25-16,-25 0 0,25-25 0,-25 25 15,0 0-15,24-25 0,-48 25 16,24-24-1,0 24-15,-50 0 0,25 0 16,0 0-16,-24 0 0,49 0 0,-25 24 16,0-24-16,0 25 0,25-25 15,0 0-15,0 25 0,0 0 16,0-25-16,0 25 15,0-25 1,50 0-16,-25 0 0,-25 0 0,25 0 0,-1 0 16,26 0-16,0-25 0,-26 25 0,1 0 15,0 0-15,25-25 16,-26 25-16,26-25 0,-25 25 0,0-25 15,-25 25-15,0 0 0,0-24 16,-25 24-16,25 0 0,-25 0 16,0 0-16,25 0 0,-49 0 15,24 0-15,25 0 0,-25 0 0,0 0 0,25 24 16,-25-24-16,25 0 0,-24 25 15,24-25-15,0 25 0,0-25 0,0 0 16,0 25-16,0-25 0,24 0 0,-24 0 16,0 25-16,25-25 0,-25 0 15,50 0 1,-25 0-16,24 0 15,26 0-15,-1-25 0,-74 25 0,25 0 16,0-25-16,-25 25 0,0 0 0,25 0 16,-25-25-16,0 25 0,0-25 15,0 25-15,-25 0 0,25-24 0,-25 24 0,25 0 16,-25 0-16,0 0 15,-24 0-15,-1 0 0,50 0 0,-25 0 16,0 24-16,25-24 0,-24 0 0,24 25 16,0-25-16,0 25 0,-25-25 15,50 0-15,-25 25 16,0 0-16,24-25 0,1 0 0,-25 0 15,25 24-15,0-24 0,-25 0 16,50 0-16,-26-24 0,1 24 0,0 0 16,-25 0-16,25 0 0,-25-25 15,25 25 1,-25-25-1,0 25-15</inkml:trace>
  <inkml:trace contextRef="#ctx0" brushRef="#br0" timeOffset="123542.0661">23292 2232 0,'0'0'0,"0"-24"15,0 24 1,0 0-16,0 0 0,24 0 16,-24 0-1,0 0-15,25 0 16,25 0-16,-25 0 0,-1 0 15,1 0-15,25 0 16,-1 0-16,1 0 0,-25 0 0,0 0 16,24 0-16,1 0 0,-1 0 15,1-25-15,0 25 16,-25 0-16,49 0 0,-49 0 0,0 0 0,-1-25 15,26 25-15,0 0 16,-1 0-16,26 0 0,-51 0 16,1 0-16,50-25 0,24 25 15,-74 0-15,-1 0 16,51 0-16,-26-25 0,1 25 0,-25 0 0,0 0 15,-1 0-15,1 0 0,0 0 0,0 0 16,0-24-16,0 24 0,-1 0 16,1 0-16,0 0 15,0 0-15,0 0 0,-1-25 16,1 25-16,0 0 15,-25 0-15,0 0 0,25 0 16,-25 0-16,0 0 16,-25 0-16,25 25 0,-25-25 0,0 0 15</inkml:trace>
  <inkml:trace contextRef="#ctx0" brushRef="#br0" timeOffset="124039.0946">23440 2505 0,'0'0'0,"0"-25"0,0 25 16,0 0-16,0 0 15,0 0-15,0 0 0,0 0 0,0 0 16,0 0-1,-24 25-15,24-25 0,-25 25 0,25-25 16,0 0-16,-25 25 16,25 0-16,-25-1 15,0 1-15,25-25 0,0 25 16,-24 0-16,24-25 15</inkml:trace>
  <inkml:trace contextRef="#ctx0" brushRef="#br0" timeOffset="124314.1104">23440 2505 0,'0'0'0,"0"0"0,0-25 16,0 25-16,0 0 15,0 0-15,25 0 0,-25 0 16,0 25-16,0-25 16,25 25-16,0-25 15,-25 0-15,0 25 0,0-25 0,25 25 16,-25-25-16,0 24 0,0-24 15,0 0-15,0 25 16,0-25-16,0 0 0,0 25 0,0-25 0,0 0 16</inkml:trace>
  <inkml:trace contextRef="#ctx0" brushRef="#br0" timeOffset="124504.1212">23416 2580 0,'0'0'15,"0"0"-15,24 0 0,-24 0 0,0 0 16,25 0-16,0 0 0,0 0 15</inkml:trace>
  <inkml:trace contextRef="#ctx0" brushRef="#br0" timeOffset="124762.136">23664 2530 0,'0'-25'16,"0"25"-16,24 0 0,-24 0 16,25 0-16,0 0 0,-25 0 0,25 0 15,0 0-15,-1 0 0,1 0 0,-25 0 16,25 0-16,-25 0 0,25 0 0,-25 0 15,0 0 1</inkml:trace>
  <inkml:trace contextRef="#ctx0" brushRef="#br0" timeOffset="124996.1494">23788 2505 0,'0'0'0,"0"0"16,-25 0-16,25 0 0,0 0 15,0 0-15,0 0 0,0 0 0,0 0 16,0 0-16,0 0 16,0 25-16,0-25 0,0 25 15,0-25-15,0 0 0,0 25 0,0-25 0,0 24 16,0-24-16,0 25 0,0-25 15,0 25-15,0-25 0,0 0 0,0 25 16,0-25-16</inkml:trace>
  <inkml:trace contextRef="#ctx0" brushRef="#br0" timeOffset="125274.1653">23961 2480 0,'0'0'16,"0"0"-16,0 0 0,0 0 0,0 0 16,0 0-16,0 0 15,0 0-15,0 0 16,0 25-16,0-25 0,0 25 0,0-25 15,0 0-15,0 25 0,0-25 0,0 0 16,0 25-16,0-25 16,0 24-16,0 1 15,0 0-15,-24 0 16</inkml:trace>
  <inkml:trace contextRef="#ctx0" brushRef="#br0" timeOffset="125585.1831">23961 2456 0,'0'0'0,"0"0"15,0 0-15,25 0 0,-25 0 16,0 0 0,25 0-16,-25 0 0,25 0 0,-25 24 15,0-24-15,0 0 0,0 0 0,0 0 16,0 25-16,0-25 0,0 0 15,0 0-15,0 25 0,0-25 16,-25 0-16,25 0 0,0 0 16,0 0-16,0 0 0,0 0 15,-25 0-15</inkml:trace>
  <inkml:trace contextRef="#ctx0" brushRef="#br0" timeOffset="125868.1992">24259 2406 0,'0'0'15,"0"0"-15,-25-25 0,25 25 0,0 0 16,0 0-16,0 0 15,0 0-15,0 0 16,0 25-16,0 0 16,0-25-16,0 49 0,0-49 15,0 0-15,0 25 0,0 0 16,0-25-16,0 0 0,0 25 15,0-25-15,0 25 0,0-25 0,0 24 16,0-24-16,0 0 0,0 25 0,0-25 16</inkml:trace>
  <inkml:trace contextRef="#ctx0" brushRef="#br0" timeOffset="126083.2115">24209 2555 0,'0'-25'0,"25"25"0,-25 0 15,0 0-15,25 0 16,0 0-16,0 0 15,-1 0-15</inkml:trace>
  <inkml:trace contextRef="#ctx0" brushRef="#br0" timeOffset="126357.2272">24581 2431 0,'-24'0'15,"24"0"-15,0 0 0,0-25 16,0 25-16,0 0 0,0 0 16,0 25-16,0-25 15,0 0-15,-25 0 0,25 25 16,0-25-16,-25 24 0,25-24 15,-25 25-15,25 0 0,0-25 16,0 0-16,0 25 0,0-25 0,-25 0 0,25 25 0,0-25 16,0 0-16,0 24 0,0-24 15,0 0-15,0 0 0</inkml:trace>
  <inkml:trace contextRef="#ctx0" brushRef="#br0" timeOffset="126626.2424">24557 2456 0,'0'-25'0,"0"25"0,0 0 16,0 0-16,24 0 0,-24 0 0,0 0 15,0 0-15,0 0 16,0 0-16,25 25 15,-25-1-15,0-24 0,0 25 16,0-25-16,0 25 0,25-25 16,-25 25-16,0-25 15,0 25-15,0-25 0,0 0 0,0 24 16,0-24-16,0 0 15,0 25-15</inkml:trace>
  <inkml:trace contextRef="#ctx0" brushRef="#br0" timeOffset="126803.2527">24557 2555 0,'0'0'0,"0"0"15,24 0-15,-24 0 0,0 0 0,0 0 16,25-25-16,0 25 16,-25 0-16</inkml:trace>
  <inkml:trace contextRef="#ctx0" brushRef="#br0" timeOffset="127100.2697">24854 2381 0,'0'0'0,"0"0"0,-25 0 16,25 0-16,0 0 0,0 0 0,0 0 15,0 0 1,0 25-16,0-25 0,0 25 15,0 0 1,0-1-16,0-24 0,0 25 0,0-25 0,0 0 16,0 25-16,0 0 15,0-25-15,0 0 0,0 25 16,0-25-16,0 0 0,0 0 15,0 24-15,0-24 0,0 0 16,0 0-16</inkml:trace>
  <inkml:trace contextRef="#ctx0" brushRef="#br0" timeOffset="127347.2838">24854 2381 0,'0'0'0,"25"-25"0,-25 25 16,0 0-16,25 0 0,-25 0 0,0 0 15,25 0-15,-25 0 0,0-24 16,25 24-16,-25 24 15,24-24-15,-24 0 0,0 0 0,0 0 16,0 25-16,0-25 16</inkml:trace>
  <inkml:trace contextRef="#ctx0" brushRef="#br0" timeOffset="127508.2931">24829 2480 0,'0'0'0,"0"0"0,0 0 16,0 0-16,25 0 15,-25 0-15,0 0 0,50 0 16,-50-24-16,25 24 16,0 0-16</inkml:trace>
  <inkml:trace contextRef="#ctx0" brushRef="#br0" timeOffset="127824.3111">25127 2356 0,'0'0'0,"0"0"0,0 0 0,0 0 0,0 0 15,0 0-15,0 0 0,0 0 16,0 0-16,0 0 0,0 0 15,0 25-15,-25-25 16,25 25-16,0-25 0,0 25 16,0-25-16,0 25 0,0-1 15,0-24-15,0 25 16,0-25-16,0 25 0,0-25 0,0 0 15,0 25-15,0-25 0,0 0 0,0 0 16,0 25-16,0-25 0,0 0 0,0 0 16,-24 0-16</inkml:trace>
  <inkml:trace contextRef="#ctx0" brushRef="#br0" timeOffset="128215.3335">25028 2381 0,'0'0'0,"0"-25"0,0 25 0,0 0 15,0 0-15,0 0 0,25 0 16,-25 0 0,0 0-16,25-24 0,-25 24 15,24 0-15,-24 24 16,0-24-16,25 0 0,-25 0 15,0 25-15,0-25 16,0 0-16,0 25 0,25-25 16,-25 0-16,0 25 15,0-25-15,-25 0 0,25 0 0,0 0 16,0 0-16,0 25 15,-25-25-15,25 0 0,-24 0 16,24 0-16,-25 24 16</inkml:trace>
  <inkml:trace contextRef="#ctx0" brushRef="#br0" timeOffset="134699.7043">24433 4192 0,'0'0'0,"0"0"0,-25 0 0,25 0 16,0 0-16,-25 25 16,25-25-16,-50 0 15,50 25-15,-24-25 0,24 0 0,-25 0 16,25 24-16,-25-24 15,-25 25-15,50-25 16,0 25-16,-24-25 0,-1 0 0,25 25 0,0-25 16,-25 0-16,25 25 0,-25-25 15,25 24-15,-25-24 0,25 25 0,0-25 16,-24 0-16,24 25 0,0-25 0,0 25 15,0-25 1,-25 49 0,25-49-16,0 50 0,0-50 0,0 25 0,0 0 15,0-1 1,0 26-16,0-25 0,0 0 15,25-25-15,-25 49 0,0-24 16,0-25-16,0 25 0,0-25 16,0 25-16,0-25 0,24 25 0,-24-25 15,0 0-15,0 24 0,25-24 0,-25 25 16,25 0-16,-25-25 0,0 0 15,25 0-15,-25 25 16,25-25-16,-25 0 0,0 0 0,24 25 16,-24-25-16,25 0 15,-25 24-15,25-24 0,-25 0 0,25 0 16,-25 0-16,25 25 0,-25-25 15,0 0-15,24 0 0,-24 0 0,25 0 16,-25 25-16,25-25 0,0 0 16,-25 0-16,25 0 0,-1 0 15,1 0-15,0 0 0,-25 0 16,0 0-16,25 0 0,-25-25 15,25 25-15,-25 0 0,24 0 0,-24 0 16,0 0-16,25 0 0,-25 0 0,25 0 16,-25 0-16,25 0 0,-25-25 15,49 25-15,-24-24 16,-25 24-16,25 0 0,-25 0 0,25-25 15,0 25-15,-25 0 0,24-25 16,1 25 0,25-50-16,-50 50 0,25-24 0,0-1 15,-25 25-15,24-25 16,-24 25-16,0 0 0,0-25 0,25 25 0,-25 0 15,0-25-15,0 25 16,0-25-16,0 1 0,0 24 16,0 0-16,0-25 0,0 25 0,0 0 15,0-25-15,0 25 0,0 0 16,0-25-16,0 25 0,0-25 0,0 25 15,0 0-15,0-24 0,0 24 16,-25-25-16,25 25 0,0-25 0,0 25 16,0 0-16,0-25 0,0 25 0,0 0 15,0-25-15,0 25 0,0 0 0,-24 0 16,24-24-16,0 24 0,0-25 15,0 25 1,-25 0-16,25-25 0,0 25 0,0 0 0,0 0 16,0 0-16,-25-25 0,25 25 0,0 0 15,0 0-15,0-25 0,0 25 16,-25 0-16,25-24 15,0 24-15,0 0 0,0 0 16,0 0-16,-25-25 0,25 25 16,0 0-16,-25 0 0,25-25 0,0 25 15,0 0-15,-24 0 0,24 0 16,0 0-16,-25 0 0,25-25 15,-25 25-15,25 0 0,0 0 0,0 0 16,-25 0-16,25 0 0,0 0 0,-25 0 16,25 0-16,-24 0 0,24 0 15,-25-25-15,25 25 0,0 0 16,-25 0-16,25 0 0,0 0 15,-25 0-15,25 0 0,0 0 0,0 0 16,-25 0-16,25 0 16,-24 0-16,-1 0 0,25 0 0,0-24 15,0 24-15,-25 0 0,25 0 16,0 0-16,-25 0 0,25 0 0,0 0 0,-25 0 15,25 24-15,-24-24 0,24 0 0,-25 0 16,25 0-16,-25 0 0,25 0 0,-25 0 16,25 0-16,-25 0 0,25 0 15,-24 0-15,24 0 0,0 25 16,-25-25-16,25 0 0,-25 0 0,25 0 0,0 0 15,-25 0-15,25 25 0,-25-25 0,25 0 16,0 0-16,0 0 16,-24 0-16,24 25 0,0-25 15</inkml:trace>
  <inkml:trace contextRef="#ctx0" brushRef="#br0" timeOffset="136420.8028">27260 1439 0,'0'0'0,"0"0"15,0 0-15,0 0 16,0 0-16,-24 0 0,24 0 0,0 0 0,0 0 15,0 0-15,0 0 0,0 0 0,0 0 16,0 0-16,0 24 0,0-24 16,0 0-16,0 0 15,-25 25-15,0 0 16,0 0-1,0 0-15,1 24 0,24-49 0,-25 25 16,25-25-16,0 25 0,-25-25 16,25 25-16,-25 0 0,25-25 15,0 0-15,0 24 0</inkml:trace>
  <inkml:trace contextRef="#ctx0" brushRef="#br0" timeOffset="136766.8223">27285 1439 0,'0'0'0,"0"0"16,0 0-16,0 0 0,0 0 16,0 0-16,0 24 15,0-24-15,25 0 0,-25 25 16,0-25-16,0 25 0,25-25 15,-25 0-15,0 25 0,0-25 0,0 0 16,25 25-16,-25-1 16,24 1-16,-24-25 15,0 25-15,25-25 0,-25 25 0,0-25 16,0 0-16,0 25 0,0-25 0,0 0 15,0 0-15,25 0 0,-25 25 16,0-25-16</inkml:trace>
  <inkml:trace contextRef="#ctx0" brushRef="#br0" timeOffset="137029.8377">27236 1587 0,'0'0'0,"24"-24"0,-24 24 16,0 0-16,0 0 0,0 0 0,25 0 15,-25 0-15,25 0 0,-25 0 16,25 0-16,0 0 16,-25 0-16,24 0 0</inkml:trace>
  <inkml:trace contextRef="#ctx0" brushRef="#br0" timeOffset="137291.8523">27558 1414 0,'0'0'0,"0"0"15,25 0-15,-25 0 0,0-25 0,25 25 16,-25 0-16,24 0 16,1 0-16,0 0 0,0 0 0,-25 0 15,0 0-15,25 0 0,-25 0 16,24 0-16</inkml:trace>
  <inkml:trace contextRef="#ctx0" brushRef="#br0" timeOffset="137551.8675">27657 1439 0,'0'0'16,"0"0"-16,0 0 0,0 0 0,0 0 0,0 0 0,0 24 15,0-24-15,0 0 16,-25 25-16,25-25 0,0 25 16,0 0-16,0-25 15,0 25-15,0-1 0,0-24 16,0 25-1,0 0-15,0 0 0,0-25 0,25 0 0,-25 0 16,0 25-16,0-25 0</inkml:trace>
  <inkml:trace contextRef="#ctx0" brushRef="#br0" timeOffset="137941.8892">27905 1439 0,'0'0'0,"0"0"15,0 0-15,0 0 0,0 0 16,0 0-16,0 0 16,0 0-16,0 24 0,0-24 15,0 0-15,0 25 0,0-25 16,0 25-16,0 0 0,0 0 15,0-1-15,0-24 16,0 25-16,0-25 0,0 0 16,0 25-16,0-25 0,25 0 0,-25 0 0,0 25 15,0-25-15,0 0 0,0 0 16,0 25-16</inkml:trace>
  <inkml:trace contextRef="#ctx0" brushRef="#br0" timeOffset="138289.9097">27880 1439 0,'0'0'0,"0"-25"16,25 25-16,-25 0 0,0 0 0,25 0 16,-25-25-16,25 25 0,0 0 15,-25 0-15,0 0 0,24 0 16,-24 0-16,0 25 15,25-25-15,-25 0 0,0 0 16,0 0-16,0 25 0,0-25 0,25 0 16,-25 0-1,0 24-15,0-24 0,0 0 0,0 0 16,0 0-16,0 0 15,0 0-15,-25 25 0,25-25 16,-25 0-16,25 0 0,0 0 0,-24 0 0,24 0 16,0 0-16,-25 0 15,25 25-15</inkml:trace>
  <inkml:trace contextRef="#ctx0" brushRef="#br0" timeOffset="139295.9673">26938 1984 0,'0'-24'0,"0"24"15,0 0-15,0 0 0,0 0 0,0 0 16,0 0-16,0 0 0,0 0 16,0 0-16,0 0 0,0 0 0,0 0 15,0 0-15,0 0 0,25 0 16,-25 0-1,0 0-15,49 0 0,-24 0 16,-25 0-16,25-25 0,25 25 16,-26 0-16,1 0 15,0 0-15,25 0 16,-26 0-16,1 0 0,25 0 15,-25 0-15,24 0 0,-24-25 16,-25 25-16,25 0 0,0 0 0,-1 0 16,1 0-16,0 0 0,25 0 0,-26 0 15,1 0-15,-25 0 0,50 0 0,-50 0 16,25 0-16,-1 0 15,1-25-15,0 25 0,0 0 16,-25 0-16,25 0 0,-1 0 16,1 0-16,-25 0 0,25 0 15,0 0-15,0 0 0,-25 0 0,24 0 16,-24 0-16,25 0 0,0 0 15,-25 0-15,25 0 0,-25 0 16,0 0-16,25 0 0,-25 0 0,25 0 16,-25 0-16,0 0 0,24 0 15,-24 0-15,25 0 0,0 0 0,0-25 16,-25 25-16,49 0 0,-49 0 15,25 0-15,0 0 0,-25 0 0,25 0 16,-25 0-16,0 0 0,0 0 0,25 0 16,-25 0-16,0 0 0,0 0 15,0 0-15,0 0 16,24 0-16,-24 0 0,0 0 15,0 0-15,0 0 16,25 0-16,-25 0 0,0 0 0,0 0 16,0 0-16,0 0 15,0 0-15,0 0 0,0 0 16,0 0-16,0 0 0,0 0 15,0 0-15,0 0 0,-25 0 0,25 0 16,0 0-16,0 0 0,0 0 0,0 0 16,0 0-16,-24 0 0</inkml:trace>
  <inkml:trace contextRef="#ctx0" brushRef="#br0" timeOffset="140019.0086">27012 2282 0,'0'0'0,"0"0"0,0 0 15,0-25-15,0 25 0,0 0 16,0 0-16,25 0 15,0 0-15,-25 0 0,25 0 16,0 0-16,-1 0 0,-24 0 16,25 0-1,0 0-15,-25 0 0</inkml:trace>
  <inkml:trace contextRef="#ctx0" brushRef="#br0" timeOffset="140219.0201">27062 2356 0,'25'0'0,"-25"0"0,0 0 0,25-24 16,-25 24-16,0 0 0,24 0 15,-24 0-15,25 0 0,-25 0 16</inkml:trace>
  <inkml:trace contextRef="#ctx0" brushRef="#br0" timeOffset="140511.0368">27161 2208 0,'0'0'16,"0"0"-16,0 0 0,0 0 15,0 24-15,-25-24 16,25 0-16,0 25 0,0-25 16,0 0-16,0 25 0,0 0 15,0-25-15,0 0 0,0 25 16,0-25-16,0 24 0,0-24 0,0 25 15,-24-25-15,24 0 0</inkml:trace>
  <inkml:trace contextRef="#ctx0" brushRef="#br0" timeOffset="141311.0825">27632 2158 0,'-24'0'0,"24"0"0,0 0 16,0 0-16,0 0 0,0 0 0,-25 0 15,25 0-15,0 0 0,0 0 16,-25 0-1,0 0-15,0 25 16,1-25-16,24 25 0,0-25 0,-25 0 0,25 24 16,0-24-16,0 0 15,0 50-15,0-50 0,0 0 16,0 25-16,0-25 0,0 0 0,0 0 15,25 0-15,-25 0 16,0 0-16,24 0 0,-24 0 16,25 0-16,-25 0 0,25 0 15,0 0-15,-25 0 0,0-25 16,0 25-16,0 0 0,25 0 16,-25 0-16,0 0 0,0-25 15,0 25-15,0 0 16,0 0-16,0-25 15,0 25-15,24 0 0,-24 0 16,0 0-16,0 0 0,0 0 0,0 0 16,0 0-16,0-24 0,0 24 15,0 0-15,25 0 0,-25 0 16,25 0-16,-25 0 0,0 0 15,0 0-15,25 0 0,-25 24 0,0-24 16,25 0-16,-25 0 0,24 0 16,-24 0-16,0 0 0,25 25 0,-25-25 15,0 0-15,0 0 0,0 25 16</inkml:trace>
  <inkml:trace contextRef="#ctx0" brushRef="#br0" timeOffset="141548.0961">27657 2282 0,'0'0'0,"0"0"0,0 0 16,0 0-16,0 0 0,0 0 0,0 0 15,0 0-15,0 0 0,0 0 16,0 0-16,0 25 16,0-25-16,25 25 0,-25-25 15,25 0-15,-25 0 0,0 0 0,0 24 16</inkml:trace>
  <inkml:trace contextRef="#ctx0" brushRef="#br0" timeOffset="141910.1168">27930 2158 0,'0'0'15,"25"0"-15,-25 0 0,0 0 16,0 0-16,0 0 16,0-25-16,0 25 0,0 0 0,0 0 0,0 0 15,25 0-15,-1 0 16,-24 0-16,25 0 0,0 0 0,-25 0 15,25 0-15,-25 0 0,25 0 0,0 0 16,-25 0-16,24 0 0,-24 0 0,0 0 16,0 0-16</inkml:trace>
  <inkml:trace contextRef="#ctx0" brushRef="#br0" timeOffset="142187.1326">28004 2183 0,'0'0'0,"0"0"0,0 0 16,0 0-16,0 0 0,0 0 0,0 0 15,0 0-15,0 0 0,0 0 16,0 0-16,0 0 0,0 0 15,25 0-15,-25 25 0,0-25 16,0 0-16,0 24 0,0-24 16,0 0-16,0 25 0,0-25 15,0 25-15,0-25 0,0 25 16,0-25-16</inkml:trace>
  <inkml:trace contextRef="#ctx0" brushRef="#br0" timeOffset="142530.1523">28401 2108 0,'0'0'0,"0"0"16,0 0-16,0 0 0,0 0 0,0 0 0,0 0 15,0 0-15,0 0 0,0 0 16,0 0-16,0 0 16,0 25-16,0-25 0,0 25 15,0-25-15,0 25 16,0-25-1,0 49-15,0-49 16,0 25-16,0-25 0,0 25 16,0-25-16</inkml:trace>
  <inkml:trace contextRef="#ctx0" brushRef="#br0" timeOffset="143020.1803">28451 2108 0,'0'0'0,"0"0"0,0 0 0,0 0 0,0 0 15,25-24-15,-25 24 0,0 24 0,25-24 16,-25 0-16,0 0 0,0 0 0,0 0 16,0 0-16,24 0 0,-24 0 15,0 0-15,0 0 0,0 0 16,-24 0-16,24 0 0,0 25 15,0-25-15,0 0 0,0 0 0,0 0 16,0 0-16,0 0 0,0 0 16,0 0-16,0 0 0,0 0 15,0 0-15,0 0 0,0 25 16,0-25-1,24 0-15,-24 0 0,25 0 16,-25 25-16,25-25 16,-25 25-1,0-25-15,25 24 0,-25-24 0,0 0 16,0 25-16,0-25 15,0 0-15,0 0 0,0 0 0,0 0 0,0 0 16,0 0-16,-25 25 0,25-25 0,0 0 16,-25 0-16,25 0 0,-25 0 0,25 0 15,-24 25-15,-1-25 0</inkml:trace>
  <inkml:trace contextRef="#ctx0" brushRef="#br0" timeOffset="143374.2005">28749 2034 0,'0'0'0,"0"0"0,0 25 0,0-25 0,0 0 15,0 0-15,0 0 0,0 0 16,0 25-16,0-25 15,0 0-15,0 0 0,0 24 16,0-24-16,0 25 16,0-25-16,0 25 0,0-25 15,0 0-15,0 25 0,0-25 16,-25 0-16,25 25 0,0-25 0,0 0 0,0 24 15,0-24-15,0 0 0,0 0 16</inkml:trace>
  <inkml:trace contextRef="#ctx0" brushRef="#br0" timeOffset="143946.2333">28897 2009 0,'0'0'0,"0"0"0,25 0 16,-25 0-16,0 0 0,0 0 15,25 0 1,-25 0-16,0 0 0,0 0 15,0 25-15,-25-25 0,25 0 16,-25 25-16,25-25 16,-24 25-1,24-25-15,-25 0 0,25 0 16,0 0-16,0 0 0,0 0 0,0 24 15,0-24-15,0 0 0,0 0 16,25 0-16,-25 0 0,0 0 16,0 0-16,24 0 0,-24 0 15,0 0-15,0 25 0,0-25 16,25 0-16,-25 0 0,0 0 0,0 25 0,0-25 15,0 0-15,0 0 0,0 0 0,0 25 16,0-25-16,25 0 16,-25 0-16,0 0 0,0 0 0,0 25 15,0-25-15,0 0 16,-25 0-16,25 0 0,0 24 15,-25-24-15,1 0 0,24 0 16,-25 25-16,25-25 16,-25 0-16,-25 0 0,50 0 15</inkml:trace>
  <inkml:trace contextRef="#ctx0" brushRef="#br0" timeOffset="144656.2739">28178 1885 0,'0'0'0,"0"0"0,0 0 15,0 0-15,0 0 0,0 0 16,25 0-16,-25 0 16,0 0-16,25 0 0,0-25 15,-1 25-15,26 0 0,-50 0 0,25 0 16,0 0-16,-1 0 0,26 0 15,-25 0-15,0 0 0,-1 0 16,1 0-16,50-24 16,-1 24-16,-49 0 0,0 0 0,-25 0 15,24 0-15,-24 0 16,25 0-16,0 0 0,-25 0 0,25 0 15,-25 0-15,25 0 0,-25 0 16,24 0 0,-24 0-16,0 24 0,0-24 15</inkml:trace>
  <inkml:trace contextRef="#ctx0" brushRef="#br0" timeOffset="180410.3189">26491 4911 0,'0'0'0,"0"0"0,0 0 0,0 0 16,0 0-16,0 0 0,0 0 15,0 0-15,0 0 0,0 0 16,-24 0-16,24 0 15,-25 0-15,25 0 0,0 0 0,0 0 16,0 0-16,0 0 0,0 0 16,0 0-16,0 0 0,0 0 0,0 0 15,0 0-15,0 0 16,0 0-16,0 0 0,0 0 15,0 0-15,0 0 16,25 0 0,-25 0-16,24 0 0,26 0 0,-50 0 0,25 0 15,0 0-15,24 0 0,-24 0 16,-25 0-16,50 0 0,-26 0 0,1 0 15,25 0-15,-50 0 16,25 0-16,-25 0 16,0 0-16,24 0 0,-24 0 0,0 0 15,0 0-15,0 0 0,-24 0 0,24 0 16,0 0-16,-25 0 0,25 0 0,-25 0 0,25 0 15,-25 0-15,0 0 16,25 0-16,-24 0 0,24 0 0,-50 0 16,50 0-16,-25 0 0,25 0 0,-25 0 0,1 0 15,24 0-15,-25 0 0,0 0 0,25 0 16,-25 0-16,25 0 0,0 0 0,0 0 0,0 0 15,-25 0-15,25 0 0,0 0 16,0 0-16,0 0 0,25-24 16,-25 24-16,0 0 0,0 0 0,25 0 15,-25 0-15,25 0 0,-25 0 0,25 0 16,-1 0-16,-24 0 0,75 0 15,-75 0-15,25 0 0,-1 0 0,1 0 16,0 0-16,-25 0 0,25 0 16,0 0-16,-25 0 15,0 0-15,0 0 0,0 0 0,0 0 0,0 0 0,0 0 16,0 0-16,0 0 0,-25 0 0,25 0 15,-25 0-15,25 0 0,-25 0 0,0 0 16,25 0-16,-49 0 0,-1 24 16,50-24-16,-25 0 15,1 0-15,-1 0 0,25 0 16,-25 0-16,25 0 0,0 0 0,0 0 0,0 0 15,0 0-15,0 0 16,0 0-16,25 0 0,-25 0 0,0 0 16,25 0-16,-1 0 0,-24 0 15,25 0-15,0 0 0,25 0 16,-50 0-16,24 0 0,-24 0 0,25 0 0,-25 0 15,25 0-15,0 0 0,-25 0 0,0 0 16,0 0-16,0 0 0,0 0 16,0 0-16</inkml:trace>
  <inkml:trace contextRef="#ctx0" brushRef="#br0" timeOffset="190032.8693">17760 5928 0,'0'0'0,"0"0"16,0 0-16,0 0 0,0 0 0,25 0 16,-25 0-16,0 0 0,25 0 15,0 0 1,24-24-16,-24 24 0,0 0 15,-25 0-15,25 0 0,-1-25 16,-24 25-16,0 0 0,25 0 16,-25 0-16,0 0 0,0 0 15,0 0-15,0 0 0,0 0 16,0 0-16,0 25 0,-25-25 15,1 0-15,-1 0 0,0 0 16,0 0-16,0 0 16,1 0-16,-1 0 0,0 0 0,25 24 15,-25-24-15,25 0 16,0 0-16,-25 0 0,25 0 0,0 0 15,0 0-15,0 0 0,0-24 0,25 24 16,-25 0-16,0 0 0,25 0 16,-25 0-16,0 0 0,25 0 0,0 0 15,-25 0-15,49 0 16,-24 0-16,0-25 0,-25 25 15,25 0-15,-25 0 0,0 0 0,24 0 16,-24 0-16,0 0 0,0 0 16,-24 0-16,24 0 15,0 0-15,-25 0 0,0 0 16,0 25-16,0-25 0,25 0 0,-24 0 15,24 0-15,-25 0 0,25 0 16,-25 0-16,25 0 0,0 0 16,0 0-16,0 0 0,-25 0 0,25 0 0,0 0 15,0 0-15,25 0 0,-25 0 0,0 0 16,0 0-16,0 0 0,0 0 0,0 0 15,25 0-15,0 0 16,-25 0-16,0 0 0,24 0 16,1-25-16,-25 25 0,25 0 15,-25 0-15,25 0 0,0 0 16,-25 0-16,24 0 15,-24 0-15,0 0 0,0 0 0,0 0 0,0 0 16,0 0-16,0 0 16,0 0-16,0 0 0,0 0 15,0 25-15,-24-25 0,24 0 16,0 0-16</inkml:trace>
  <inkml:trace contextRef="#ctx0" brushRef="#br0" timeOffset="193272.0543">19472 5978 0,'0'0'0,"0"0"16,0 0-16,0 0 0,0 0 0,0 0 15,0 0-15,0 0 16,0 0-16,0-25 16,0 25-16,24 0 0,-24 0 15,25 0-15,25 0 16,0-25-16,-26 25 15,1 0-15,0 0 0,25 0 16,-26 0-16,1 0 16,0-24-16,0 24 15,-25 0-15,25 0 0,-25 0 16,0 0-16,0 0 0,0 0 0,0 0 15,0 0-15,0 0 16,-50 24-16,50-24 0,-25 0 16,0 0-16,-24 0 15,24 0-15,25 0 0,-50 0 0,26 0 16,-1 0-16,0 0 0,0 0 15,0 0-15,0 0 0,1 25 0,-1-25 16,0 0-16,0 0 16,25 0-16,-25 0 0,25 0 0,0 0 15,0 0-15,0 0 0,0 0 16,0 0-16,0 0 0,25 0 0,-25 0 15,0 0-15,25 0 0,-25 0 0,25 0 16,-25 0-16,25 0 0,-1 0 0,-24 0 16,25 0-16,0 0 0,0 0 0,-25 0 15,25-25-15,24 25 0,1 0 16,-25 0-16,24 0 15,-24 0-15,-25 0 0,25 0 0,-25 0 16,0 0-16,0 0 0,0 0 16,0 0-16,-25 0 0,0 0 15,25 0-15,-49 0 0,24 0 0,-25 25 16,26-25-16,-1 0 15,0 0-15,-25 25 0,25-25 16,25 0-16,-24 0 0,24 0 16,0 0-16,0 0 0,0 0 0,0 0 15,0 0-15,0 0 0,0 0 0,24 0 16,-24 0-16,25 0 0,-25 0 0,25 0 0,-25 0 15,25 0-15,0-25 16,0 25-16,-1 0 0,1 0 0,0 0 0,0 0 16,-25 0-16,25 0 0,-1 0 0,-24 0 15,25 0-15,-25 0 0,25 0 0,-25 0 16,25 0-16,-25 0 0,0 0 15,0 0-15,0 0 16,0 0-16,0 0 0</inkml:trace>
  <inkml:trace contextRef="#ctx0" brushRef="#br0" timeOffset="202061.5573">21779 6052 0,'0'0'0,"0"0"16,0 0-16,0 0 15,0 0-15,24 0 16,-24 0-16,25 0 0,-25 0 16,25-24-16,0 24 15,0 0 1,-1 0-16,1 0 0,-25 0 0,0 0 0,25 0 15,-25 0-15,0 0 16,25 0-16,-25 0 0,0 0 16,-25 0-16,0 0 15,25 0-15,-25 0 16,-24 24-16,24-24 0,0 0 15,0 0-15,25 0 16,-49 0-16,24 0 0,25 0 0,0 0 16,0 0-16,0 0 0,0 0 15,-25 0-15,25 0 0,0 0 16,0 0-16,25 0 15,-25 0-15,0 0 0,25 0 0,-25 0 16,25 0-16,-1 0 0,1 0 0,-25 0 0,25 0 16,0 0-16,0-24 0,24 24 15,-24 0-15,-25 0 0,25 0 16,-25 0-16,25 0 0,-25 0 15,0 0-15,0 0 16,-25 0-16,-25 0 0,50 0 16,-25 0-16,1 0 0,24 0 0,-25 0 15,25 0-15,-25 24 0,25-24 16,-25 0-1,25 0-15,0 0 0,0 0 16,0 0-16,0 0 16,25 0-16,0 0 15,-25 0-15,25 0 0,-25 0 0,24 0 0,-24 0 16,25 0-16,-25 0 0,25 0 15,0 0-15,-25 0 0,25 0 0,-25 0 16,24 0-16,-24 0 0,25 0 16,-25 0-16,0 0 0,0 0 15,0 0-15,0 0 16,0 0-16,0 0 15,-25 0-15</inkml:trace>
  <inkml:trace contextRef="#ctx0" brushRef="#br0" timeOffset="212589.1593">24259 6052 0,'0'0'0,"0"0"0,0 0 16,0 0-16,0 0 0,0 0 15,0-24-15,0 24 16,0 0-16,0 0 16,0 0-16,25 0 0,0 0 0,-25 0 15,24 0-15,-24 0 0,25 0 16,-25 0-16,50 0 0,-50 0 0,49 0 15,-49 0-15,50 0 16,-25 0-16,-25 0 16,25 0-1,-25 0-15,0 0 0,-25 0 16,25 24-16,-25-24 0,0 0 15,0 0-15,1 0 0,24 0 0,-25 0 0,0 0 16,0 0-16,25 0 16,-49 0-16,24 0 0,-25 0 0,50 0 15,-25 0-15,25 0 16,-24 0-16,-1 0 0,25 0 15,0 0-15,-25 0 0,25 0 16,0 0-16,0 0 16,0 0-16,25 0 15,24 0-15,-24 0 0,-25 0 0,25 0 0,0 0 16,0 0-16,-1 0 0,-24 0 0,25 0 15,0 0-15,0 0 0,0 0 0,-1 0 0,-24 0 16,25 0-16,-25 0 16,25 0-16,0 0 0,-25 0 15,0 0-15,0 0 0,-25 0 16,25 0-16,-25 0 0,0 0 15,-24 0-15,-1 0 0,25 0 0,25 0 16,-24 0-16,-1 0 0,0 0 0,25 0 0,-25 0 16,25 0-16,-25 0 0,25 0 15,0 0-15,-24 0 16,24 0-16,0 0 15,0 0-15,0 0 0,0 0 16,24 0-16,-24 0 0,25 0 16,25 0-16,-25 0 0,24 0 15,-24 0-15,0 0 16,24 0-16,26 0 0,-75 0 15,25 0-15,-1 0 16,-24 0-16,0 0 0,0 0 16,0 0-16,0 0 0,0 0 0,-24 0 0,-26 0 15,25 0-15,0 0 0,1 0 0,-1 0 0,0 0 16,0 0-16,-24 25 15,24-25-15,0 0 0,25 0 0,-25 0 0,25 0 16,-25 0-16,1 0 16,24-25-16,0 25 0,0 0 0,0 0 15,0 0-15,0 0 0,0 0 0,0 0 0,24 0 16,-24 0-16,25 0 0,0 0 15,0 0-15,0 0 0,-1 0 0,1 0 16,0 0-16,0 0 0,0 0 16,-1 0-16,26 0 15,0 0-15,-26 0 16,1 0-16,-25 0 0,0 25 0,0-25 15,-25 0-15,25 0 0,-24 0 0,-1 0 16,0 0 0,-49 0-16,49 0 0,-25 0 15,50 0-15,-25 0 0,25 0 0,-24 0 16,24 0-16,0 0 0,0 0 0,0 0 15,0 0-15,-25 0 0,25 0 0,0 0 16,0 0-16,25 0 0,-25 0 16,0 0-16,0 0 0,0 0 15,24 0-15,-24 0 0,25 0 0,0 0 16,0 25-16,-25-25 0,25 0 0,-1 0 15,1 0-15,25 0 16,-50 0-16,25 0 0,-25 0 0,24 0 16,-24 0-16,0 0 0,0 0 15,0 0-15,0 0 0,0 0 0,-24 0 16,24 0-16,0 0 0,0 0 0,0 0 0,0 0 15,0 0-15,0 0 0,0 0 16,0 0-16,0 0 0,-25 0 0,25 0 16</inkml:trace>
  <inkml:trace contextRef="#ctx0" brushRef="#br0" timeOffset="214221.2528">26665 6028 0,'0'0'0,"25"0"0,-25 0 0,25 0 0,-1 0 16,-24 0-16,25 0 0,0 0 0,-25 0 16,25 0-16,0 0 15,-1 0-15,1 0 0,-25 0 0,0 0 0,25 0 16,-25 0-1,0 0-15,0 0 0,0 0 16,0 0-16,-25 0 16,25 24-16,-25-24 0,1 0 0,24 0 0,-25 0 15,25 0-15,-25 0 0,25 0 16,-25 0-16,0 0 0,1 0 15,24 0-15,-25 0 0,25 0 16,0 0-16,-25 0 0,25 0 16,0 0-16,0 0 0,0 0 15,0 0-15,0 0 0,0 0 16,0 0-16,0 0 0,25 0 15,0 0-15,-25 0 0,24 0 0,1 0 16,-25 0-16,25 0 0,0 0 0,0 0 16,-1 0-16,-24 0 0,25 0 0,-25 0 15,25 0-15,0 0 16,0 0-16,-25 0 0,0 0 15,0 0-15,0 0 0,0 0 0,0 0 16,-25 0-16,25 0 0,-25 0 0,0 0 16,25 0-16,-49 0 0,24 0 15,0 0-15,0 0 16,0 0-16,1 0 0,24 0 15,-25 0-15,0 0 0,25 0 16,0 0-16,0 0 0,0 0 0,0 0 0,0 0 16,0 0-16,0 0 0,0 0 15,0 0-15,0 0 0,0 0 16,25 0-16,0 0 0,-25 0 0,24 0 15,-24 0-15,25 0 0,0 0 0,-25 0 16,25 0-16,0 0 16,24 0-16,-49 0 0,25 0 0,-25 0 15,25 0-15,-25 0 0,0 0 0,0 0 0,25 0 16,-25 0-16,0 0 0,-25 0 15,25 0-15,-25 0 0,0 0 16,0 0-16,-24 0 16,24 0-16,0 0 0,25 0 0,-25 0 15,25 0-15,-24 0 16,24 0-16,0 0 0,-25 0 0,25 0 15,0 0-15,0 0 0,0 0 16,0 0-16,25 0 0,-25 0 16,0 0-16,24 0 0,1 0 15,0 0-15,0 0 0,-25 0 0,25 0 16,-1 0-16,1 0 0,0 0 0,0 0 15,0 0-15,-1 0 0,-24 0 0,25 0 16</inkml:trace>
  <inkml:trace contextRef="#ctx0" brushRef="#br0" timeOffset="225549.9007">16222 6995 0,'0'0'15,"0"0"-15,0 0 16,0-25-16,0 25 16,0 0-16,0 0 0,0 0 0,0 0 15,0 0-15,0 0 0,0 0 16,0 0-16,0 0 0,0 0 15,0 0-15,0 0 16,0 0-16,0 25 0,0-25 16,25 25-16,-25 0 0,25-1 15,-25-24-15,0 50 16,0-50-16,25 50 0,-25-50 15,0 0-15,0 24 0,0-24 16,0 0-16,24 25 0,-24-25 16,0 0-16,0 0 0,25-25 0,-25 25 15,0 0-15,25 0 16,-25-24-16,50-1 15,-1 0-15,-24 0 0,0 25 16,-25 0-16,25-25 0,0 25 0,-1-24 16,1 24-16,0-25 15,0 25-15,0-25 0,-1 25 0,1 0 16,-25-25-16,25 25 15,25-25-15,-50 25 0,24 0 0,-24-24 16,0 24-16,0 0 0,25 0 0,-25 0 16,0 0-16,0 0 0,0 0 15,0 0 1,0 0-16,0 0 15,0 0-15,0 0 0,0 0 0,0 0 16,0 0-16,0 0 16,0 0-16,0 0 0,0 0 0,0 0 15,0 0 1,0 0-16,0 0 0,0 0 15,0 0-15,0 0 0,0 0 0,0 0 0,0 0 16,0 0-16,0 0 16,0 0-16,0 0 0,0 0 15,0 0-15,0 0 0,0 0 16,0 0-16,0 0 0,0 0 15,0 0-15,0 0 0,0 0 16,0 0-16,-25 0 16,25 0-16,0 0 0,0 0 0,0 0 15,0 0-15,-24 0 0,24 0 0,0 24 16,0-24-16,0 0 0,0 0 0,-25 0 0,25 0 15,0 0-15,0 0 0,0 0 16,0 25-16,0-25 0,0 0 16,0 0-16,0 0 15</inkml:trace>
  <inkml:trace contextRef="#ctx0" brushRef="#br0" timeOffset="229244.112">19199 6796 0,'0'0'0,"0"0"16,-25-24-16,25 24 15,0 0-15,0 0 16,0 0-16,0 0 15,25 0 1,-25 24-16,0-24 0,0 0 16,0 25-16,25 0 0,-25-25 15,0 25-15,24-25 0,-24 25 0,0-25 16,0 25-16,0-25 0,25 0 0,-25 24 15,0-24-15,0 25 0,25-25 16,-25 0-16,0 25 0,0-25 0,0 0 16,0 0-16,0 0 0,25 0 0,-25 0 15,0 0-15,0 25 0,0-25 0,0 0 0,0 0 16,0 0-16,25 0 0,-25 0 0,0 0 15,24-25-15,-24 25 0,25 0 0,0 0 16,-25-25-16,50 25 0,-26 0 0,-24-25 16,25 25-16,0 0 15,50-49-15,-75 49 0,24 0 16,51-25-1,-26 0-15,1 0 0,0 0 0,-1 1 16,-24 24-16,25-25 16,-1 25-16,-24-25 15,0 25-15,0 0 0,-25 0 0,0 0 16,0 0-16,0 0 15,0 0-15,0 0 0,0 0 0,0 0 0,0 0 16,0 0-16,0 0 0,0 0 16,0 0-16,0 0 0,0 0 15,0 0-15,0 0 16,0 0-16,0 0 0,0 0 0,0 0 15,0 0-15,0 0 0,0 0 0,0 0 16,0 0-16,0 0 16,0 0-16,0 0 0,0 0 15,0 0-15,0 0 16,0 0-16</inkml:trace>
  <inkml:trace contextRef="#ctx0" brushRef="#br0" timeOffset="243125.906">19695 6772 0,'0'0'15,"0"0"-15,0 0 0,0 0 16,0 0-16</inkml:trace>
  <inkml:trace contextRef="#ctx0" brushRef="#br0" timeOffset="256290.659">28029 6697 0,'0'0'0,"0"0"0,0 0 16,0 0-16,-25 0 0,25 0 15,0 0-15,0 0 16,0 0-1,0 0-15,-24 0 0,24 0 16,0 0-16,0 0 0,-25 0 16,25 0-16,0 0 15,-25 0-15,25 0 16,0 0-16,0 0 0,0 0 15,0 0-15,0 0 0,0 0 16,25 0-16,-25 0 0,0 0 16,0 0-16,25 0 0,-1 0 15,-24 0-15,50 0 0,-50 0 16,25 0-16,0 0 0,0 0 0,24 0 15,-24 0-15,-25 0 0,25 0 0,0 0 0,-1 0 16,1 0-16,0-25 16,0 25-16,0 0 0,-25 0 0,0 0 15,24 0-15,-24 0 16,0 0-16,-24 0 0,24 0 15,-50 0-15</inkml:trace>
  <inkml:trace contextRef="#ctx0" brushRef="#br0" timeOffset="256817.6891">27930 6598 0,'0'0'0,"0"0"15,0 0-15,0 0 0,0 0 0,0 0 16,0 0-16,0 0 16,0 0-16,-25 25 0,25-25 31,-25 0-31,25 25 0,0-25 0,0 0 0,-24 0 15,24 24-15,0-24 0,-25 0 0,25 25 16,0-25-16,-25 0 0,25 0 0,0 0 16,-25 25-16,25-25 0,0 0 15,-25 25 1,25-25-16,0 0 0,-24 0 0,24 0 15,0 0-15,0 0 0,0 0 16,0 0-16,0 0 0,24 0 16,-24 0-16,25 25 15,25-25-15,-50 0 0,25 0 16,-1 24-16,26-24 0,-25 25 15,-25-25-15,25 0 0,-1 0 16,1 0-16,-25 25 0,25-25 16,-25 0-16,0 0 15,0 0-15,0 0 0,0 0 0,0 0 16</inkml:trace>
  <inkml:trace contextRef="#ctx0" brushRef="#br0" timeOffset="263925.0956">5779 8161 0,'0'0'16,"0"0"-16,0 0 0,-24 0 15,24 0-15,0 0 0,0 0 16,0 0-16,0 0 0,0 0 16,0 25-1,0-25-15,0 24 0,0 1 16,0-25-16,0 50 0,0-1 15,0-24-15,0 0 16,24 25-16,-24-1 0,0 1 0,0-25 0,0-1 16,25 51-1,-25-50-15,25 74 0,-25-74 0,0-1 16,25 26-16,-25 0 0,25-26 15,-25 26-15,25 25 0,-25-51 16,24 51-16,-24-50 0,0-1 16,25 1-16,-25 25 0,0-25 0,0-1 15,0 1-15,25 0 0,-25 0 16,0 24-16,0 1 0,0 0 15,0-26-15,25 1 0,-25 0 0,0 0 16,0 24-16,0-24 16,25 25-16,-25-50 15,0 49-15,0-24 16,24 25-16,-24-1 0,25-24 0,-25 0 15,0 0-15,0 0 0,0 24 16,0-24-16,0 0 0,25 0 0,-25 0 0,0-25 0,0 24 16,0 1-16,0 0 0,0 0 15,0 0-15,25 49 0,-25-49 16,0 49-16,0-74 0,0 25 15,0 0-15,0 0 16,0 74-16,0-50 0,0-24 0,0 0 16,0 49-16,0-24 15,0 24-15,0-24 16,0-25-16,0 49 0,0-49 15,0 25-15,25-1 0,-25 1 16,24 74-16,-24-74 0,0-1 16,25-24-16,-25 49 15,25-49-15,-25 25 0,25-1 16,-25-24-16,0 0 0,0 0 0,0 0 15,25 49-15,-25-49 0,0 0 16,0-1-16,0-24 0,24 75 16,-24-75-16,0 25 0,0-1 15,0 1-15,0 0 0,0 25 16,0-50-16,25 25 0,-25-25 15,0 24-15,0 1 0,0 0 16,0-25-16,0 25 16,0-25-16,0 0 15,-25 25-15,25-25 16,-24-25-16</inkml:trace>
  <inkml:trace contextRef="#ctx0" brushRef="#br0" timeOffset="264370.1211">5978 12080 0,'0'0'0,"0"0"15,0 0-15,-25 0 0,25 0 0,25 0 16,-25 0-16,0 0 0,0 25 0,0-25 15,0 0-15,25 0 0,-25 24 0,0-24 16,49 25-16,-49 0 0,25-25 16,0 25-16,0 0 15,0 24-15,24 1 16,-49-50-16,25 25 0,0 0 15,-25-1-15,25-24 0,-25 0 0,24 0 0,1 0 16,-25 0-16,25 0 0,0-24 16,0-1-16,24-25 15,-24 25-15,25-24 0,-1 24 0,-24-25 0,0 25 16,49-49-16,-49 49 0,25-49 15,-26 49-15,1 0 0,0 0 16,0 1-16,0-51 0,-25 75 0,0-25 16,0 25-16,-25 0 15</inkml:trace>
  <inkml:trace contextRef="#ctx0" brushRef="#br0" timeOffset="273561.6466">19645 11261 0,'0'0'0,"0"0"0,0 0 0,0 0 15,0 0-15,0 0 16,0 0-16,0 0 16,0 0-16,-24 0 15,24 0-15,-25 0 0,25 0 16,0 0-16,0 25 0,0-25 15,-25 0-15,25 0 0,0 0 16,-25 0-16,25 0 0,0 25 16,-25-25-16,25 0 15,-25 25-15,1 0 16,-1-25-16,0 24 0,25 1 15,-25-25-15,25 25 0,0-25 16,-25 25-16,25-25 0,0 0 0,0 25 0,-24-25 0,24 0 16,0 24-16,0-24 0,-25 25 15,25-25-15,0 0 0,0 0 0,0 25 16,-25 0-16,25-25 15,0 25-15,0-25 0,0 0 0,-25 24 16,25-24-16,0 0 0,0 25 16,0 0-16,0-25 0,0 0 15,0 25-15,0-25 0,0 0 16,0 25-16,0-25 15,0 24-15,0-24 0,0 0 16,0 25-16,0 0 0,0-25 0,0 0 16,0 25-16,0-25 0,0 0 0,0 0 0,0 25 15,25-25-15,-25 0 0,0 24 16,0-24-16,0 0 0,0 0 15,0 0-15,25 25 0,-25-25 0,0 0 16,25 25-16,-25-25 0,0 0 16,0 0-16,24 25 0,-24-25 0,0 0 15,0 25-15,25-25 0,-25 0 0,0 24 0,25-24 16,-25 0-16,0 0 15,50 25-15,-50-25 16,24 0-16,1 0 16,0 25-16,-25-25 0,25 0 15,-25 0-15,25 0 0,-25 0 16,25 0-16,-25 0 0,24 0 15,-24 0-15,25 0 16,0-25-16,0 25 0,0 0 16,-25 0-16,24 0 0,-24 0 15,25 0-15,0-25 0,-25 25 16,25 0-16,-25 0 0,25 0 15,-25 0-15,0-24 16,24 24-16,1 0 0,-25 0 0,0-25 16,0 25-16,25 0 15,0-25-15,-25 25 0,0 0 16,25 0-16,-25 0 0,0-25 0,24 25 15,-24 0-15,0 0 0,0-25 16,25 25-16,-25-24 16,0 24-16,25-25 0,-25 25 15,0 0-15,0 0 0,25-25 0,-25 25 16,0-25-16,0 25 15,25-25-15,-25 25 0,0 0 0,0-24 16,0 24-16,0 0 0,0-25 0,0 25 16,0 0-16,0 0 0,0-25 15,0 25-15,0 0 0,0-25 16,-25 25-16,25-25 0,0 25 15,0-24-15,0 24 0,0 0 16,0-25-16,-25 25 16,25-25-16,0 25 0,0-25 0,-25 25 15,25 0-15,0 0 0,0-25 16,-25 25-16,25 0 0,0 0 0,0-24 0,0 24 15,0 0-15,-24 0 16,24 0-16,0-25 0,0 25 0,-25 0 0,25-25 16,0 25-16,-25 0 0,25-25 15,0 25-15,0-25 0,-25 25 0,25 0 16,0 0-16,0-24 0,0 24 15,-25 0-15,25 0 0,0 0 0,-24 0 16,24 0-16,0-25 0,-25 25 16,25 0-16,-25 0 0,25 0 0,-25 0 15,25 0-15,-25 0 0,1 25 16,-1-25-16,0 0 0,25 0 0,-25 0 15,0 0-15,25 0 0,-24 0 16,24 0-16,-25 0 0,25 0 16,0 0-16,0 0 0,-25 0 0,25 0 15,0 0-15,0 24 0,0-24 16,25 25-16,-25-25 0</inkml:trace>
  <inkml:trace contextRef="#ctx0" brushRef="#br0" timeOffset="276566.8186">21878 11336 0,'0'0'0,"0"0"16,-25-25-16,25 25 0,0 0 15,-25 0-15,25 0 16,-25 25-16,25-25 0,0 0 15,-24 0-15,24 0 16,-25 25-16,25-25 0,0 0 16,-25 0-16,25 24 15,-25-24-15,0 0 0,25 25 0,0-25 16,-25 0-16,1 25 0,24-25 15,0 25-15,-25-25 0,25 25 16,0-25-16,-25 24 0,25-24 16,0 0-16,0 25 0,-25-25 15,25 0-15,0 25 0,0 0 0,0-25 0,0 25 16,-25-1-1,25-24-15,0 25 16,0 25-16,-24-25 16,24-1-16,0-24 0,0 25 0,0-25 15,0 0-15,-25 25 0,25-25 16,25 25-16,-25-25 0,0 25 0,0-25 15,0 24-15,0-24 0,0 0 16,0 25-16,24-25 0,-24 0 0,0 25 0,0-25 16,0 0-16,25 25 0,-25 0 15,0-1 1,25-24-16,-25 25 0,25-25 0,-25 0 0,0 25 15,25-25-15,-25 0 16,24 25-16,1-25 0,-25 0 16,50 0-16,-25 25 15,0-25-15,-25 0 0,0 0 16,24 0-16,1 0 15,0 24-15,-25-24 16,50 0-16,-50 0 16,49 0-16,-49 0 15,50-24-15,-25 24 0,-1 0 16,-24 0-16,25 0 0,-25-25 0,0 25 15,25 0-15,-25 0 0,25 0 0,-25 0 16,0-25-16,25 25 0,-1 0 16,-24-25-16,25 25 0,0-25 15,-25 25-15,25 0 0,0-24 16,-25 24-16,24-25 0,1 25 15,-25-25-15,0 25 0,0 0 16,0-25-16,25 25 0,-25 0 16,0-25-16,25 25 15,-25-24-15,0 24 0,0 0 0,25-25 16,-25 0-16,0 0 0,24 25 15,-24-25-15,0 25 16,0-24-16,0-1 0,0 25 16,0-25-16,0 25 0,0-25 0,0 25 15,0-25-15,0 25 0,0-24 0,0 24 0,0-25 16,0 25-16,0 0 0,0-25 15,-24 25-15,24-25 0,0 25 0,0 0 16,0 0-16,0-25 16,0 25-16,0 0 0,-25-24 0,25 24 15,0 0-15,0 0 0,-25-25 16,25 25-16,0-25 15,0 25-15,-25-25 0,25 25 0,0-25 0,0 25 16,-25 0-16,25 0 0,0-24 0,0 24 0,0 0 16,-24 0-16,24-25 15,0 25-15,-25 0 0,25-25 16,-25 25-16,25 0 0,0 0 0,-25 0 15,25 0-15,0 0 0,-25 0 0,25 0 16,0-25-16,0 25 16,-24 0-16,-1 0 0,25 0 15,-25 0-15,25 0 0,-25 0 0,25 0 0,0 0 16,-25 0-16,25-25 0,0 25 0,0 0 15,-24 0-15,-1 0 0,25 0 16,-25 25-16,25-25 0,-25 0 16,25 0-16,-25 0 0,25 25 15,0-25-15,-24 0 16,-1 0-16,25 0 0,-25 25 0,25-25 0,0 0 15,0 0-15,0 0 16,0 0-16,-25 0 0,25 0 0,0 0 16,0 0-1,0 0-15,-25 0 0,25 0 0,0 0 0,0 0 16,-24 25-16,24-25 0,0 0 0,0 0 15,0 0-15,0 0 0,-25 0 0,25 0 16,0 0-16,0 0 0,0 0 0,0 0 16,0 0-16,0 0 15,0 0-15,0 0 0,0 0 0,0 0 16,0 0-1,0 0-15,0 0 0,0 0 0,0 0 0,0 0 16,0 0-16,0 0 0,0 0 0,0 0 0,0 0 16,0 0-16,0 0 15,0 0-15,0 0 0,0 0 0,0 0 16,0 0-16,0 0 0,0 0 0,0 0 15,0 0-15,0 0 0,0 0 16,0 0-16,0 0 0,0 0 0,0 0 16,0 0-16,0 0 0,0 0 0,0 0 15,0 0-15,0 0 16,0 0-16,0 0 0,0 0 15,0 0-15,0 0 16,0 0-16,0 0 0,0 0 0,0 0 16,0 0-16,0 0 0,0 0 0,0 0 15,0 0-15,0 0 16,0 0-16,0 0 15,0 0-15,0 0 16,0 0-16,0 0 0,0 0 0,0 0 16,0 0-16,0 0 0,0 0 15,0 0-15,0 0 0,0 0 16,0 0-16,0 0 0,0 0 0,0 0 15,0 0-15,0 0 16,0 0-16,0 0 16,0 0-16,25 0 0,-25 0 15,0 0-15,0 0 0,0 0 16,0 0-16,0 0 0,0 0 15,0 0-15,0 0 0,0 0 16,0 0-16,0 0 0,0 0 16,0 0-16,0 0 0,0 0 0,0 0 15,0 0-15,0 0 16,0 0-16,0 0 0,0 0 15,0 0-15,0 0 0,0 0 0,0 0 16,0 0-16,0 0 0,0 0 16,0 0-16,-25 0 15,25 0-15,0 0 0,0 0 0,0 0 16,0 0-16,0 0 0,0 0 15,0 0-15,0 0 0,0 0 0,0 0 0,0 0 16,0 0-16,0 0 16,0 0-16,0 0 15,0 0-15,0 0 0,25 0 0,-25 0 0,0 0 16,0 0-16,0 0 0,0 0 0,-25 0 15,25 0-15,0 0 0,0 0 16,-25 0-16</inkml:trace>
  <inkml:trace contextRef="#ctx0" brushRef="#br0" timeOffset="288374.4941">23416 11757 0,'0'0'0,"0"0"0,0 0 0,0 0 15,0-24-15,0 24 16,0 0-16,0 24 0,0-24 15,0 0-15,0 25 0,24 0 16,-24 0-16,25 0 0,-25-25 0,0 24 16,0-24-16,25 25 0,-25 0 15,0 0-15,0-25 0,25 25 16,-25-25-16,0 24 0,25-24 15,-25 0-15,0 25 0,24-25 16,1 0-16,-25 0 0,50 0 0,-50 0 16,25-25-16,24 25 0,-24-24 15,25-1-15,-1 0 0,-24 25 16,0-25-16,25 0 0,-1 1 15,-24 24-15,0-25 0,-25 25 16,25 0-16,-25-25 0,0 25 16,24 0-16,-24 0 15,0 25-15</inkml:trace>
  <inkml:trace contextRef="#ctx0" brushRef="#br0" timeOffset="293476.7859">26070 11956 0,'0'0'16,"0"-25"-16,0 25 16,25-25-16,-25 25 0,0 0 15,0-25 1,0 25-16,24 0 0,-24 0 0,0 0 15,0 0-15,25 0 0,-25 0 0,0 0 16,0 0-16,25 25 16,-25-25-16,0 25 0,25-25 15,-25 25-15,0-25 0,25 25 0,-25-25 0,0 0 16,0 24-16,0-24 15,24 25 1,1 0-16,0-25 0,-25 25 0,25-25 16,-25 0-16,25 0 0,-1 0 0,-24 0 15,25 0-15,0 0 0,-25 0 16,25 0-16,49-25 0,-49 25 0,0-25 15,0 25-15,-1 0 0,1-25 16,74-24-16,-74 24 0,0 25 0,0-25 16,0 25-16,-1-25 15,1 25-15,25-24 0,24-26 16,-74 50-16,25 0 0,0-25 15,0 25-15,-25-25 0,0 25 0,25 0 16</inkml:trace>
  <inkml:trace contextRef="#ctx0" brushRef="#br0" timeOffset="348829.9519">26318 6945 0,'0'0'0,"0"0"0,-25-24 0,25 24 15,0 0-15,0 0 16,0 0-16,-25 0 0,25 0 16,0-25-1,0 25-15,-25 0 16,25 0-16,0 0 0,-24 0 15,24 0-15,0 0 0,0 0 16,0 0-16,0 0 16,0 0-16,0 0 0,0 0 15,0 0-15,0 0 16,0 0-16,24 0 0,-24 0 15,0 0-15,0 0 0,0 0 0,25 0 0,-25 0 16,0 0-16,25 0 0,-25 0 0,25 0 16,-25 0-16,0 0 0,25 0 15,-1 0-15,1 0 16,25 0-16,-25 0 15,24 0-15,-24 0 16,25 0-16,-1 0 0,1 0 0,-50 0 16,25 0-16,-1 0 0,1 0 0,0 0 15,0 0-15,0 0 0,-1 0 16,1 0-16,0 0 0,0 0 15,-25 0-15,25 0 0,-25 0 16,0 0-16,24 0 0,-24 0 16,0 0-16,-24 0 0,24 0 0,-25 0 15,25 0-15,0 25 16,-50-25-16,25 0 0,-24 0 15,-1 0-15,25 0 16,1 0-16,-1 0 0,25 0 0,-25 0 16,0 24-16,0-24 0,-24 0 15,24 0-15,0 0 0,0 0 16,25 0-16,-49 0 15,-1-24-15,50 24 0,-25 0 0,25 0 16,0 0-16,-24 0 16,24 0-16,0 0 0,0 0 15,0 0-15,0 0 0,0 0 16,0 0-16,0 0 0,0 0 0,0 0 15,24 0-15,-24 0 0,25 0 16,-25 0-16,25 0 0,0 0 0,-25 0 16,49 0-16,-24 0 0,0 0 0,0 0 15,24 0-15,-24 0 0,0 0 16,0 24-16,0-24 0,-1 0 0,-24 0 15,25 0-15,0 0 0,-25 0 0,0 0 16,0 0-16,0 0 0,0 0 0,0 0 16,-25 0-1</inkml:trace>
  <inkml:trace contextRef="#ctx0" brushRef="#br0" timeOffset="357992.476">27657 4390 0,'-25'0'0,"25"-24"0,0 24 16,0 0-16,-24 0 0,24 0 16,0 0-16,0 0 0,0 0 0,0 0 0,0 0 15,0 0-15,0 0 0,0 0 16,0 0-16,0 0 15,24 0-15,-24 0 16,0 0-16,0 0 0,25 24 16,-25-24-16,0 0 0,25 0 15,0 25-15,-25-25 0,25 25 0,-25-25 16,24 0-16,-24 25 15,0-25-15,0 25 0,0-1 0,0-24 16,0 0-16,0 25 0,0-25 0,0 25 0,0-25 16,-24 25-16,24 0 15,0-1-15,-25 1 0,0 0 0,25-25 16,-25 50-16,0-26 15,1 26-15,24-25 0,-25 0 16,25 0-16,0-1 0,0 1 0,0-25 16,0 25-16,0-25 0,0 0 15,0 25-15,0 0 0,25-1 16,-25-24-1,0 0-15,0 25 0,24-25 0,-24 0 16,0 0-16,25 0 0,-25 0 16,0 25-16,25-25 15,-25 0-15,25 25 0,-25-25 0,0 0 16,0 0-16,0 0 0,0 25 15,0-25-15,25 0 0,-25 24 0,0-24 0,0 25 16,0-25-16,0 25 16,0 0-16,0 0 0,0-25 0,0 24 15,-25 1-15,25-25 0,0 25 16,25 0-16,-25 0 0,0-25 15,0 24-15,0 1 0,0-25 0,0 25 0,0-25 16,0 50-16,0-50 16,0 24-16,0-24 0,0 25 0,0-25 15,0 0-15,0 25 0,0-25 0,0 0 16,0 25-16,0-25 0,0 25 0,0-25 15,0 0-15,0 24 0,0-24 16,-25 25-16,25-25 0,0 25 0,0-25 16,0 0-16,0 25 0,0-25 0,0 0 15,0 25-15,0-25 0,0 0 16,0 24-16,0-24 0,0 25 15,0-25-15,0 25 0,0-25 0,0 0 16,0 25-16,0-25 0,-25 25 0,25-25 16,0 0-16,0 0 15,0 25-15,0-25 0,0 0 0,0 24 16,-25-24-16,25 0 0,0 0 0,0 25 15,0-25-15,0 0 0,0 0 16,-25 0-16,25 25 16,0-25-16,-24 0 0,24 0 15,-25 0-15,25 0 0,-25 0 16,25 0-16,0 25 0,-25-25 0,0 0 15,25 0-15,-24 0 0,24 0 16,0 0-16,-25 0 0,25 0 0,-25 0 16,25 0-16,0 0 0,0 0 0,0 0 15,-25 0-15,25 0 0,0 0 0,0 0 16,0 0-16,0 0 15,0 0-15,0 0 0,0 0 16,0 0-16,-25 0 16,25 0-16,0 0 0,0 0 15,0 0-15,0 0 0,0 0 16,0 0-16,0 0 0,0 0 15,0 0-15,0 0 0,25 0 0,-25 0 0,0 0 16,0 0-16,0 0 0,0 0 0,0 0 16,0 0-16,0 0 0,0 0 0,0 0 15,0 0-15,0 0 16,0 0-16,0 0 0,0 0 0,0 0 15,0 0-15,0 0 0,0 0 0,0 0 16,0 0-16,0 0 0,0 0 16,0 0-16,0 0 0,0 0 0,0 0 15,0 0-15,0 0 0,0 0 0,-25 0 16,25 0-16,0 0 0,0 0 0,25 0 15,-25 0-15,0 0 0,0 0 0,0 0 16,0 0-16,0 0 0,0 0 0,0 0 16,0 0-16,0 0 0,0 0 0,0 0 15,0 0-15,0 0 0,0 0 0,0 0 0,0 0 16,0 0-16,0 0 0,0 0 15,0 0-15,0 0 0,0 0 16,0 0-16,0 0 0,0 0 0,0 0 0,0 0 16,0 0-16,0 0 0,0 0 0,0 0 15,0 0-15,0 0 16,0 0-16,0 0 0,0 0 0,0 0 15,0 0-15,0 0 0,0 0 0,0 0 0,0 0 0,0 0 16,0 0-16,0 0 0,0 0 16,0 0-16,0 0 0,0 0 15,0 0-15,0 0 0,0 0 0,0 0 0,0 0 16,0 0-16,0 0 0,0 0 15,0 0-15,0 0 0,0 0 16,0 0-16,0 0 0,0 0 0,0 0 16,0 0-16,0 0 0,0 0 0,0 0 15,0 0-15,0 0 0,0 0 0,0 0 16,0 0-16,0 0 0,0 0 15,0 0-15,0 0 0,0 0 0,0 0 0,0 0 16,0 0-16,0 0 16,0 0-16,0 0 15,0 0-15,0 0 0,0 0 0,0 0 16,0 0-16,0 0 0,0 0 0,-25-25 15,25 25-15</inkml:trace>
  <inkml:trace contextRef="#ctx0" brushRef="#br0" timeOffset="367075.9955">28327 6449 0,'0'0'0,"0"0"0,0 0 15,0 0-15,-25-25 0,25 25 16,0-24 0,0 24-16,0 0 0,0-25 0,0 25 15,0 0-15,0 0 16,-25 0-16,25 0 15,0 0-15,0 0 0,0-25 0,0 25 16,0 0-16,25 0 16,-25 0-16,0 0 0,0 0 0,0 0 15,0 0-15,25 0 16,0-25-16,-25 25 0,25 0 15,-25 0-15,24 0 0,-24 0 0,25 0 16,-25 0-16,25 0 0,-25 0 0,0 0 16,0 0-16,25 0 15,-25 0-15,0 0 16,25 25-16,-25-25 0,0 25 0,0-25 15,0 0-15,0 25 16,0-25-16,0 24 0,0 1 16,0-25-16,0 0 0,-25 25 0,25-25 0,0 0 15,0 25-15,0-25 0,0 25 0,0-25 16,-25 0-16,25 49 15,-25-24-15,25-25 0,0 25 0,0-25 16,-25 0-16,25 25 0,0-1 0,0-24 31,-24 25-31,24 25 0,-25-50 0,25 25 16,0-25-16,-25 49 0,25-49 0,0 25 15,-25-25-15,25 25 0,0-25 0,-25 25 16,25 0-16,0-1 0,-24 1 16,24-25-16,0 25 0,0 0 15,24-25-15,-24 25 0,0-1 16,0-24-16,0 0 0,0 25 0,25-25 0,-25 0 15,0 25-15,0-25 0,25 0 0,-25 25 16,0-25-16,0 0 0,25 0 0,-25 25 16,25-25-16,-25 0 0,24 0 0,-24 0 15,25 0-15,-25 0 0,25 0 16,-25 0-16,0 0 0,0 0 0,0 0 15,25 0-15,-25 0 16,0 0-16,0 0 0,0 0 0,0 0 16,0 0-16,0 0 0,0 0 15,0 0-15,0 0 0,0 0 0,0 0 16,-25 0-16,25 0 0,0 0 0,0 0 15,0 0-15,0 0 0,0 24 16,0-24-16,0 25 16,0-25-16,-25 50 0,25-50 15,0 25-15,0-25 0,-25 24 0,25-24 16,0 25-16,-24 0 0,24 0 0,0 0 15,-25-1-15,25-24 0,0 50 16,0-50-16,-25 25 0,25 0 16,0-1-16,0 1 0,0 0 15,0 0-15,0 0 0,0-1 16,0-24-16,0 50 0,0-25 0,0 0 15,0-1-15,0 26 16,0-25-16,0 0 0,0-25 0,0 24 0,0 1 16,0 25-16,-25-25 0,25 0 15,0-1-15,0 1 0,0 0 0,0 0 0,0 0 16,0-1-16,25 1 0,-25 0 15,0 0-15,0 0 0,0-1 16,0 1-16,0 0 16,0 0-16,0 24 0,0-24 0,0 0 0,0 0 15,0 0-15,-25 49 16,25-24-16,0-26 0,0 1 0,0 25 15,0-25-15,-25 24 0,25-24 16,0 25-16,0-50 0,0 49 16,0-24-16,0 50 0,0-51 15,-24 1-15,24 25 0,0-25 0,0-25 16,0 24-16,0 26 15,0-25-15,0 0 0,0-1 16,-25 26-16,25-25 0,0 0 16,0-1-16,0 26 0,0-50 15,-25 25-15,25 0 0,0-25 0,0 24 0,0-24 16,0 50-16,0-50 15,-25 50-15,25-26 0,0-24 0,0 25 16,0-25-16,0 50 0,0-25 16,0-25-16,0 24 0,0 1 15,-25 25 1,25-25-16,0-25 0,0 24 0,0-24 15,0 25-15,0-25 0,0 25 0,0 0 16,-24 0-16,24-25 0,0 25 16,0-1-16,0-24 0,0 25 0,0-25 0,0 0 15,0 25-15,0-25 0,0 0 0,0 25 16,0-25-16,0 25 0,0-25 15,0 24-15,0 1 0,0-25 16,0 25-16,0 0 0,0 0 16,0-25-16,0 24 0,0 1 0,0-25 15,-25 25-15,25-25 0,0 25 16,0 0-16,0-1 0,-25-24 0,25 0 15,0 25-15,0-25 0,0 0 16,0 0-16,0 25 0,0-25 16,0 25-16,-25-25 0,25 0 0,0 0 15,0 25-15,0-1 0,-25-24 0,25 0 16,0 25-16,-25 0 15,25 0-15,-24-25 0,24 25 0,0-25 16,0 0-16,0 24 16,-25-24-16,25 25 15,0-25-15,0 0 0,0 25 0,0-25 16,0 0-16,-25 25 15,25-25-15,-25 25 0,25-1 16,-25-24-16,25 25 0,-24-25 16,24 0-16,-25 25 0,25-25 0,0 0 15,0 0-15,0 0 0,0 0 16,0 0-16,-25 25 15,25-25-15,-25 0 0,25 0 16,-25 0-16,25 25 0,0-25 0,-24 0 16,24 0-16,0 0 15,-25 0-15,25 0 16,0 0-16,0 0 0,0 0 0,0 0 15,0 0-15,0 0 16,0 0-16,0 0 0,0 0 16,-25 0-16,25 0 0,0 0 0,0 0 15,0 0-15,0 0 16,0 0-16,0 0 0,0 0 15,0 0-15,0 0 0,0 0 0,0 0 16,0 0-16,0 0 0,0 0 16,0 0-16,0 0 0,0 0 15,0 0-15,0 0 0,0 0 0,0 0 0,0 0 16,0 0-16,0 0 0,0 0 15,0 0-15,0 0 0,0 0 0,0 0 16,0 0-16,0 0 16,0 0-16,0 0 0,0 0 0,0 0 15,0 0-15,0 0 16,0 0-16,0 0 0,0 0 0,0 0 15,0 0-15,0 0 0,0 0 0,0 0 16,0 0-16,0 0 16,0 0-16,0 0 0,0 0 15,0 0-15,0 0 0,0 0 16,0 0-16,0 0 0,0 0 15,0 0-15,0 0 0,0 0 0,0 0 16,0 0-16,0 0 0,0 0 16,0 0-16,-25 0 0,25 0 15,0 0-15,0 0 0,0 0 16,0 0-16,0 0 0</inkml:trace>
  <inkml:trace contextRef="#ctx0" brushRef="#br0" timeOffset="370446.1883">28079 10716 0,'0'0'0,"0"0"0,-25 0 15,25 0-15,0 0 16,25-25-16,-25 25 16,0 0-16,0 0 0,25 0 15,-25 0-15,49 0 0,-49 0 16,25 25-16,-25-25 0,0 0 15,0 24-15,0 26 16,0-50-16,0 25 16,-25 24-16,1 1 15,24 0-15,-25-26 0,25 1 0,-25 0 0,25 0 16,0-25-16,-25 25 0,25-1 15,0 1-15,-25 25 0,25-50 0,0 25 16,-25 0-16,25-1 16,0 1-16,0 0 0,0 0 0,0 0 15,25-25-15,-25 24 0,0-24 0,0 25 0,0 0 16,0 0-1,0 0-15,0-25 0,0 24 16,0-24-16,0 0 0,0 25 0,0-25 0,0 0 16,0 0-16,25 25 0,-25-25 0,0 0 15,0 0-15,0 25 0,0-25 16,0 25-16,0-1 0,0 1 15,0-25-15,0 25 16,0 25-16,0-50 0,25 24 16,-25 1-1,0 0-15,0 0 0,0-25 0,0 25 16,0-1-16,0 1 15,0 0-15,0-25 0,0 25 16,0 0 0,0-1-16,0 1 0,0 0 15,0 0-15,0 0 0,0-25 0,0 0 0,0 24 16,0-24-16,0 25 0,0-25 0,0 25 15,0-25-15,0 0 0,0 25 16,0-25-16,0 25 0,0 0 0,0-25 16,0 0-16,0 24 15,0 1-15,0 0 0,-25 0 0,25-25 16,0 25-16,0-1 0,0-24 15,0 25-15,-25 0 0,25-25 16,0 25-16,0-25 0,0 25 16,0-25-16,0 24 0,0-24 0,0 0 0,0 25 0,0-25 15,0 0-15,-25 25 0,25 0 16,0-25-16,0 25 0,0-25 0,0 0 15,0 24-15,0-24 0,0 25 0,0-25 16,0 25-16,-24-25 0,24 0 0,0 25 16,0-25-16,0 25 0,0-25 15,0 24-15,0 1 0,0-25 0,0 25 16,-25-25-16,25 0 0,0 25 0,0-25 15,0 25-15,0-25 0,0 24 16,0-24-16,0 0 0,-25 25 16,25-25-16,0 0 0,0 25 15,0-25-15,-25 0 0,25 25 0,0-25 16,0 25-16,0-25 0,0 0 0,-25 24 15,25-24-15,0 0 16,0 0-16,0 25 0,0-25 0,0 0 16,0 0-16,0 0 0,0 0 0,0 0 0,0 0 15,-24 0-15,24 0 0,0 0 16,0 0-16,0 0 0,0 0 0,-25 25 15,25-25-15,0 0 16,-25 0-16,25 25 0,0-25 0,0 0 16,0 0-16,0 0 0,-25 0 15,25 0-15,0 0 0,0 0 0,0 0 0,0-25 16,25 25-16,-25 0 15,0-25-15,0 25 0,-25-25 16</inkml:trace>
  <inkml:trace contextRef="#ctx0" brushRef="#br0" timeOffset="1.17616E6">28129 4366 0,'0'0'0,"0"-25"16,0 25-16,0 0 0,0 0 15,0 0-15,0 0 0,0 0 16,0 0-16,0 0 0,0 0 16,0 0-16,0 0 15,0 0-15,0 0 0,0 0 0,0 0 16,0 0-16,0 0 0,0-25 15,0 25-15,24 0 0,1 0 16,-25 0-16,25 0 0,-25 0 0,25 25 16,0-25-16,-1 0 0,-24 25 0,0-25 15,25 0-15,-25 24 0,0-24 0,0 0 16,25 25-16,-25-25 0,0 25 0,0 0 15,0-25-15,0 25 0,-25-1 16,25 1-16,0-25 16,-25 50-16,1-1 0,-1-24 15,0 0-15,25 0 0,0 0 16,-25 24-16,0-24 15,1 25-15,24-25 0,0-25 16,0 24-16,0 1 0,0-25 0,0 25 16,0 0-16,24-25 0,-24 25 15,0-25-15,25 24 0,-25-24 16,0 0-16,25 25 15,-25-25-15,25 0 0,-25 0 0,25 0 16,-25 25-16,0-25 0,24 0 0,-24 0 16,0 0-16,0 0 0,25 25 15,-25-25-15,0 0 0,0 25 16,0-25-16,0 0 15,0 24-15,0 1 0,0 0 0,0 0 16,25-25-16,-25 25 0,0-25 0,0 24 0,0 1 16,0-25-16,0 25 0,0 0 0,0-25 15,0 25-15,0 24 16,0-49-16,0 25 0,0-25 0,0 25 15,0 0-15,0-1 0,0 1 0,0-25 16,0 25-16,0-25 0,0 25 16,0 0-16,0-25 0,0 24 0,25-24 15,-25 25-15,0-25 16,0 25-16,0-25 0,0 25 0,0-25 15,0 25-15,0-25 16,0 24-16,0-24 0,0 0 0,0 0 16,0 25-16,0-25 0,0 25 15,0-25-15,0 0 0,0 0 0,0 25 16,0-25-16,0 25 0,0-25 15,0 25-15,0-25 16,-25 24-16,25-24 16,0 0-16,0 0 0,0 25 0,0-25 15,0 0-15,0 0 0,0 0 0,0 0 16,0 0-16,-25 25 15,25-25-15,0 0 0,-25 0 16,25 0-16,-24 0 0,-1 0 16,25 0-16,-50 0 0,50 0 0,-25 0 15,1 0-15,24 0 0,-25 0 16,25 0-16,0 0 0,-25 0 0,25 0 15,0 0-15,0 0 0,0 0 0,0 0 16,0 0-16,0 0 0,0 0 16,0 0-16,0 0 0,0 0 0,0 0 0,0 0 15,0 0-15,0 0 0,0 0 16,0 0-16,0 0 0,0 0 0,0 0 0,0 0 15,0 0-15,0 0 0,0 0 16,0 0-16,0 0 0,0 0 16,0 0-16,0 0 0,0 0 0,0-25 0,0 25 0,0 0 15,0 0-15,0 0 0,0 0 16,0 0-16,0 0 0,0 0 15,0 0-15,0-25 0,0 25 16</inkml:trace>
  <inkml:trace contextRef="#ctx0" brushRef="#br0" timeOffset="1.17762E6">28129 4266 0,'0'0'0,"0"0"15,24 0-15,-24 0 16,25 25-16,0-25 16,-25 0-16,25 0 0,-25 0 0,25 0 0,-25 25 0,24-25 15,-24 0-15,25 0 0,-25 0 16,25 25-16,0-25 0,-25 25 15,0-25-15,0 0 0,25 24 16,-25 1-16,-25 0 0,25 0 0,0 0 16,-25-25-16,25 24 0,-25 1 0,25 0 0,0-25 15,-25 25-15,25 0 0,-24-1 0,24 1 16,-25 0-16,0 0 0,25 0 0,-25-1 15,0 1-15,25 0 0,-24 0 0,24 0 16,-25 0-16,0 24 16,25 1-16,0-25 0,25-1 15,-25-24-15,25 25 0,-25 0 16,24-25-16,1 25 0,-25-25 0,25 25 15,0-25-15,-25 0 0,0 0 16,25 0-16,-25 0 0,24 0 0,-24 24 0,0-24 16,25 0-16,-25 0 15,0 0-15,25 0 16,-25 0-16,0 0 0,25 0 15,-25 0-15,0 0 0,0 25 0,0-25 16,25 0-16,-25 25 16,0-25-16,-25 25 0,25 0 15,0-25-15,0 24 0,0 1 16,0 0-16,0-25 0,0 25 0,0-25 0,0 25 15,0-25-15,0 24 0,0-24 16,0 25-16,0 0 16,25 0-16,-25 0 0,24-25 0,-24 24 15,0-24-15,0 25 0,25 0 16,-25-25-16,0 0 0,25 25 15,-25 0-15,0-1 0,0-24 0,0 25 16,0-25-16,0 25 0,25 0 16,-25 0-16,0-25 0,0 24 15,0 1-15,0-25 0,0 25 16,0-25-16,0 0 0,0 25 15,0 0-15,0-25 0,0 25 0,0-25 16,0 0-16,-25 24 16,25-24-16,0 25 0,0-25 0,0 0 0,-25 25 15,25-25-15,0 0 16,-25 25-16,25-25 0,0 25 15,-24-25-15,24 0 0,0 0 0,0 0 16,0 24-16,-25-24 16,25 0-16,0 0 0,0 0 0,-25 0 15,25 0-15,0 0 16,0 0-16,-25 0 0,0 0 0,25 0 15,0 0-15,-24 0 0,24 0 0,-25 0 16,25 0-16,-25 0 0,25 0 16,-25 0-16,25 0 0,0 0 0,-25 0 0,25 0 15,-24-24-15,24 24 0,0 0 0,-25 0 16</inkml:trace>
  <inkml:trace contextRef="#ctx0" brushRef="#br0" timeOffset="1.25845E6">27533 13519 0,'0'0'0,"0"0"16,0 0-16,0 0 0,25 0 15,-25 0-15,0 0 0,0 0 16,0 0 0,0 0-16,-25 0 15,25 0-15,0 0 0,0 0 0,0 0 16,0 0-1,0 0-15,0 0 0,0 0 16,0 0-16,0 0 0,0 0 16,0 0-16,0 0 0,0 0 15,0 0-15,0 0 0,0 0 0,0 0 16,0 0-16,0 0 15,0 0-15,0 0 16,0 0-16,0 24 0,25-24 16,-25 25-16,0 0 15,0 0-15,25 0 0,-25-25 16,0 24-16,0 1 0,0-25 15,0 25-15,-25 25 0,25-50 16,0 24-16,0-24 0,0 0 0,0 25 16,0-25-16,25 0 0,-25 0 0,0 0 0,0 0 15,0 0-15,0 25 0,0-25 0,0 0 16,0 0-16,0 0 15,0 0-15,25 0 0,-25 0 32,0 0-32,24 0 0,-24 0 15,25-25-15,0 25 0,0 0 16,-25 0-16,25-25 0,-25 25 15,24 0-15,-24 0 0,50-24 16,-25 24-16,0-25 0,-1 25 0,1-25 0,-25 25 16,25 0-16,0-25 0,49 0 15,-49 25-15,0-24 0,0 24 0,0-25 16,-1 25-16,51-25 0,-50 25 15,24-50-15,1 26 16,-25 24-16,-1-25 0,1 25 0,-25 0 16,25-25-16,0 25 15,0 0-15,-25-25 0,24 25 0,-24 0 16,0 0-16,25-25 15,-25 25-15,0 0 0,0 0 16,0 0-16,25 0 0,-25 0 16,0 0-16,0 0 0,0 0 0,0 0 0,0 0 15,0 0-15,0 0 0,0 0 0,0 0 16,0 0-16,0 0 0,0 0 15,0 0-15,0 0 0,0 0 16,0 0-16,0 0 0,0 0 0,0 0 16,0 0-16,0 0 15,0 0-15,-25 0 0,25 0 0,0 0 0,0 0 16,0 0-16,0 0 0,0 0 0,0 0 15,0 0-15,0 0 0,0 0 16,0 0 0,0 0-16,0 0 0,0 0 0,0 0 15,0 0-15,0 0 0,0 0 16,0 0-16,0 0 15,0 0-15,0 0 0,0 0 0,0 0 0,0 0 16,0 0-16,0 0 0,0 0 16,25 0-16,-25 0 15,0 0-15,0 0 0,0 0 0,0 0 16,0 0-16,0 25 15,0-25-15,0 0 16,0 0-16,0-25 0,0 25 16,0 0-16,0 0 0,0 0 15,0 0-15,0 0 0,0 0 16,0 0-16,0 0 0,0 0 15,0 0-15,0 0 0,0 0 0,0 0 16,0 0-16,0 0 0,0 0 0,0 0 16,0 0-16,0 0 15,0 0-15,0 0 0,0 0 16,0 0-16,0 0 0,0 0 0,0 0 0,0 0 15,0 0-15,0 0 16,0 0-16,0 0 0,0 0 0,0 0 0,0 0 16,0 0-16,0 25 0,0-25 0,0 0 15,0 0-15,0 0 0,0 0 16,0 0-16,-25-25 15</inkml:trace>
  <inkml:trace contextRef="#ctx0" brushRef="#br0" timeOffset="1.26122E6">27781 15627 0,'0'0'16,"0"0"-16,0 0 16,0 0-16,0 0 0,0 0 15,0 0-15,0 0 0,0 0 0,0 0 16,0 0-16,0 0 0,25 0 15,-25 0-15,0 0 16,0 0-16,0 0 0,25 0 16,-25 25-16,0-25 0,0 0 15,0 0-15,25 0 16,-25 25-16,0-25 0,24 24 15,-24-24-15,0 0 16,0 25-16,0 0 16,25-25-16,-25 25 0,0-25 0,0 0 15,0 25-15,0-25 0,0 24 0,0-24 0,0 0 16,0 0-16,0 25 0,0-25 15,0 0-15,0 0 0,0 0 0,0 25 0,0-25 0,0 0 16,0 0-16,0 0 0,0 0 0,25 0 16,-25 0-16,0 0 0,0 0 15,0 0-15,0 0 16,0 0-16,25 0 15,-25 0-15,25 0 0,-25 0 0,24-25 16,-24 25-16,25 0 16,0-25-16,0 1 0,0 24 15,0-25-15,-25 25 0,24-25 0,1 25 16,-25-25-16,50 0 0,-1 25 15,-24-24-15,50-26 16,-51 50-16,1-25 0,0 25 0,0-25 0,0 25 16,-25-24-16,24 24 0,1 0 0,-25 0 15,25-25-15,0 25 0,-25 0 16,25-25-16,-25 25 0,24 0 0,1 0 15,-25-25-15,0 25 0,25 0 0,-25 0 16,0 0-16,25-25 0,-25 25 16,0 0-16,25 0 0,-25 0 0,0 0 15,0 0-15,24 0 0,-24 0 16,0-24-16,0 24 0,0 0 0,0 0 15,0 0-15,0 0 16,0 0-16,0 0 0,0 0 0,0 0 16,0 0-16,0 0 0,0 0 15,0 0-15,0 0 0,0 0 0,0 0 16,0 0-16,0 0 15,0 0-15,0 0 0,0 0 16,0 0-16,0 0 0,0 0 0,0 0 0,0 0 16,0 0-16,0 0 0,0 24 0,0-24 15,0 0-15,0 0 0,0 0 0,0 0 16,0 0-16,0 0 15,0 0-15,0 0 0,0 0 16,0 0-16,0 0 0,0 0 16,0 0-16,0 0 0,0 0 0,0 0 0,0 0 0,0 0 15,0 0-15,0 0 0,0 0 0,0 0 16,0 0-16,0 0 0,0 0 0,0 0 15,0 0-15,0 0 0,0 0 0,0 0 0,0 0 16,0 0 0,0 0-16,0 0 0,0 0 15,0 0-15,0 0 0,0 0 0,0 0 16,0 0-16,0 0 0,0 0 0,0 0 15,0 0-15,0 0 0,0 0 0,0 0 0,0 0 16,0 0-16,0 0 0,0 0 0,0 0 16,0 0-16,0 0 0,0 0 15,0 0-15,0 0 0,0 0 0,0 0 16,0 0-16,0 0 0,0 0 15,0 0-15,0 0 0,0 0 0,0 0 0,0 0 16,0 0-16,0 0 0,0 0 16,0 0-16,0 0 15,0 0-15,0 0 0,0 0 16,0 0-16,0 0 15,0 0-15,0 0 0,0 0 0,0 0 0,0 0 0,0 0 16,0 0-16,0 0 0,0 0 16,0 0-16,0 0 0,0 0 0,0 0 15,0 0-15,0 0 0,0 0 0,0 0 0,0 0 16,0 0-16,0 0 0,0 0 15,0 0-15,0 0 0,0 0 16,0 0-16,0 0 16,0 0-16,0 0 0</inkml:trace>
  <inkml:trace contextRef="#ctx0" brushRef="#br0" timeOffset="1.26266E6">27781 16594 0,'0'0'16,"0"0"-16,0 0 0,0 0 15,0-24-15,0 24 0,25 0 16,-25 0-16,0 0 0,0 0 15,25 0-15,-25 0 0,0 0 16,0 0-16,0 0 0,0 0 16,0 0-16,0 0 15,0 24-15,25-24 0,-25 0 0,0 0 16,0 25-16,0-25 0,0 0 0,24 0 15,-24 25-15,0-25 16,0 0-16,25 25 16,-25 0-16,0-25 0,0 0 0,0 0 15,0 0-15,0 24 0,0-24 0,0 0 16,0 25-16,0-25 0,25 0 0,-25 0 15,0 0-15,0 25 16,0-25-16,0 0 16,0 0-16,0 0 0,0 25 15,0-25-15,0 0 0,25 0 0,-25 0 0,0 0 16,0 0-16,0 0 0,0 0 0,0 0 0,0 0 15,0 0-15,0 25 0,25-25 16,-25 0-16,24 0 16,-24 0-16,25 0 0,0 0 15,0-25-15,-25 25 0,25 0 16,0 0-16,-25-25 0,24 25 15,1 0-15,-25-25 0,25 25 16,0-25-16,0 25 0,-1-24 16,26-1-16,-25 25 15,-25-25-15,25 25 0,-1-25 16,1 25-16,0-25 0,0 25 15,-25 0-15,25 0 0,-1-24 16,1 24-16,-25-25 0,25 25 0,-25 0 16,25 0-16,0-25 15,-1 0-15,1 25 0,-25 0 0,25 0 16,-25 0-16,25-25 15,-25 25-15,25 0 0,-25 0 0,0-24 0,0 24 16,0 0-16,0 0 0,0 0 0,0 0 16,0 0-16,0 0 0,0 0 15,0 24-15,0-24 0,-25 0 16,25 0-16,0 0 0</inkml:trace>
  <inkml:trace contextRef="#ctx0" brushRef="#br0" timeOffset="1.26405E6">27682 17636 0,'0'0'15,"0"0"-15,0 0 0,0 0 16,0 0-16,0 0 0,0 0 16,0 0-16,0 0 0,25 0 0,-25 0 15,0 0-15,0 0 0,0 0 16,0 0-16,0 0 0,25 0 0,-25 25 15,0-25-15,0 0 16,0 0-16,0 0 0,0 25 0,0-25 16,0 0-16,0 0 0,0 25 0,0-25 15,0 0-15,0 0 0,0 24 0,0-24 16,0 0-16,0 0 0,0 25 0,24-25 0,-24 0 15,0 0-15,0 25 16,0-25-16,0 25 0,25-25 16,-25 0-16,0 25 0,0-25 0,0 0 15,25 0-15,-25 0 0,0 24 16,0-24-16,25 0 15,0 0-15,-25 0 0,24-24 0,-24 24 16,25 0-16,0-25 0,0 0 0,0 25 0,-1-25 16,1 25-16,-25-25 0,25 1 0,25-1 15,-25 0-15,-1 0 0,1 25 0,0-25 16,-25 25-16,25-24 0,0 24 15,-1-25-15,1 25 0,0-25 0,-25 25 16,25-25-16,0 0 0,24 0 16,-24 25-16,0-24 0,-25 24 0,49-25 15,-49 25-15,25-25 0,-25 25 0,25 0 16,0-25-16,-25 25 0,25-25 0,-25 25 15,0 0-15,24 0 16,-24-24-16,0 24 0,0 0 0,0 0 16,0 0-16,0 0 0,0 0 0,-24 0 15,24 0-15,-25 0 0</inkml:trace>
  <inkml:trace contextRef="#ctx0" brushRef="#br0" timeOffset="1.38117E6">28600 3299 0,'0'0'0,"0"0"15,0 0-15,0 0 0,0-25 0,0 25 16,0 0-16,0 0 16,0 0-16,0-25 15,0 25-15,0 0 0,0 0 16,0 0-16,0 0 15,0 0-15,0 0 0,0 0 16,0 0-16,0 0 16,0 0-16,0 0 0,0 25 0,0-25 15,0 0-15,0 25 0,0-25 16,0 25-16,0-25 0,0 25 0,0-25 15,0 24-15,0 1 0,0-25 16,0 25-16,0 0 16,0 24-16,0-24 0,0-25 15,0 25-15,0 0 16,0 0-16,0-25 0,0 0 0,0 24 0,0-24 15</inkml:trace>
  <inkml:trace contextRef="#ctx0" brushRef="#br0" timeOffset="1.38161E6">28625 3324 0,'0'0'0,"0"0"0,0-25 0,0 25 16,24 0-16,-24 0 16,25 0-16,0 0 0,-25 0 0,25 0 15,-25 0 1,25 25-16,-25-25 0,0 25 15,0-1-15,0-24 0,-25 25 16,0 0-16,0-25 0,25 25 0,0-25 16,-25 0-16,25 25 0,-24-25 15,24 0-15,-25 24 0,25 1 0,-25-25 16,25 0-16,0 0 0,0 25 15,0-25-15,0 0 0,0 0 16,25 0-16,-25 0 0,0 0 0,0 0 16,0 0-16,0 0 0,0 0 0,0 25 15,0-25-15,0 0 0,25 0 16,-25 0-16,0 25 0,24-25 15,-24 0-15,0 0 0,25 24 16,-25-24-16,25 25 0,-25-25 0,0 0 16,25 0-16,0 25 0</inkml:trace>
  <inkml:trace contextRef="#ctx0" brushRef="#br0" timeOffset="1.38207E6">28873 3522 0,'0'0'0,"24"-25"0,1 25 16,-25 0-16,25-24 0,0 24 0,0 0 15,-25 0-15,0 0 0,24 0 0,-24 0 16,0-25-16,25 25 0,-25 0 0,0 0 16,0 0-16,0 0 0,0 0 0,0 0 15,0 0-15,-25 0 0,25 0 0,0 0 16,0 0-16,-24 0 0,24 0 0,-25 0 15,25 0-15,0 0 0,-25 0 0,25 0 16,0 0-16,-25 0 0,25 0 16,0 25-16,-25-25 0,25 0 0,-24 0 15,24 24-15,0-24 0,0 0 0,-25 25 16,25-25-16,0 25 15,0 0-15,0-25 0,0 25 16,0-25-16,0 0 0,0 24 0,25-24 16,-25 0-16,0 25 0,24-25 15,-24 0-15,25 0 0,-25 0 0,0 0 16,25 0-16,-25 25 0,25-25 0,0 0 15,-1 0-15,1-25 0,0 25 16,0 0-16</inkml:trace>
  <inkml:trace contextRef="#ctx0" brushRef="#br0" timeOffset="1.38359E6">29518 3349 0,'0'0'0,"-25"0"0,25-25 15,0 25 1,0 0-16,-25 0 16,0 0-16,0 0 0,1 0 15,24 0 1,-25 25-16,0-25 15,25 0-15,0 24 0,0-24 0,0 0 16,-25 25-16,25-25 0,0 25 16,0-25-16,0 25 0,-25 0 15,25-1-15,0-24 0,0 0 16,25 25-16,-25 0 15,0-25-15,0 0 0,25 0 0,-25 25 16,50-25-16,-50 0 0,24 0 0,1 0 16,25-25-16,-50 25 15,25 0-15,-25-25 16,24 25-1,1-25-15,-25 1 0,0-1 16,0 0-16,0 25 0,0 0 16,0 0-1,0-25-15,0 25 0,0 0 0,0 0 16,0 0-16,0 0 15,0 0-15,0 0 0,0 0 0,0 0 16,0 25-16,-25 0 16,25 0-16,0-25 15,0 24-15,0 1 16,0-25-16,0 25 0,0-25 0,0 0 0,0 25 15,0-25-15,25 0 0,-25 0 16,25 0-16,-25 0 16,25 0-16,-25 0 0,25 0 0,-1-25 15,-24 25-15,25 0 0,-25-25 16,25 0-16,-25 25 0,25-24 0,-25 24 15,0-25-15,25 0 0,-25 25 16,0-50-16,0 26 0,-25-26 16,25 50-16,-25-25 15,0 0-15,0 25 16,1-24-16,-1 24 0,25 0 0,-25 0 15,0 0 1,25 0-16,-49 0 0,49 0 16,0 0-16,-25 0 0,0 0 15,25 0-15,-25 0 0,25 0 16,0 24-16,-25-24 0,25 0 15,-24 25-15,-1-25 16,25 25-16,-25 0 0,25-25 0,-25 25 16,25-25-16,0 24 0,0-24 15,0 25-15,0-25 0,0 25 0,0 0 16,0-25-16,0 25 0,25-1 0,-25 1 15,25-25-15,-25 25 16,25 0-16,-1 0 0,-24-25 16,25 24-16,-25-24 0,25 25 15,-25-25-15,25 25 0,0-25 0,-25 0 0,24 0 16,-24 25-16,25-25 0,0 0 15,-25 0-15</inkml:trace>
  <inkml:trace contextRef="#ctx0" brushRef="#br0" timeOffset="1.38435E6">30162 3324 0,'0'-25'16,"-24"25"-16,24 0 0,0 0 15,0 0-15,-25 0 16,0 25-16,0-25 0,25 0 16,-25 25-16,25-25 0,-24 0 0,24 24 0,0-24 15,-25 0-15,25 25 16,-25 0-16,0 0 0,25-25 15,0 25-15,0-25 0,0 0 16,0 24-16,0 1 0,0 0 16,0-25-16,0 25 0,0-25 15,25 0-15,-25 25 0,25-25 16,-25 24-16,25-24 15,-1 0-15,-24 0 0,0 0 0,25 0 0,-25 0 16,25 0-16,-25-24 16,0 24-16,25 0 0,-25-25 0,25 25 15,-1-25-15,-24 0 0,25 25 16,-25-25-16,0 25 0,0-24 15,25 24-15,-25-50 0,0 50 16,0-25-16,0 25 0,25 0 16,-25-25-16,0 25 0,0-24 15,0 24-15,0 0 0,0 0 0,0-25 16,0 25-16,0 0 0,0 0 15,0 0-15,0 0 16,0 0-16,0 0 0,0 0 0,0 0 16,0 0-16,0 0 15,0 0-15,0 0 0,0 0 16,0 0-16,0 0 0,0 0 15,0 0-15,0 0 16,0 0-16,0 0 0,0 25 16,0-25-16,0 0 0,0 0 0,0 0 15,0 0-15</inkml:trace>
  <inkml:trace contextRef="#ctx0" brushRef="#br0" timeOffset="1.38633E6">29021 4366 0,'0'0'15,"0"0"-15,0 0 0,0 0 0,0 0 16,0 0 0,0 0-16,0 0 15,0 0-15,0 0 0,0 0 0,0 0 16,0 0-16,0 24 0,0-24 0,0 0 0,0 0 15,0 25-15,0-25 16,0 25-16,0 0 0,0 0 16,0-25-16,0 24 15,0 1-15,0 0 0,0 0 0,0 0 16,0-25-16,0 24 0,0-24 15,0 25-15,0 0 0,0 0 0,0 0 0,-24-1 16,24-24-16,0 50 16,0-50-16,0 50 0,0-25 0,0-25 15,0 24-15,0 1 0,0 0 0,0-25 16,0 50-16,0-50 0,0 24 15,0-24-15,0 50 0,0-50 0,0 50 16,0-50-16,0 24 0,0 1 16,-25 0-16,25 25 0,0-26 15,0 1-15,-25 0 0,25 0 16,0 0-16,0 24 0,-25-24 0,25 25 15,0-50-15,0 24 0,0 1 16,0-25-16,0 25 0,-25 0 0,25 0 16,0-25-16,0 24 0,0 1 15,0 0-15,0-25 0,-24 25 16,24 0-16,0-1 0,0 1 0,0-25 15,0 50-15,-25-50 0,25 25 16,0 0-16,0-1 0,0-24 0,0 25 16,0-25-16,0 25 0,0-25 0,0 25 15,0 0-15,0-1 0,0-24 0,0 25 16,0-25-16,0 25 0,0 0 0,0-25 15,0 25-15,0-25 0,0 24 16,0-24-16,0 25 0,0 0 0,0-25 0,0 0 16,0 25-16,0-25 0,0 25 0,0-1 15,0-24-15,0 25 0,0-25 16,0 25-16,0 0 0,0 0 0,0 24 15,0-24-15,0-25 0,0 25 0,0 0 16,0-1-16,0 1 16,0 0-16,0 0 0,0 0 0,0-25 0,0 24 15,0-24-15,0 25 0,0 0 16,0-25-16,0 25 0,0 0 15,0-25-15,0 24 0,0-24 16,0 25-16,0-25 0,0 0 0,0 25 16,0-25-16,0 0 0,0 25 0,0-25 0,0 0 15,0 0-15,0 25 0,0-25 0,0 0 16,0 25-16,0-25 0,0 0 15,0 0-15,0 0 0,0 24 16,0-24-16,0 0 0,0 0 0,0 0 16,0 25-16,0-25 15,0 25-15,0-25 0,0 0 0,0 0 0,0 0 16,0 25-16,0-25 0,0 25 15,0-25-15,0 0 0,0 0 0,0 0 16,0 24-16,0-24 0,0 0 16,0 0-16,0 0 0,0 0 15,0 25-15,0-25 0,0 0 0,0 0 16,0 25-16,0-25 15,0 0-15,0 0 0,0 25 0,0-25 0,0 0 16,0 0-16,0 0 0,0 0 16,0 0-16,0 0 0,0 25 0,0-25 15,0 0-15,0 0 0,0 0 16,0 0-16,0 24 15,0-24-15,0 0 0,0 25 0,0-25 16,0 0-16,0 0 16,0 25-16,25-25 0,-25 0 15,0 0-15,0 0 0,0 0 16,0 25-16,0-25 0,0 0 0,0 0 15,-25 0-15,25 25 16,0-25-16,0 0 0,0 0 16,0 0-16,0 24 0,0-24 15,0 0-15,0 0 16,0 25-16,0-25 15,-25 0-15</inkml:trace>
  <inkml:trace contextRef="#ctx0" brushRef="#br0" timeOffset="1.38699E6">28699 7094 0,'0'0'15,"0"-25"-15,0 25 0,0 0 0,0 0 16,0 0-16,0 0 0,0 0 0,0 0 15,25 0-15,-25 0 16,0 0-16,0 0 0,0 25 0,0-25 0,0 0 16,25 0-16,-25 25 0,0-25 15,0 25-15,24-25 0,-24 25 16,0-1-16,25 1 0,-25 0 15,0-25-15,0 25 16,0-25-16,25 25 16,-25-1-16,25 1 0,-25-25 15,0 0-15,25 25 0,-25-25 16,0 0-16,24 0 0,-24 0 0,25-25 15,0 25-15,-25 0 0,25-25 0,0 25 16,-1-24-16,1 24 0,0-25 0,-25 25 16,25 0-16,0-25 0,0 25 15,24-50-15,-24 26 16,0-1-16,0 0 0,-25 25 0,24-25 15,-24 0-15,25 1 0,-25 24 0,0 0 16,25-25-16,-25 25 16,0-25-16,0 25 0</inkml:trace>
  <inkml:trace contextRef="#ctx0" brushRef="#br0" timeOffset="1.43288E6">26491 5383 0,'0'0'0,"0"0"0,0 0 16,0 0-16,-24 0 15,24 0-15,0-25 16,0 25-16,0 0 0,0 0 15,-25 0-15,25 0 0,0 0 16,-25 0-16,25 0 16,0 0-16,-25 0 0,25 0 15,0 0-15,0 0 0,0 0 16,0 0-16,0 0 15,-25 0-15,25 0 0,0 0 0,0 0 16,0 0-16,0 0 0,0 0 0,-24 0 16,24 0-1,0 0-15,0 0 0,0 0 0,0 0 0,0 0 16,-25 0-16,25 0 0,0 0 15,0 0-15,0 0 0,0 0 0,0 0 16,0 0-16,0 0 16,0 0-16,0 0 15,0 0-15,0 0 0,-25 0 16,25 0-16,0 0 0,0 0 0,-25 0 15,25 0-15,0 0 16,0 0-16,-25 0 0,25 0 16,0 0-16,0 0 0,-24 0 15,24 0-15,0 0 0,0 0 0,0 0 16,0 0-16,-25 0 0,25 0 15,0 0-15,0 0 0,0 0 16,0 0-16,-25 0 16,25 0-16,-25 25 0,25-25 0,0 0 15,-25 0-15,25 0 0,0 0 0,0 0 0,-24 0 16,24 0-16,0 24 0,-25-24 0,25 0 15,0 0-15,-25 25 16,0-25-16,0 25 0,25-25 16,0 0-16,-24 25 15,-1 0-15,0-25 0,0 49 16,25-49-16,-25 0 15,25 25-15,-25 0 0,25-25 16,0 0-16,0 25 0,0-25 0,-24 0 16,24 24-1,0 1-15,0 0 0,0 0 0,0-25 16,0 25-16,0-25 0,0 24 0,0-24 15,0 0-15,0 25 0,0 0 16,24 0-16,-24-25 0,0 25 16,25 0-16,0-1 15,-25-24-15,0 25 0,25-25 0,-25 0 0,0 25 16,25-25-16,-25 0 0,25 25 15,-25-25-15,0 25 16,49-25-16,-24 24 0,0-24 16,-25 25-16,25-25 0,-25 0 0,49 25 15,-49-25-15,25 0 0,-25 0 16,25 0-16,0 25 0,-1-25 15,1 0-15,-25 0 0,50 25 16,-50-25-16,49 0 0,-24 24 16,25-24-16,-50 0 0,25 0 15,-1 0-15,1 0 0,-25 25 16,25-25-16,0 0 0,-25 0 15,49 0-15,-49 0 0,25 0 0,0 25 16,-25-25-16,25 0 0,0 0 16,-1 0-1,1 0-15,0 0 0,0 0 0,0 0 0,-25 0 16,24 0-16,1 0 15,0 0-15,0 0 0,0 0 0,-25 0 16,24 0-16,-24 0 0,25 0 16,-25 0-16,25 0 0,-25 0 15,25 0-15,0 0 0,-25 0 0,0 0 16,25 0-16,-25 0 0,24 0 0,1 0 15,-25 0-15,25 0 0,0 0 16,0 0-16,-1 0 0,-24 0 16,25 0-16,25-25 0,-50 25 0,25 0 15,-25 0-15,24 0 0,-24 0 16,25 0-16,0 0 0,-25 0 0,25 0 15,-25 0-15,25 0 0,-25 0 16,0 0-16,24-25 0,-24 25 0,25 0 16,-25 0-16,25 0 0,-25 0 0,0 0 15,0 0-15,25 0 0,-25 0 0,0 0 16,25 0-16,-25-24 15,0 24-15,24 0 0,-24 0 0,0 0 16,0 0-16,25-25 0,-25 25 0,0 0 16,0 0-16,0 0 0,0 0 0,25-25 15,-25 25-15,0 0 0,0 0 0,0 0 0,0 0 16,25-25-16,-25 25 15,0 0-15,25-25 0,-25 25 0,24-24 16,-24 24 0,25-25-16,-25 25 0,0-25 15,0 25-15,25 0 0,-25-25 0,0 25 16,0 0-16,0-25 0,0 25 0,0 0 15,25 0-15,-25-24 16,0-1-16,0 25 0,0-25 16,25 0-1,-25 25-15,0-25 0,0 25 16,0-25-16,24 25 0,-24 0 15,0-24-15,0 24 0,0 0 0,0-25 0,0 25 16,0 0-16,0 0 0,0 0 16,0-25-16,0 25 0,0 0 0,0-25 15,0 25-15,0 0 0,0-25 16,0 25-16,0-24 0,0 24 15,0 0-15,-24-25 16,-1 0-16,25 25 0,-25-25 16,25 25-16,-25-25 0,25 25 0,0 0 15,-25 0-15,25-24 16,-24 24-16,-1-25 0,0 25 0,25 0 15,-25 0-15,25-25 0,-25 25 16,1 0-16,-1 0 0,25-25 0,-25 25 0,0 0 16,0 0-16,1 0 15,-26-25-15,25 25 0,0 0 0,25 0 16,-24 0-16,-51-24 0,75 24 15,-25 0-15,1 0 0,-1 0 0,0 0 16,0 0-16,0 24 0,1-24 16,24 0-16,-25 25 0,-25-25 15</inkml:trace>
  <inkml:trace contextRef="#ctx0" brushRef="#br0" timeOffset="1.43379E6">24929 4638 0,'0'0'16,"0"0"-16,0 0 15,0 0-15,0 0 16,0 25-16,0-25 16,0 25-16,25 0 15,-25-25-15,0 0 0,0 25 16,0-1-16,0 1 0,24 0 15,-24-25-15,0 0 0,0 0 0,0 25 16,25-25-16,-25 0 0,0 0 16,25 0-16,0 0 0,-25 0 0,25 0 15,-1 0-15,-24 0 0,25-25 16,0 25-16,25-25 0,-26 25 0,-24-25 15,75 1-15,-50-1 16,24 0-16,-24 0 0,-25 25 0,25-25 16,24 1-16,-49-1 0,25 25 15,0-25-15,-25 25 0,25-25 0,0 25 16,-1-25-16,1 25 0,0-24 15,-25 24-15,25 0 0,0 0 0,-25-25 0,0 25 16,24 0-16,-24 0 16,0 0-16,0 0 15,0 0-15,0 0 0,0 0 0,0 0 0,0 0 16,0 0-16,0 0 0,0 0 0,0 0 15,0 0-15,0 0 16,0 0-16,0 0 0,0 0 16,0 0-16,0 0 15,25 0-15,-25 0 0,0 25 0,0-25 16,0 0-16,0 0 0,0 0 15,25 0-15,-25 0 0,0 0 0,0 0 0,0 0 16,0 0-16,0 0 0</inkml:trace>
  <inkml:trace contextRef="#ctx0" brushRef="#br0" timeOffset="1.43513E6">24978 4837 0,'0'0'0,"0"0"0,0 0 16,25 0-16,-25 25 0,25-25 16,0 0-16,-25 0 0,49 0 15,-49-25-15,25 25 0,0 0 0,25-25 16,-1 25-16,-24-25 0,0 25 15,0 0-15,24-25 0,-24 1 16,0 24-16,24-25 0,-24 0 16,0 25-16,25-25 0,-26 25 15,1-25-15,25 1 16,-25 24-16,-1 0 0,1-25 0,-25 25 15,25 0-15,-25 0 0,50-25 0,-50 25 16,24 0-16,1 0 0,-25 0 0,25 0 16,0 0-16,-25 0 0,0 0 15,25 0-15,-25 0 0,0 0 16,0 0-16,0 0 15,0 0-15,0 0 0,0 0 0,0 0 16,0 0-16,0 0 0,0 0 16,0 0-16,0 0 0,0 0 0,0 0 0,0 0 15,0-25-15,0 25 0,0 0 16,0 0-16,0 0 0,0 0 15,0 0-15,0 0 0,0 0 0,0 0 16,0 0-16,0 0 16,0 0-16,0 0 0,0 0 0,0 0 15,0 0-15,0 0 0,0 0 0,0 0 16,0 0-16,0 0 0,0 0 0,0 0 15,0 0-15,0 0 0,0 0 0,0 0 0,0 0 16,0 0-16,0 0 0,0 0 16,0 0-16,0 0 0,0 0 0,0 0 0,0 0 15,0 0-15,0 0 0,0 0 0,0 0 16,0 0-16,0 0 0,0 0 15,0 0-15,0 0 16,0 0-16,0 0 16,0 0-16,0 0 0,0 0 0,0 0 15,0 0-15,0 0 0,0 0 0,0 0 16,0 0-16,0 0 15,0 0-15,0 0 0,0 0 0,0 0 16,0 0-16,0 0 16,0 0-16,-25 0 0,25 0 0</inkml:trace>
  <inkml:trace contextRef="#ctx0" brushRef="#br0" timeOffset="1.44799E6">26268 7962 0,'0'0'16,"0"0"-16,0 0 15,0 0-15,0 0 0,0 0 0,0 0 16,0 0-16,0 0 0,-25 0 0,25 0 16,0 0-16</inkml:trace>
  <inkml:trace contextRef="#ctx0" brushRef="#br0" timeOffset="1.44954E6">24705 7342 0,'0'0'16,"0"0"-16,0-25 0,0 25 15,0 0-15,0 0 0,-24-24 16,24 24 0,0-25-16,0 0 0,-25 25 0,25 0 15,0 0-15,0 0 0,-25-25 0,25 25 16,-25 0-16,0 0 15,25 0-15,-24 0 0,-1 0 16,25 0-16,-25 0 0,25 0 0,-25 0 16,25 0-16,-25 0 0,25 0 15,-24 0-15,-1 0 0,0 0 16,-49 25-16,24-25 15,25 0-15,0 0 0,1 25 16,-1-25-16,0 0 0,-25 25 0,26-25 0,-1 0 16,0 0-16,25 24 0,-25-24 15,0 0-15,25 0 0,-24 25 0,24-25 16,-25 25-16,25-25 15,-25 25-15,25 0 0,0-1 0,-25-24 16,25 25-16,0 25 0,-25-25 16,25-25-16,0 24 15,-25 26-15,25-25 16,0 0-16,-24-1 15,24 26-15,-25 0 16,25-50-16,0 24 0,0-24 16,0 25-16,25 0 0,-25 0 15,0-25-15,0 25 0,24-1 0,-24 1 16,0-25-16,25 25 0,-25-25 0,0 25 15,0-25-15,25 25 0,-25-25 0,0 25 16,25-25-16,-25 24 0,0-24 0,25 0 16,-25 25-16,25-25 0,-1 25 0,1 0 15,-25-25-15,25 0 0,0 25 16,0-25-16,-1 24 0,1-24 0,-25 0 15,25 0-15,0 0 16,-25 25-16,25-25 0,-1 0 0,-24 0 16,25 0-16,0 0 0,-25 0 0,25 0 15,-25 25-15,25-25 0,-1 0 0,-24 0 16,25 0-16,25 0 0,-25 0 0,-1 0 15,1 0-15,25 0 0,-25 0 0,-1 0 16,26 0-16,0 0 0,-26 0 0,-24 0 16,25-25-16,0 25 0,0 0 0,0 0 15,-25 0-15,24 0 0,1 0 0,-25 0 16,25 0-16,-25-25 0,25 25 15,0 0-15,0-24 16,-1-1-16,1 0 0,0 0 16,0 25-16,-25-25 0,25 25 0,-25-24 15,24 24-15,1-25 0,-25 0 16,25 25-16,-25-25 15,25 0-15,-25 0 0,25 1 0,-25-1 16,0 25-16,0-25 0,0 0 16,0 25-16,0-25 0,0 25 0,0-24 15,0 24-15,24-25 16,-24-25-16,-24 50 0,24-25 15,0 25-15,0-24 0,0-1 0,0 25 16,0 0-16,0-25 0,-25 25 16,25-25-16,-25 0 0,25 25 15,0-24-15,-25 24 0,25-25 0,-25 25 16,25 0-16,0-25 0,0 25 0,-24-25 15,24 25-15,0 0 0,-25-25 16,25 25-16,-25-24 16,25 24-16,0-25 0,-25 25 0,25 0 15,-25 0-15,25 0 0,-24-25 16,-1 25-16,0 0 0,0-25 15,0 25-15,0 0 0,1 0 0,24 0 16,0 0-16,-25 0 0,25 0 0,-25 0 16,25 0-16,0 0 0,-25 0 0,25 0 15,0 0-15,-25 0 0,25 25 16,0-25-16,-24 0 15,-26 25-15,25-25 16,25 0-16</inkml:trace>
  <inkml:trace contextRef="#ctx0" brushRef="#br0" timeOffset="1.45388E6">27880 5953 0,'-49'0'0,"24"0"16,-25-25-16,26 25 0,-26 0 15,25-24-15,0 24 16</inkml:trace>
  <inkml:trace contextRef="#ctx0" brushRef="#br0" timeOffset="1.45981E6">24581 6176 0,'0'0'15,"-24"0"-15,24 0 0,0 0 16,0 0-16,0 0 16,0 0-16,-25 0 0,25 0 0,0 0 15,0 0 1,-25 0-16,25-24 15,-25 24-15,0 0 0,25 0 0,0 0 0,-24 0 16,24 0-16,-25 0 0,25 0 16,0 0-16,-25 0 0,25 0 15,-25 0-15,-24 0 0,24 0 0,0 0 16,0 0-16,-24 0 15,24 24-15,-25-24 0,25 0 0,1 0 0,-1 0 0,0 0 16,0 0-16,0 25 0,1-25 16,-1 0-16,0 0 0,0 25 15,-25-25-15,26 0 0,-1 25 16,0-25-16,-25 25 0,1-25 0,24 24 15,25-24-15,-25 25 0,0-25 0,25 0 16,-24 25-16,24 0 0,-25 0 0,25-25 16,0 24-16,-25-24 0,25 25 0,0-25 15,0 25-15,0 0 16,-25 24-16,25-24 0,0 0 0,0 0 15,0 0-15,0-25 0,0 24 0,0 1 16,0-25 0,0 25-16,0 25 0,0-50 0,0 24 0,25-24 15,-25 25-15,0-25 0,0 25 0,0-25 0,0 25 16,0-25-16,0 25 0,25-25 15,-25 25-15,25 24 16,-25-49-16,24 25 0,1-25 0,0 25 16,-25-25-16,25 0 0,-25 0 0,25 25 15,-1-25-15,-24 0 16,50 24-16,0-24 0,-26 25 0,1-25 15,-25 0-15,25 0 0,0 25 0,-25-25 16,25 0-16,-25 0 0,25 0 0,-25 0 16,49 25-16,-49-25 0,25 0 15,-25 0-15,25 0 0,24 0 16,-24 0-16,-25 0 0,25 0 0,0 25 0,-25-25 15,25 0-15,-1 0 0,1 0 16,0 0-16,25 0 0,-26 0 16,76 0-16,-76 0 15,26 0-15,-25 0 0,24 0 0,-24 0 16,0 0-16,25 0 0,-26 0 15,1 0-15,0 0 0,0 0 0,24 0 16,-24 0-16,0-25 0,0 25 16,0 0-16,24 0 15,-24 0-15,0-25 16,0 25-16,49 0 0,-74-25 15,25 25-15,0 0 0,0 0 16,-25-25-16,24 25 0,1-24 16,0 24-16,-25 0 0,25-25 0,0 25 15,-25-25-15,24 25 0,-24 0 16,25-25-16,-25 25 0,0 0 0,25-25 0,-25 25 15,0 0-15,25-24 0,0 24 16,-25-25-16,24 25 0,-24 0 0,0-25 16,25 25-16,-25-25 0,0 25 15,25-25-15,-25 0 0,0 25 16,0-24-16,0-1 0,0 25 15,0-25-15,0 0 0,0 0 16,0 25-16,0-49 16,0 24-16,0 0 0,0 25 0,0-25 15,0 1-15,0-1 16,0 0-16,0 25 0,-25-25 0,25 25 15,0-25-15,0 1 0,-25 24 16,25-25-16,0 25 0,-24 0 16,24 0-16,0-25 0,-25 25 15,0 0-15,25-25 0,-25 25 16,25 0-16,0-25 0,-25 25 0,25-24 15,-24 24-15,-1-25 0,25 25 16,-25 0-16,25 0 0,0-25 16,-25 25-16,0 0 0,1-25 15,-1 25-15,0 0 0,0 0 0,25-25 16,-25 25-16,1 0 0,-1 0 0,25 0 15,-25 0-15,0 0 0,25 0 16,0-24-16,-25 24 0,25 0 0,0 0 16,-24 0-16,-1 0 0,25 0 15,-25 0-15,25 0 0,-25 0 0,25 0 16,0 0-16,-25 0 0,0 0 0,25 0 15,-24 0-15,-26 0 16,25 0-16,0 0 0,25 0 0,-24 0 16,24-25-16,-25 25 0,25 0 15,-25 0-15,25 0 0,-25 0 16,0 0-16,25 0 0,-24 0 0,24 0 15,-25 0-15,0 0 0,0 0 0,0 0 16,25 0-16,-24 0 0,-1 0 16,25 0-16,-25 25 0,25-25 0,-50 0 15,50 0-15,-24 24 0,24-24 0,-25 0 16,25 0-16,-25 0 0,0 25 15,25-25-15,0 0 0,-25 0 16,25 0-16,-24 0 0,24 0 0,0 0 16,-25 0-16,25 25 0,-25-25 15,0 0-15,25 0 0,-25 0 0,1 0 16,24 0-16,-50 25 15,25-25-15,-24 0 0,49 25 0,-25-25 16,-25 0-16,50 24 0,-25-24 0,25 0 16,-25 0-16,25 25 0,0-25 0,-24 0 15,24 0-15,0 0 0,-25 25 16,25-25-16,-25 0 0,25 25 15,-25 0-15,0-25 0,25 24 16,-24-24-16,-1 25 16,25-25-16,-25 25 15,25-25-15,-25 0 0,25 25 0,0-25 16,0 25-16,-25-25 0,25 0 0,0 0 0,0 24 15,-24-24-15,24 25 0,-25-25 16,25 25-16,0-25 0,-25 25 16,25-25-16,0 0 0,0 25 15,-25-25-15,25 24 16,-25-24-16,25 25 0,0-25 15,-24 25-15,24-25 16,0 0-16,0 25 0,0-25 0,0 25 16,0-25-16,-25 0 0,25 24 15,0-24-15,0 25 16,0-25-16,0 25 0,25-25 0,-25 25 15,0-25-15,0 0 0,0 25 0,24-25 0,-24 25 16,25-25-16,-25 24 0,0-24 0,25 0 16,-25 25-16,0-25 0,25 25 0,-25-25 15,0 0-15,25 25 0,-25-25 0,0 0 16,0 25-16,24-25 0,-24 0 15,0 24-15,0-24 0,25 25 16,0-25-16,-25 0 0,25 25 0,0-25 16,-25 0-16,24 25 0,1-25 0,0 0 15,0 0-15,0 25 16,-1-25-16,26 0 0,-25 0 15,0 0-15,0 24 16,-25-24-16,24 0 0,1 0 0,-25 0 0,25 0 16,0 0-16,-25 25 0,25-25 15,-1 0-15,1 0 0,-25 0 16,25 0-16,-25 25 0,25-25 0,0 0 0,-25 0 15,24 0-15,1 0 0,25 0 16,-25 0-16,-1 0 0,-24 0 16,75 0-16,-50 0 0,-1 0 0,1 0 15,-25 0-15,50 0 0,-50 0 16,25 0-16,-1 0 0,-24 0 0,0 0 15,25 0-15,-25 0 16,25 0-16,0 0 0,-25-25 0,25 25 16,-25 0-16,24 0 0,-24 0 0,25 0 15,25-25-15,-1 25 16,-24 0-16,0 0 0,0 0 0,0 0 15,0 0-15,-1 0 0,1-24 0,0 24 16,-25 0-16,25 0 16,-25 0-16,0 0 0,25-25 15,-25 25-15,24-25 0,-24 25 0,0 0 16,0 0-16,25-25 0,-25 0 0,25 25 0,-25 0 15,25-24-15,-25-1 0,0 25 16,25-25-16,-25 25 0,0 0 0,0-25 0,0 25 16,24 0-16,-24-25 0,0 25 0,0 0 15,0-24-15,0 24 0,0-25 16,0 25-16,25 0 0,-25 0 0,0-25 0,0 25 0,0 0 15,0-25-15,0 25 0,0-25 0,0 25 16,25 0-16,-25-25 0,0 25 0,0-24 16,0 24-16,0-25 0,0 25 15,25-25-15,-25 25 0,0 0 16,0-25-16,0 25 0,0-25 0,0 25 15,0 0-15,-25-24 0,25-1 16,0 25-16,0-25 0,0 0 16,0 25-16,0-25 0,0 25 15,0-24-15,-25 24 0,25-25 16,0 0-16,0 25 0,0 0 0,0-25 15,0 25-15,0 0 0,0-25 0,0 25 16,0-24-16,0 24 0,0 0 16,0 0-16,-25-25 0,25 25 15,0-25-15,0 25 0,0 0 16,0 0-16,0-25 0,0 25 0,0 0 15,0 0-15,0-25 16,-24 25-16,24-24 0,-25-1 0,25 25 16,-25 0-16,25-25 15,-25 0-15,25 25 0,-25 0 0,25-25 0,0 25 16,-24 0-16,24 0 0,0 0 0,-25-24 15,25 24-15,-25 0 0,25 0 0,0 0 16,-25-25-16,25 25 0,-25 0 0,1 0 16,-1 0-16,0 0 0,25 0 15,-75 0-15,51 25 0,-1-25 16,0 0-16,25 0 0,-25 0 0,0 0 0,1 0 15,24 0-15,-25 0 0,0 0 0,25 0 0,-25 0 16,25 0-16,-25 0 0,25 0 16,-24 0-16,24 0 0,-25 0 0,25 0 15,-50 24-15,50-24 0,-25 0 0,1 0 0,-1 0 16,25 0-16,-50 0 0,25 0 15,1 0-15,24 0 16,-75 0-16,50 0 0,25 0 16,-24 0-16,24 0 0,-25 0 0,25 0 0,0 0 15,-25 0-15,25 0 0,0 0 0,-25 0 16,25 0-16,0 0 0,-25 25 0,25-25 15,0 0-15,-49 0 16,49 0-16,0 0 0,-25 0 0,25 0 16,0 25-16,0-25 0,-25 0 0,25 0 0,0 0 15,0 0-15,0 0 0,0 0 0,0 0 16,0 0-16,0 0 15,25 0-15,0 0 0,-25 0 16,74 0-16</inkml:trace>
  <inkml:trace contextRef="#ctx0" brushRef="#br0" timeOffset="1.50711E6">23862 17314 0,'0'0'0,"-25"0"15,25 0-15,0 0 0,0-25 16,0 25-16,25 0 0,-25 0 15,0 0-15,0 0 16,-25 0-16,25 0 16,0 0-16,0 0 0,-25 0 0,25 0 0,0 0 0,-24 0 15,24 0-15,-25 0 0,25 25 16,-25-25-16,0 24 15,-24 1-15,24 0 0,25-25 16,-25 50 0,0-26-16,25 1 0,-25 0 15,25 25-15,-24-25 0,24-1 16,0 1-16,0 0 0,-25 25 15,25-26-15,0-24 0,0 25 16,0 0-16,-25 0 0,25 0 0,0-1 16,0-24-16,0 25 0,0 0 15,0 25-15,25-50 16,-25 24-16,25 26 0,-25-50 15,24 25-15,-24 0 0,25-1 0,25 26 16,-50-25-16,25 0 16,-1-1-16,1 1 0,0 0 15,0 0-15,0 0 0,24-1 16,-49 1-16,25-25 0,0 25 15,0 0-15,24 0 0,-49-25 0,25 24 16,0-24-16,0 0 0,0 25 0,24 0 16,-24-25-16,0 25 0,0-25 15,-1 0-15,1 25 0,25-25 16,-25 0-16,-25 0 15,49 25-15,-24-25 0,-25 0 0,25 0 16,0 24-16,-1-24 0,1 0 16,0 0-16,25 25 0,-50-25 15,24 0-15,1 0 0,-25 0 0,25 0 16,-25-25-16,25 25 0,0 0 0,-25 0 15,24 0-15,1 0 16,0 0-16,-25 0 16,25 0-16,-25 0 0,25 0 0,-1-24 0,1 24 15,-25 0-15,25 0 0,-25 0 16,0 0-16,25-25 0,-25 25 15,25 0-15,0 0 0,-25-25 0,24 25 16,-24 0-16,25 0 0,-25-25 0,25 25 16,-25 0-16,0-25 15,25 25-15,0-25 0,-25 25 0,24 0 16,-24-24-16,0 24 0,25 0 15,-25-25-15,25 25 0,-25-25 16,0 25-16,0 0 0,25 0 0,-25-25 0,0 25 16,0 0-16,25-25 0,-25 25 0,0 0 15,24-24-15,-24-1 0,0 25 0,25 0 16,-25-25-16,0 25 15,0-25-15,25 0 0,-25 25 16,0-24-16,25-1 0,-25 0 0,0 0 16,0 0-16,0 25 0,0-24 0,0 24 15,0-25-15,0 0 0,0 0 0,0 25 16,0-25-16,0 25 0,0-24 15,0-1-15,0 0 0,0 0 16,0 25-16,0-25 0,0 25 16,0-49-16,0 24 0,0 25 0,0 0 15,0-25-15,0 25 0,0-25 0,-25 25 16,25-24-16,0 24 0,-25-25 15,25 25-15,0-25 0,-25 25 16,25-25-16,0 25 0,-24-25 16,24 1-16,0 24 0,-25-50 15,25 50-15,0-25 0,-25 25 0,25-25 0,0 25 16,0 0-16,-50-49 0,50 49 15,0 0-15,-24 0 0,24-25 0,-25 25 0,25 0 16,-25 0-16,0 0 0,0-25 16,1 25-16,-1 0 15,0-25-15,0 25 0,0 0 0,25 0 0,-25-25 0,1 25 16,24 0-16,-25 0 15,0 0-15,0-24 0,0 24 16,-24 0-16,-26 24 0,51 1 16,-1-25-16,-25 25 0,-24 0 15,24 24 1,-74 1-16</inkml:trace>
  <inkml:trace contextRef="#ctx0" brushRef="#br0" timeOffset="1.51358E6">26764 17338 0,'0'0'16,"0"0"-16,0 0 0,-25 0 0,25 0 0,0 0 15,0 0-15,0 0 16,0 0-16,-24 0 16,24 0-16,0 0 15,-25 0-15,25 0 16,-25 0-16,0 0 15,25 0-15,-25 0 0,25 25 0,-24-25 16,-1 0-16,25 25 0,-25-25 16,0 25-16,0 0 0,25-25 15,-24 0-15,24 24 0,-25 1 16,0-25-16,25 25 0,0-25 15,-25 0-15,0 25 16,25 0-16,-24 0 0,24-25 16,0 24-16,-25 1 15,25 0-15,0-25 0,0 50 16,0-26-16,0 1 0,0 0 15,0-25-15,0 25 0,0 24 16,0-24-16,0 0 0,0 0 16,0-25-16,0 25 0,0-25 15,25 24-15,-25 1 0,0-25 16,0 25-16,0 0 0,24 0 15,-24-25-15,0 24 0,25-24 16,-25 25-16,25 0 0,0-25 0,-25 0 0,25 25 16,-25-25-16,24 0 0,-24 25 15,25-25-15,25 24 16,-50 1-16,25-25 0,-1 25 0,1-25 0,-25 25 15,25-25-15,0 0 0,-25 25 0,25-25 16,-1 24-16,-24-24 0,25 0 0,25 25 16,-50-25-16,25 25 0,-1-25 15,1 25-15,-25-25 0,50 0 16,-25 25-16,24-25 0,-24 0 15,25 0 1,-25 24-16,24-24 0,-24 0 16,0-24-16,0 24 0,-1 0 0,-24 0 15,25 0-15,0 0 0,-25-25 16,25 25-16,-25 0 0,25 0 0,-25 0 15,24 0-15,1-25 0,-25 25 0,0 0 16,25 0-16,-25 0 0,0 0 16,25-25-16,-25 25 0,0-25 0,25 25 0,-25 0 15,0-24-15,24 24 0,-24-25 16,25 0-16,-25 25 0,0-25 0,25 25 15,-25-25-15,25 1 0,-25 24 16,0-25-16,0 25 0,25-25 16,-25 0-16,0 25 0,0 0 15,0-25-15,0 25 0,0-24 16,0-1-16,0 25 0,24-25 15,-24 25-15,0-50 16,0 26-16,0 24 0,0-25 0,0 0 16,0 0-16,0 25 0,0 0 15,-24-25-15,24 25 0,0-24 16,0 24-16,0-25 0,0 25 0,-25-25 15,25 25-15,0-25 0,-25 25 0,25 0 16,0-25-16,0 25 0,-25-24 16,25-1-16,0 25 0,-25-25 15,25 25-15,0 0 16,-24-25-16,24 0 0,-25 25 0,25 0 0,0-24 15,0 24-15,-25 0 0,25-25 16,-25 25-16,25-25 0,-25 25 16,25 0-16,-24-25 15,24 25-15,0 0 0,0 0 0,-25-25 16,0 0-16,25 25 15,0 0-15,-25-24 0,25 24 0,0 0 16,-25 0-16,25-25 0,-24 25 0,24 0 16,0 0-16,-25 0 0,25 0 15,-25 0-15,0 0 0,0-25 0,25 25 16,-24 0-16,-1 0 0,25 0 0,-25 0 15,0 0-15,25 0 0,0 0 16,-25 0-16,25 0 0,-25 0 16,1 0-16,24 0 0,0 0 0,-25 0 15,0 0-15,25 0 0,-25 0 0,25 0 0,0 0 16,-25 0-16,25 0 0,-24 0 15,-1 0-15,25 25 0,-25-25 0,0 0 16,25 0-16,-25 0 0,1 0 16,24 0-16,0 0 0,-25 25 0,25-25 0,0 0 15,0 0-15,-25 0 16,25 24-16,0-24 0,0 0 15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10:22:14.739"/>
    </inkml:context>
    <inkml:brush xml:id="br0">
      <inkml:brushProperty name="width" value="0.05292" units="cm"/>
      <inkml:brushProperty name="height" value="0.05292" units="cm"/>
      <inkml:brushProperty name="color" value="#0070C0"/>
    </inkml:brush>
  </inkml:definitions>
  <inkml:trace contextRef="#ctx0" brushRef="#br0">27384 13915 0,'0'0'0,"0"0"0,0 0 0,0 0 16,0-24 0,0 24-16,0 0 0,0 0 15,0 0-15,0 0 0,0 0 0,0 0 0,0 0 16,0 0-16,0 0 0,0 0 0,0 0 15,25 0-15,-25 24 16,0-24-16,0 0 0,0 0 0,25 25 16,-25-25-16,0 25 0,25 0 15,-25-25-15,0 25 0,25-1 16,-25 1-16,0-25 0,0 25 0,0-25 15,0 25-15,0 0 16,0-25-16,24 0 0,-24 0 0,0 24 16,0-24-16,0 0 0,0 0 0,0 0 15,25 0-15,0-24 16,25 24-16,-1-25 0,-24 0 15,0 25-15,49-50 0,-24 50 16,-1-49-16,-24 49 16,50-50-16,-26 25 0,1 1 0,-25 24 15,49-50-15,-49 50 0,0-25 16,49 0-16,-24 1 0,-1-1 15,-24 0-15,25 25 16,-25-25-16,-1 25 16,-24 0-16,0 0 0,0 0 15,-24 0-15</inkml:trace>
  <inkml:trace contextRef="#ctx0" brushRef="#br0" timeOffset="298382.0665">24929 12675 0,'0'0'0,"0"0"15,0 0-15,0 0 0,0 0 16,0 0-16,0 0 15,0 0-15,0 0 0,0 0 16,0 0-16,0 0 0,0 0 0,0 0 16,0 0-16,0 0 0,0 0 15,0 0-15,0 0 16,0 0-16,0 0 0,0 0 0,0 0 15,0 0-15,0 0 16,0 0-16,0 0 0,0 0 16,0 0-16,0 0 15,0 0-15,0 0 16,0 0-16,0 0 0,0 0 15,0 0-15,0 0 16,0 0-16,0 0 0,0 0 16,0 0-16,0 0 15,0 0-15,0 0 0,0 0 0,0 0 16,0 0-16,0 0 15,25 0-15,-25 0 16,24 0 0,26 0-16,-25 0 0,0 25 15,-1-25 1,26 25-16,-25 0 0,-25-1 0,0-24 0,0 25 15,0 0-15,0-25 0,0 25 0,0 0 0,-25-1 16,0 1-16,25 0 0,-25 0 16,25 0-16,-24-1 0,-1 1 15,25 25-15,-25-25 0,25-25 16,0 24-16,0 26 0,25-50 15,-25 25-15,49 0 16,-49 0-16,25-25 0,-25 0 0,25 24 0,-25-24 16,0 0-16,25 25 15,-25-25-15,25 0 0,-25 25 0,0-25 16,0 25-16,0-25 0,0 25 0,0-25 15,0 24-15,0-24 16,24 50-16,-24-25 0,0 0 0,0-1 16,0 1-16,25 0 0,-25 0 15,0 0-15,0-1 0,0 1 0,25 0 16,-25 0-16,0 0 0,0-1 15,0 1-15,0 0 16,0 25-16,0-26 0,0-24 0,0 0 16,0 25-16,0-25 0,0 25 15,-25 0-15,25 0 0,-25-25 16,25 24-16,-24-24 0,-1 25 15,25-25-15,-50 25 0,50-25 0,-25 25 16,1-25-16,24 0 0,-25 25 0,0-25 0,25 0 16,-25 0-16,0 0 0,1 24 15,-1-48-15,-25 24 0</inkml:trace>
  <inkml:trace contextRef="#ctx0" brushRef="#br0" timeOffset="299041.1042">23912 13097 0,'0'0'16,"0"0"-16,0 0 0,0 0 16,0 0-16,0 0 15,0 25-15,0-25 0,0 0 16,0 24-16,25-24 15,-25 25-15,24 25 0,-24-25 16,50 49 0,-50-49-16,0-25 0,0 25 0,0 0 15,0-25-15,0 24 0,25-24 16,-25 25-16,0 0 0,0-25 15,0 0-15,25 25 16,-25-25-16,24 0 16,26 0-16,0-25 15,24 0-15,-49 25 0,49-49 16,1 24-16,-1 0 0,-24 25 15,-26-25-15,26 25 0,0-25 0,-26 25 16,51-24-16,-26-1 0,-24 25 0,0 0 16,0-25-16,25 25 0,-26-25 15,-24 25-15,25 0 0,-25 0 16,0 0-16,0 0 0,-25 0 15,25 0-15,-24 25 0,-1-25 0,0 0 16</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10:07:54.906"/>
    </inkml:context>
    <inkml:brush xml:id="br0">
      <inkml:brushProperty name="width" value="0.05292" units="cm"/>
      <inkml:brushProperty name="height" value="0.05292" units="cm"/>
      <inkml:brushProperty name="color" value="#0070C0"/>
    </inkml:brush>
  </inkml:definitions>
  <inkml:trace contextRef="#ctx0" brushRef="#br0">6573 11832 0,'0'0'0,"0"0"0,0 0 16,0 0-16,0 0 0,0 0 0,0-25 15,0 25-15,0 0 0,0 0 0,0 0 0,0 0 16,0 0-16,0 25 15,0-25-15,0 0 16,0 0-16,0 0 0,0 0 16,0 0-16,25 25 0,-25-25 0,0 24 15,25-24-15,-25 25 0,0-25 0,25 25 16,-25-25-16,24 25 0,-24 0 15,0-25-15,25 49 0,0-24 16,-25 0-16,0-25 0,25 25 0,-25-1 16,0 1-16,25-25 15,-25 0-15,0 25 16,0-25-16,0 0 15,0 0-15,0 0 16,0 0-16,24 0 16,-24 0-16,25-25 0,-25 25 0,25 0 15,-25-25-15,0 25 0,25 0 16,0-24-16,-25-1 0,25 0 0,-1 25 0,-24-25 15,25 0-15,0 1 0,-25 24 0,25-25 16,0 0-16,-1-25 0,26 26 16,-50-1-16,50 0 15,-26 0-15,1 0 0,-25 1 16,25 24-16,-25-25 0,0 25 0,25 0 0,-25 0 15,0-25-15,0 25 0,25 0 0,-25 0 16,0 0-16,0 0 0,0-25 16,0 25-16,0 0 15,0 0-15,0 0 0,0 0 0,0 0 16,0 25-16,0-25 0,-25 25 15,25-25-15,-25 25 0,25-25 0</inkml:trace>
  <inkml:trace contextRef="#ctx0" brushRef="#br0" timeOffset="1732.099">16421 18306 0,'0'0'16,"0"0"-16,0 0 0,0 0 0,0-25 0,0 25 15,0 0 1,-25 0-16,25 0 0,0 0 16,0 0-16,0 0 0,0 0 0,0 0 15,25 0-15,-25 0 0,0 0 0,0 0 16,0 0-16,25 0 0,-25 25 0,24-25 15,-24 25-15,25-25 16,0 24-16,0 1 0,-25-25 16,25 25-16,-1 0 15,1 0-15,-25-25 0,0 0 0,25 24 16,-25-24-16,0 0 0,0 0 15,25 25-15,-25-25 16,0 0-16,25 25 16,-25-25-16,0 0 0,24 0 15,-24 0-15,0 0 0,0 0 0,25 0 16,-25 0-16,25-25 0,-25 25 15,25-25-15,0 1 0,-25-1 0,24 25 16,26-50-16,-25 25 16,0 1-16,24-51 0,1 26 15,-25 24-15,-1 0 0,1-25 0,25 26 16,-50-1-16,25 0 15,-25 0-15,24 0 0,-24 25 0,25 0 0,-25 0 16,0 0-16</inkml:trace>
  <inkml:trace contextRef="#ctx0" brushRef="#br0" timeOffset="15571.8906">12129 4415 0,'0'0'15,"0"0"-15,0 0 16,0 0-16,0 0 0,0 0 16,0 0-16,0 0 15,0 0-15,0 0 0,0 0 16,0 0-16,0 0 0,0 0 0,-24 0 15,24 0-15,0 0 0,0 0 0,-25 0 16,25 0-16,0 0 0,-25 0 16,25 0-16,-25 0 0,25 0 0,0 0 15,0 0-15,-25 0 0,25 0 0,0 0 0,0 0 16,-24 0-16,24 0 0,0 25 0,0-25 15,-25 0-15,25 0 0,0 0 0,-25 0 16,25 25-16,-25-25 16,25 0-16,-25 25 0,1-25 15,24 0-15,0 0 16,-25 24-16,0-24 0,25 0 0,0 0 0,-25 25 15,25-25-15,-25 0 16,25 0-16,-24 25 0,24-25 0,0 0 16,0 0-16,0 25 0,0-25 0,-25 0 15,25 25-15,0-25 0,0 24 16,0-24-16,0 25 0,0-25 0,0 25 31,0 25-31,-25-26 0,25-24 0,0 25 16,0-25-16,0 25 0,0 0 0,0-25 15,0 25-15,0-25 0,0 0 0,0 25 16,25-25-16,-25 24 0,0-24 0,0 0 15,0 25-15,0-25 0,25 0 0,-25 25 16,24 0-16,-24-25 0,25 25 0,-25-25 16,0 24-16,25 1 0,-25-25 0,25 0 15,-25 25-15,0-25 0,25 0 0,-25 25 16,0-25-16,24 25 0,-24-25 0,0 0 15,25 0-15,-25 0 0,0 24 0,25-24 0,-25 0 16,25 0-16,-25 25 0,25-25 0,-25 0 16,24 0-16,-24 0 0,25 0 0,-25 25 0,0-25 15,25 0-15,0 0 0,-25 0 0,25 0 16,-25 0-16,0 0 0,24 0 0,1 25 15,0-25-15,-25 0 0,0 0 16,25-25-16,-25 25 0,25 0 0,-25 0 16,0 0-16,25-25 0,-25 25 15,24-25 1,-24 25-16,25-49 0,0 49 15,-25-25-15,0 25 0,0-25 0,0 25 16,25-25-16,-25 1 0,0 24 0,0 0 16,0-25-16,0 25 0,0-25 15,0 25-15,0-25 0,0 0 16,0 25-16,0-24 0,0 24 0,0-25 15,0-25-15,0 50 0,0-50 16,0 50-16,0-24 16,-25-26-16,25 25 0,-25 0 0,25 25 15,0 0-15,-25-24 16,25 24-16,-24 0 0,24 0 0,0 0 15,-25 0-15,25 0 0</inkml:trace>
  <inkml:trace contextRef="#ctx0" brushRef="#br0" timeOffset="18134.0372">11881 17190 0,'0'0'0,"0"0"0,0 0 16,0 0-16,0 0 16,0 0-16,0 0 15,0 0-15,25 0 16,-25 0-16,0-25 15</inkml:trace>
  <inkml:trace contextRef="#ctx0" brushRef="#br0" timeOffset="19678.1254">11981 17115 0,'0'0'0,"0"0"0,0 0 15,-25 0-15,25 0 0,0 0 0,0 0 0,0 0 16,0 0-16,0 0 16,0 0-16,25 0 0,-25 0 0,0 0 0,0 0 15,0 0-15,0 0 16,0 0-16,0 0 0,0 0 15,0 0-15,0 0 0,0 25 16,0-25-16,0 0 0,0 25 0,-25-25 16,25 0-16,0 0 0,0 0 15,0 0-15,0 0 16,-25 25-16,25-25 0,0 0 0,0-25 15,0 25 1,0 0-16,-25 0 0,25 0 0,0 0 16,0 0-16,0 0 0,0 0 15,0-25-15,0 25 0,0 0 16,0 0-16,25-25 0,-25 25 15,0 0-15,0-25 0,0 25 0,25 0 16,-25 0-16,0 0 0,0 0 16,0 25-16,0-25 0,0 0 15,25 0-15,-25 25 0,0-25 16,-25 25-16,25 0 0,0-25 15,0 0-15,0 24 0,-25-24 0,25 0 0,0 0 16,-25 0-16,25 0 16,-25 0-16,1 0 0,24 0 15,0 0-15,-25-24 0,25 24 16,0-25-16,0 25 0,-25 0 0,25 0 15,0-25-15,25 25 16,-25 0-16,0-25 0,0 25 16,25 0-16,-25 0 0,0 0 0,0 0 15,24 0-15,-24 0 0,0 0 0,0 0 0,25 0 16,-25 0-16,0 0 0,0 0 0,0 25 15,0-25-15,0 0 0,0 0 16,0 25-16,0-25 0,0 0 0,0 0 16,0 0-16,-25 25 0,25-25 0,-24 24 15,24-24-15,0 0 0,0 0 0,-25 0 16,25 25-16,0-25 0,-25 0 15,25 0-15,0-25 0,0 25 16,0 0-16,0-24 0,0 24 16,0-25-16,0 0 0,25 25 0,-25-25 15,0 25-15,0-25 0,25 25 16,-25 0-16,24 0 0,-24 0 15,0 0-15,25 0 0,-25 0 16,0 0-16,0 0 0,0 0 0,0 0 16,0 0-16,0 25 0,0-25 15,0 0-15,0 25 16,0 0-16,-25-25 15,25 0-15,0 0 0,-24 25 16,24-25-16,0-25 0,0 25 0,0 0 16,-25 0-16,25 0 0,0 0 0,0 0 15,0-25-15,0 25 16,0 0-16,0-25 0,0 25 0,25-25 15,-25 25-15,0 0 0,24 0 0,-24 0 16,0-24-16,25 24 0,-25 0 16,0 0-16,25 0 0,-25 0 0,0 0 15,0 24-15,25-24 0,-25 0 0,0 0 0,0 0 16,0 25-16,0-25 0,0 0 15,0 0-15,0 25 0,0-25 0,0 0 0,-25 0 16,25 25-16,0-25 0,-25 0 16,25 25-16,0-25 0,-25 0 0,25 0 15,0 0-15,-24 0 0,24 0 16,0-25-16,0 25 0,-25 0 0,25 0 0,0-25 15,0 25-15,0 0 0,0-25 0,0 25 16,25 0-16,-25-25 0,0 25 16,24-24-16,-24 24 0,0 0 0,0 0 0,25-25 15,-25 25-15,0 0 0,0 0 16,25 0-16,-25 0 0,0 25 0,0-25 15,0 0-15,0 0 0,0 0 16,0 24-16,0-24 0,0 0 0,0 0 16,0 25-16,0-25 0,0 0 0,-25 25 15,25-25-15,0 0 0,0 0 0,0 0 16,0 0-16,-25 0 0,25 0 0,0 0 0,0 0 15,0-25-15,-24 25 0,24 0 16,0 0-16,0 0 0,0 0 0,0 0 16,0 0-16,0-25 15,24 25-15,-24 0 0,0 0 0,0 0 16,0 0-16,25 0 15,-25 0-15,0 0 0,0 0 16,0 0-16,0 0 0,0 0 16,0 0-16,0 0 0,0 0 0,0 0 15,0 25-15,0-25 0,0 0 0,0 0 16,0 0-16,0 0 0,0 0 0,0 0 15,0 0-15,0 0 0,-25 0 0,25 0 16,0 0-16,0 0 0,0 0 16,0 0-16,0 0 15,0 0-15,0 0 16,0 0-16,0 0 0,0 0 0,0 0 15,0 0-15,0 0 0,0 0 0,0 0 16,0 0-16,0 0 0,0 0 16,0 0-16,0 0 0,0 0 0,0 0 15,0 0-15,0 0 16</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10:09:03.634"/>
    </inkml:context>
    <inkml:brush xml:id="br0">
      <inkml:brushProperty name="width" value="0.05292" units="cm"/>
      <inkml:brushProperty name="height" value="0.05292" units="cm"/>
      <inkml:brushProperty name="color" value="#0070C0"/>
    </inkml:brush>
  </inkml:definitions>
  <inkml:trace contextRef="#ctx0" brushRef="#br0">6424 16148 0,'0'0'0,"-24"0"0,24 0 15,0 0-15,0-25 0,0 25 16,-25 0-16,25-25 16,0 25-16,0 0 0,-25 0 15,25 0-15,0 0 0,0 0 0,0-25 0,0 25 16,0 0-16,0 0 15,0 0-15,0 25 0,0-25 16,25 0-16,0 25 0,-25-25 16,24 0-16,1 25 0,0 0 15,0-1-15,-25 1 0,25-25 0,-25 25 0,24 0 16,1 0-16,0-1 0,-25-24 15,25 50-15,0 0 16,-1-25-16,-24-1 0,25 1 16,-25 0-16,25 0 0,-25 0 0,0-1 15,0-24-15,25 0 16,-25 25-16,0-25 0,0 0 0,25 0 0,-25 0 15,0 0-15,0 0 0,24 0 0,-24 0 16,0 0-16,25-25 16,0 25-16,0 0 15,0-24-15,0-1 0,24-25 16,-24 50-16,0-25 0,-25 25 15,74-49-15,-74 24 16,50 0-16,-25-25 16,-1 50-16,-24-24 0,25 24 0,-25-25 15,0 25-15,0 0 0,25 0 16,-25 0-16,0 0 0,0 0 15,0-25-15,0 25 0,0 0 0,0 0 0,0 0 16,0 0-16,0 0 0,0 0 16,0 0-16,0 0 0,0 0 0,0 0 15,0 0-15,0 0 0,0 0 0,0 25 16,0-25-16,-25 0 0,25 0 15</inkml:trace>
  <inkml:trace contextRef="#ctx0" brushRef="#br0" timeOffset="6318.3614">11857 3101 0,'0'0'16,"0"0"-16,0 0 15,0 0-15,24 0 16,-24 0-1,0 0-15,25 0 0,-25 0 0,25 0 16,-25 0-16,25 0 0,-25 0 16,25 24-16,-1-24 0,-24 0 15,25 0-15,0 0 16,25-24-16,-26 24 0,1 0 0,0 0 15,0 0-15,0 0 16,24-25-16,1 25 0,-50 0 16,25 0-16,0 0 0,-25 0 15,49 0-15,-24 0 0,0 0 16,0 0-16,-1 0 0,26 0 15,-25 0-15,0 0 0,-1 0 0,26 0 16,0 0-16,-26-25 16,26 25-16,0 0 15,-26 0-15,26 0 0,-25 0 0,0 0 0,-25 0 16,24 0-16,1 0 0,0 0 0,-25 0 15,25 0-15,0-25 0,-1 25 0,-24 0 0,25 0 16,0 0-16,-25 0 16,25 0-16,0 0 0,0 0 0,-25 25 0,24-25 15,1 0-15,0 0 0,0 0 0,0 0 16,-25 0-16,24 0 15,26-25-15,-25 25 0,0 0 0,-1 0 0,1 0 16,0 0-16,0-25 0,0 25 16,24 0-16,26 0 0,-51 0 15,1-24-15,0 24 0,0 0 16,0 0-16,24 0 0,-24 0 0,0 0 0,-25 0 15,25 0-15,-1 0 0,1 0 0,-25 0 16,50 0-16,-25 0 0,-1 0 16,1 0-16,0 0 0,0 0 0,0 0 15,-1-25-15,1 25 0,0 0 0,0 0 16,0 0-16,0 0 0,-25 0 0,24 0 0,1 0 15,0 0-15,0 0 0,-25 0 0,25 0 16,-1 0-16,26 0 0,-50 0 0,25 0 16,0 0-16,-1 0 0,1 0 0,0 0 15,-25 0-15,50 0 16,-26 0-16,26 0 15,0 0-15,-26 0 0,1 0 0,0 0 16,0 0-16,24 0 0,1-25 0,0 25 16,-26 0-16,1 0 15,50 0-15,-26 0 0,1 0 16,-25 0-16,0 0 0,-1 0 0,-24 0 15,50 0-15,-25 0 0,0 0 0,-1 0 16,1 0-16,25 0 16,-1 0-16,-24 0 0,0 0 0,0 0 15,24 0-15,1 0 0,-25 0 16,49-25-16,-49 25 15,0 0-15,24 0 0,-24 0 0,0 0 16,0 0-16,0 0 0,-1 0 16,1-25-16,0 25 0,0 0 0,-25 0 15,49 0 1,1 0-16,0 0 0,-25-24 15,-1 24-15,1 0 16,74 0-16,-74 0 16,0 0-16,25 0 0,-26 0 0,1 0 15,-25 0-15,25 0 0,25-25 0,-26 25 16,-24 0-16,50 0 15,-25 0-15,24 0 0,-24 0 0,0 0 0,25 0 16,-26-25-16,1 25 0,0 0 16,0 0-16,24 0 0,1 0 15,-25 0-15,0-25 0,-1 25 0,1 0 0,0 0 16,0 0-16,24 0 0,-24 0 15,0 0-15,0 0 0,0 0 0,-25 0 16,49 0 0,-24-25-16,0 25 0,25 0 0,-50 0 0,24 0 15,1 0-15,0 0 0,-25 0 16,50 0-16,-50 0 15,74 0-15,-49 0 0,-25 0 16,25-24-16,-25 24 0,0 0 0,0 0 0,0 0 16,24 0-16,-24 0 0,0 0 15,0 24-15,0-24 16,0 0-16,0 0 15,0 0-15,0 0 0,0 0 16,0 0-16,0 0 16,0 0-16,0 0 0,0 0 15,0 0 1,0 0-16,-24 0 15,24 25-15</inkml:trace>
  <inkml:trace contextRef="#ctx0" brushRef="#br0" timeOffset="10836.6198">22349 2257 0,'0'0'0,"0"0"0,0 0 16,0 0-16,0 0 0,0 0 0,0 0 16,0 0-16,0 0 15,0 0-15,-25 0 0,25 0 0,0 25 16,0-25-16,0 0 0,-25 0 0,25 25 15,0-25 1,-74 49-16,49-24 16,-24 25-16,49-25 0,-25-1 0,0-24 15,25 25-15,-25 0 0,25 0 16,-25 0-16,1 24 15,24-49-15,0 0 0,0 0 0,0 25 0</inkml:trace>
  <inkml:trace contextRef="#ctx0" brushRef="#br0" timeOffset="11135.6369">22275 2307 0,'24'0'15,"-24"0"-15,0 0 0,0 0 0,25 0 16,-25 0-16,0 0 0,25 0 0,-25 0 16,25 25-16,0-25 0,-25 24 15,24-24-15,-24 0 0,25 25 0,-25-25 0,25 25 16,-25-25-16,25 25 0,-25-25 15,25 0-15,-25 25 0,24-25 0,-24 24 0,0-24 16,0 25-16,0-25 0,0 25 16,0-25-16,25 0 0,-25 25 15,0-25-15,0 25 0,0-25 0,25 24 16,-25-24-16,0 25 0,0-25 15,25 0-15,-25 0 0,0 25 0,0-25 16</inkml:trace>
  <inkml:trace contextRef="#ctx0" brushRef="#br0" timeOffset="11354.6494">22200 2456 0,'0'0'0,"25"0"0,-25 0 16,0 0-16,50 0 0,-50-25 15,49 25-15,1 0 16,24 0-16</inkml:trace>
  <inkml:trace contextRef="#ctx0" brushRef="#br0" timeOffset="11661.667">22845 2232 0,'0'0'0,"0"0"0,0 0 15,0 0-15,0 0 0,0 0 0,0 0 16,0 0-16,0 25 16,25 0-16,-25-25 0,0 25 15,-25 24-15,25-49 16,0 25-16,0 0 0,0 0 15,0-25-15,0 25 0,0-25 16,-25 49-16,25-24 0,0-25 0,0 25 0,0-25 16,-24 25-16,24-1 15,0-24-15,0 25 0,0-25 0,0 0 16,0 25-16,24-25 0,-24 0 0,0 0 0</inkml:trace>
  <inkml:trace contextRef="#ctx0" brushRef="#br0" timeOffset="12020.6875">22820 2232 0,'0'0'16,"0"0"-16,25 0 0,-25-24 0,0 24 16,25 0-16,-25 0 0,25 0 0,-25 0 15,25 0-15,-1 0 0,-24 0 0,25 0 0,0 24 16,-25-24-16,25 0 15,0 25-15,-25-25 0,24 0 0,-24 0 16,0 25-16,0 0 16,0-25-16,0 0 0,0 0 0,0 25 15,0-25-15,-24 24 0,-1-24 0,25 0 16,-25 25-16,25-25 0,0 0 0,-25 0 15,25 25-15,-25-25 0,25 0 16,-24 0-16,24 0 0,0 0 0,0 0 16,0 0-16,0 0 0</inkml:trace>
  <inkml:trace contextRef="#ctx0" brushRef="#br0" timeOffset="12497.7148">23639 2332 0,'0'0'0,"25"0"15,-25 0-15,0-25 0,0 25 16,0 0-16,24 0 0,1 0 0,-25-25 15,25 25-15,0 0 0,0 0 16,-25-25-16,49 25 0,-24 0 0,-25 0 16,25-25-16,0 25 0,0 0 15,49-24-15,-49 24 0,24 0 16,1-25-1,24 0-15,1 25 0,-26-25 16,-24 25-16,-25 0 0,50-25 16,-50 25-16,25 0 0,-1 0 15,-24 0-15,25-24 0,-25 24 16,0 0-16,0 0 0,0 0 15,0 0-15,0 0 16,0 0-16,0 0 0,0 0 16,0 0-16,25 0 0,-25 0 15</inkml:trace>
  <inkml:trace contextRef="#ctx0" brushRef="#br0" timeOffset="12872.7363">24457 1910 0,'0'0'0,"0"0"16,0 0-16,0 0 15,25 0-15,-25 0 0,0 0 0,25 25 16,0-25-16,-25 0 0,25 0 0,-25 0 16,24 25-16,1-25 0,-25 0 15,25 24-15,-25-24 0,0 0 16,25 0-16,0 25 0,-25-25 0,0 25 15,24-25-15,-24 0 0,0 0 0,0 25 0,0-25 16,0 0-16,0 0 0,0 25 0,0-25 0,0 0 16,0 0-16,0 24 0,0-24 0,0 0 15,-24 0-15,24 25 0,0-25 16,0 0-16,0 25 0,-25-25 0,25 0 15,0 0-15,-25 25 0,25-25 16,-25 0-16,0 25 0,25-25 0,-24 24 16,-1-24-16</inkml:trace>
  <inkml:trace contextRef="#ctx0" brushRef="#br0" timeOffset="13987.8">25350 1811 0,'0'0'0,"0"-25"0,0 25 16,0 0-16,0 0 0,0 0 15,0 25-15,0-25 0,0 0 0,0 0 16,0 0-16,0 0 0,0 25 16,0-25-16,0 24 0,0-24 15,0 25-15,0-25 0,0 0 0,0 25 16,0-25-16,0 25 0,0-25 0,0 25 15,0-25-15,0 24 0,0-24 0,0 0 16,0 25-16,-24 0 0,24-25 16,0 25-16,0-25 0,0 25 0,0-25 15,0 0-15,0 24 0</inkml:trace>
  <inkml:trace contextRef="#ctx0" brushRef="#br0" timeOffset="14314.8188">25574 1811 0,'0'25'0,"0"-25"0,0 0 16,0 0-16,0 24 0,0 1 15,0-25-15,0 25 16,0-25-16,0 25 0,0 0 15,0-25-15,0 24 0,0-24 16,0 25-16,0-25 0,0 0 0,0 25 16,0-25-16,0 0 0,0 25 15,0-25-15,0 25 0,0-25 16,0 24-16,24-24 0,-24 0 0</inkml:trace>
  <inkml:trace contextRef="#ctx0" brushRef="#br0" timeOffset="14551.8323">25797 1960 0,'25'0'16,"-25"0"-16,0-25 0,0 25 0,24 0 0,-24 0 16,25 0-16,-25 0 0,25 0 0,-25 0 15,25 0-15,-25 0 0,25 0 0,0 0 16,-25 0-16,24 0 0</inkml:trace>
  <inkml:trace contextRef="#ctx0" brushRef="#br0" timeOffset="14826.848">26293 1811 0,'0'0'0,"0"0"16,0 0-16,0 0 0,0 0 15,0 0-15,0 0 16,0 0-16,0 0 0,0 0 0,0 25 16,0-25-16,0 24 0,0-24 15,0 25-15,0-25 0,0 25 0,0-25 16,0 0-16,0 25 0,0 0 15,0-1-15,0-24 0,0 25 16,0-25-16,0 0 0,-25 25 16,25 0-16</inkml:trace>
  <inkml:trace contextRef="#ctx0" brushRef="#br0" timeOffset="15142.8655">26293 1811 0,'25'0'0,"-25"0"0,0 0 0,0-25 15,25 25-15,-25 0 0,24 0 16,1 0-16,0 0 0,0 0 15,-25 0-15,25 0 0,-25 25 16,0-25-16,24 25 16,-48-25-16,24 0 15,-25 24-15,25-24 0,-25 25 0,25-25 16,0 25-16,-50-25 15,50 25 1</inkml:trace>
  <inkml:trace contextRef="#ctx0" brushRef="#br0" timeOffset="15439.8831">26690 1836 0,'-25'0'0,"25"0"0,0 0 0,0 0 16,0 0-16,-25 24 15,25-24-15,0 25 0,0-25 0,0 25 16,0-25-16,0 0 15,0 25-15,0-25 0,25 0 16,-25 0-16,0 0 0,25 0 16,0 0-16,-25-25 0,24 25 15,-24 0-15,0-25 0,25 25 16,-25 0-16,0-25 15,0 25-15,0 0 0,0 0 0,0-24 16,0 24-16,0 0 0</inkml:trace>
  <inkml:trace contextRef="#ctx0" brushRef="#br0" timeOffset="15685.8972">26963 1761 0,'0'-25'15,"-25"25"-15,25 0 0,0 0 16,0 0-16,0 0 0,0 0 0,0 0 16,0 0-16,0 25 0,0-25 15,0 25-15,0 0 16,0 0-16,0-1 0,0-24 15,0 25-15,0-25 0,0 25 16,0 0 0,-25 0-16</inkml:trace>
  <inkml:trace contextRef="#ctx0" brushRef="#br0" timeOffset="15874.908">27012 1463 0,'0'0'16,"0"0"-16,0 0 0,0 25 0</inkml:trace>
  <inkml:trace contextRef="#ctx0" brushRef="#br0" timeOffset="16609.95">27211 1761 0,'0'0'15,"0"0"-15,0-25 0,0 25 16,25 0-16,-1-24 16,-24 24-16,25 0 0,-25 0 15,25 24 1,0-24-16,-25 25 15,0-25-15,-25 25 0,25 0 16,-25-25-16,25 25 0,-25-1 16,25-24-16,-24 25 0,24-25 0,-25 25 0,25-25 15,0 0-15,0 0 0,0 0 16,0 0-16,0-25 15,25 25-15,-1-25 16,1 1-16,-25-1 0,25 25 0,-25-25 16,25 25-16,-25-25 0,0 25 15,25 0-15,-25-25 0,0 25 16,0 0-16,24-24 15,-24 24-15,0 24 0,0-24 0,0 0 16,25 25-16,-25-25 16,0 25-16,25 0 0,-25-25 0,25 0 15,-25 0-15,0 25 0,25-25 0,-25 0 16,0 0-16,0 0 0,24 24 15,-24-24-15,0 0 0,25 0 0,-25 0 16,25-24 0,0 24-16,0-25 0,-1 25 0,-24-25 0,25 25 15,0-25-15,-25 25 0,25-25 16,0 1-16,-1-1 0,-24 25 0,0-25 15,25 25-15,-25-25 0,0 0 0,0 25 16,0-25-16,0 25 0,0 0 0,0-24 16,0 24-16,0 0 0,0 0 0,0 0 0,0 0 15,0 0-15,0 0 16,0 24-16,-25-24 0,25 0 0,0 25 15,0-25-15,0 0 0,0 25 0,0 0 16,0-25-16,0 25 0,0-25 0,0 25 16,0-1-16,0-24 0,0 25 0,0 0 0,0-25 15,0 25-15,0-25 0,0 25 16,0-25-16,0 24 0,0-24 15,0 0-15,0 0 0,25 25 16,-25-25-16,0 0 0,0-25 0,0 25 16,0 0-16</inkml:trace>
  <inkml:trace contextRef="#ctx0" brushRef="#br0" timeOffset="16814.9618">27732 1687 0,'24'0'0,"1"-25"0,-25 25 15,25 0-15,-25 0 0,25 0 16,0 25-16</inkml:trace>
  <inkml:trace contextRef="#ctx0" brushRef="#br0" timeOffset="17092.9777">28401 1612 0,'0'0'0,"0"0"15,0-25-15,0 25 0,0 0 0,0 0 0,0 0 16,0 25-16,0-25 16,0 0-1,0 0-15,0 25 0,0-25 0,0 25 0,0-25 16,0 0-16,0 50 15,0-50-15,0 24 16,0 1-16,0 0 0,0 0 16,0-25-16,-24 0 0,24 25 15</inkml:trace>
  <inkml:trace contextRef="#ctx0" brushRef="#br0" timeOffset="17275.9881">28401 1414 0,'0'0'0,"0"0"15,0 0-15,25 0 0,-25 0 0,0 25 16,25-25-16</inkml:trace>
  <inkml:trace contextRef="#ctx0" brushRef="#br0" timeOffset="18004.0298">28600 1612 0,'0'0'0,"0"0"0,25 0 15,-25 0-15,0 0 0,0 0 16,0 0-16,0 0 0,0 0 15,0 0-15,0 0 0,0 0 16,24 0-16,-24 25 0,0-25 0,0 0 16,0 25-16,0-25 0,0 0 15,0 25-15,0-25 0,0 0 16,0 25-16,0-1 0,-24-24 0,24 0 15,0 0-15,0 0 0,0 0 16,0 0-16,0 0 0,0 0 16,0 0-16,0-24 0,0 24 15,0 0-15,24-25 16,1 25-16,-25-25 0,25 25 0,-25-25 15,0 25-15,25 0 0,-25 0 0,0 0 16,0 0-16,0 0 0,0 0 16,0 0-16,0 0 15,25 0-15,-25 0 16,0 25-16,0-25 0,0 25 15,24-25-15,-24 0 16,25 25-16,-25-25 0,0 0 16,0 24-16,0-24 0,0-24 15,25 24-15,-25 0 0,0 0 0,25 0 16,-25-25-16,25 25 15,-1-25-15,1 25 0,-25-25 16,25 25-16,0-25 0,0 0 0,-25 25 16,0-24-16,24-1 15,-24 25-15,0-25 0,0 25 16,0 0-16,0 0 0,0 0 15,0 0-15,0 0 0,0 0 0,0 0 16,0 0-16,0 0 0,0 0 0,-24 0 16,24 25-1,0-25-15,0 25 0,0-25 0,0 24 16,0 1-16,-25-25 0,25 25 15,0 0 1,0 0-16,0-25 0,0 25 16,0-25-16,25 0 0,-25 0 0,0 24 0,0-24 15,0 0-15,0 0 0,0 0 0,0 25 16,24-25-16,-24 0 0,0 0 15,0 0-15,0 0 0,0 0 0,0 0 16,0 0-16</inkml:trace>
  <inkml:trace contextRef="#ctx0" brushRef="#br0" timeOffset="18190.0404">28922 1637 0,'0'0'0,"25"0"16,-25 0-16,25 0 0,-25 0 0,25 0 16,-1 0-16,-24 0 0,25 0 15,0 0-15</inkml:trace>
  <inkml:trace contextRef="#ctx0" brushRef="#br0" timeOffset="18583.0629">29220 1662 0,'0'0'0,"25"0"0,-25-25 0,0 25 15,0 0-15,25 0 16,-25 0-16,0-25 0,0 25 0,0 0 15,0 0-15,0 0 0,0 0 0,0 0 16,0-25-16,0 25 0,0 0 16,0 0-16,0 0 0,0 0 0,-25 0 0,25 0 15,0-24-15,0 24 16,-25 0-16,25 0 0,0 0 15,-25 24-15,25-24 16,-25 0-16,25 25 0,0-25 16,-24 0-16,24 0 0,0 25 15,0-25-15,0 25 0,0-25 0,-25 0 0,25 25 16,0-25-16,0 0 0,25 0 0,-25 25 0,0-25 15,0 0-15,0 0 0,0 24 0,0-24 16,24 0-16,-24 0 0,25 0 16,-25 0-16,0 0 0,25 0 0,-25 0 15,25 0-15</inkml:trace>
  <inkml:trace contextRef="#ctx0" brushRef="#br0" timeOffset="18928.0826">29418 1563 0,'0'0'15,"0"0"-15,0 0 0,0-25 16,0 25-16,25 0 0,-25 0 0,0 0 0,0 0 15,25 0-15,-25 0 0,0 25 0,25-25 16,-25 0-16,0 0 0,0 0 0,0 0 0,0 0 16,0 0-16,0 0 0,0 0 0,25 0 15,-25 0-15,0 0 0,0 24 16,0-24-16,0 0 0,-25 0 15,25 0-15,0 0 0,0 0 16,0 0-16,0 25 0,0-25 16,0 0-16,0 0 0,0 0 15,0 0-15,0 0 0,0 0 16,0 0-16,0 0 0,-25 0 15,25 0-15,-25 0 0</inkml:trace>
  <inkml:trace contextRef="#ctx0" brushRef="#br0" timeOffset="19570.1188">29369 1687 0,'0'0'0,"0"0"16,25 0-16,-25 0 15,24 0-15,-24-25 0,0 25 0,25 0 0,-25 0 16,25 0-16,-25 0 0,25-25 16,0 25-16,-25 0 15,24-25-15,-24 25 0,0 0 16,0-25-1,0 1-15,0 24 16,-24-25-16,24 0 0,-25 25 0,25 0 0,0-25 16,-25 25-16,25 0 0,0 0 0,0 0 15,-25-25-15,25 25 16,0 0-16,0 0 0,0 0 0,0 0 15,0 0-15,0 0 0,0 0 16,0 0-16,0 25 16,0-25-16,0 0 0,0 0 0,0 0 0,25 25 15,-25-25-15,0 0 0,0 0 16,0 25-16,0-25 0,25 25 15,-25-25-15,0 24 0,0-24 16,0 0-16,-25 25 0,25 0 16,0-25-16,0 0 0,0 0 0,0 25 15,0-25-15,0 0 0,0 0 0,0 25 16,0-25-16,0 0 15,0 25-15,0-25 0,0 0 0,0 0 16,25 0-16,0 0 16,-25 0-16,24 0 0,-24 0 0,0 0 0,25 0 15,-25 0-15,0 0 0,25 0 0,-25 0 16,0 0-16,0 0 0,25 0 15,-25 0-15</inkml:trace>
  <inkml:trace contextRef="#ctx0" brushRef="#br0" timeOffset="19894.1378">29790 1712 0,'0'0'15,"0"0"-15,0 0 16,0 0-16,0 0 0,0 0 16,0 0-16,0 0 0,0 0 15,0 0-15,0 0 16,0 0-16,0 0 0,0 0 15,0 0-15,0 0 0,0 0 16,0 0-16,0 0 16,0 0-16,0 0 0,0 0 15,0 0-15,0 0 0,0 0 16,0 0-16,0 0 0,0 0 0,0-25 15,0 25-15,0 0 16,0 0-16,-24 0 0,-1 0 16,25 0-16</inkml:trace>
  <inkml:trace contextRef="#ctx0" brushRef="#br0" timeOffset="20652.1812">24011 3150 0,'0'0'0,"0"0"0,0 0 0,0 0 15,0 0-15,0 0 0,0 0 16,0 0-16,0 0 0,0 0 16,0 0-16,0 0 15,0 0-15,25 25 0,0-25 16,-25 0-16,24 0 0,1 0 0,0 0 15,0 0-15,24 25 0,1-25 16,-25 0-16,0 0 0,24 25 16,1-25-16,-25 0 0,-1 24 15,1-24 1,0 0-16,-25 0 0,25 0 0,-25 0 15,0 0-15,0 0 0,0 0 0,0 0 0,0 0 16,0 0-16</inkml:trace>
  <inkml:trace contextRef="#ctx0" brushRef="#br0" timeOffset="20968.1989">24532 3125 0,'0'0'15,"0"0"-15,0 0 0,-25 0 0,25 0 16,0 0-16,25 25 0,-25-25 16,0 0-16,25 0 0,-1 0 15,-24 25-15,25-25 0,0 25 16,-25-25-16,25 0 0,-25 0 0,0 25 15,25-25-15,-25 24 0,0-24 0,0 25 16,0-25-16,0 0 0,0 0 0,0 25 16,0-25-16,-25 0 0,0 25 15,0 0-15,0-25 0,1 24 16,-1-24-16,0 25 0,25-25 15,0 0-15,0 0 0,-25 0 16,25 25-16</inkml:trace>
  <inkml:trace contextRef="#ctx0" brushRef="#br0" timeOffset="21225.214">25177 3076 0,'0'0'0,"0"0"0,0 0 16,0 0-16,0 0 0,-25 0 0,25 0 16,0 0-16,0 0 0,0 0 0,0 0 15,0 25-15,-25-1 0,25-24 16,0 0-16,-25 25 0,25 0 15,-24 0-15,-1 24 16,0-24-16,0 0 0,0-25 0,25 25 16,-24-25-16,24 0 0,0 0 0</inkml:trace>
  <inkml:trace contextRef="#ctx0" brushRef="#br0" timeOffset="21469.228">25202 3051 0,'0'0'0,"0"0"0,0 0 0,0 0 16,0 0-16,0 0 0,0 0 16,24 0-16,-24 0 0,0 25 0,0-25 15,0 0-15,25 25 16,-25-25-16,0 24 0,25 1 0,-25-25 15,0 0-15,0 25 0,0 0 0,0-25 16,0 25-16,0-25 0,-25 24 0,25-24 16,0 0-16,0 25 15</inkml:trace>
  <inkml:trace contextRef="#ctx0" brushRef="#br0" timeOffset="21645.238">25127 3200 0,'0'0'16,"0"0"-16,25-25 0,0 25 15,-25 0-15,25 0 0,-1 0 0,1 0 16,-25 0-16,25 0 0,0 0 0,-25 0 15</inkml:trace>
  <inkml:trace contextRef="#ctx0" brushRef="#br0" timeOffset="21896.2524">25524 3026 0,'0'0'0,"0"0"16,0 0-16,0 0 0,0 0 0,0 0 15,0 0-15,0 25 16,0-25-16,-25 25 0,25-25 0,0 25 16,0-25-16,0 24 0,0-24 0,0 25 15,0-25-15,-25 25 0,25 0 0,0-25 0,0 25 16,0-25-16,-24 24 15,24 26-15,0-50 0</inkml:trace>
  <inkml:trace contextRef="#ctx0" brushRef="#br0" timeOffset="22211.2704">25722 2927 0,'0'0'16,"0"-25"-16,0 25 0,0 0 0,0 0 15,0 25-15,0-25 16,0 25-16,0 0 15,0-25-15,25 24 0,-25-24 0,0 25 0,0-25 0,0 25 16,0-25-16,0 0 16,0 50-16,0-50 15,0 24-15,0 1 16,0-25-16,0 25 0,0 0 15,-25-25-15,25 25 0,0-25 16</inkml:trace>
  <inkml:trace contextRef="#ctx0" brushRef="#br0" timeOffset="22459.2846">25946 3125 0,'0'0'15,"0"0"-15,0-24 0,25 24 16,-25 0-16,24 0 15,1 0-15,0 0 0,0 0 16,24 0 0</inkml:trace>
  <inkml:trace contextRef="#ctx0" brushRef="#br0" timeOffset="22725.2998">26243 2977 0,'0'0'0,"0"0"16,0 0-16,0 0 0,0 24 15,25-24-15,-25 25 16,0-25-16,0 25 0,0-25 0,0 0 15,0 25-15,0 0 0,0-25 0,0 0 16,0 24-16,0-24 0,0 25 0,0-25 16,-25 0-16,25 25 0,0 0 0,-24-25 15,24 25-15,-25-25 0,25 0 16</inkml:trace>
  <inkml:trace contextRef="#ctx0" brushRef="#br0" timeOffset="23000.3154">26343 2977 0,'24'0'0,"-24"0"0,25-25 0,-25 25 15,0 0-15,25 0 0,-25 0 16,0 0-16,25 0 0,-25 25 16,0-25-16,25 0 0,-25 0 15,0 24-15,-25 1 16,0 0-16,0-25 0,0 25 15,1-25-15,24 25 16,-25-25-16</inkml:trace>
  <inkml:trace contextRef="#ctx0" brushRef="#br0" timeOffset="23364.3364">26665 2977 0,'0'0'16,"0"0"-16,0 0 0,0 0 0,-25 0 16,25 0-16,0 0 0,-25 0 15,1 24-15,-1-24 0,25 25 0,-25-25 16,25 0-16,0 0 0,0 25 0,0-25 15,-25 0-15,25 25 16,0-25-16,25 25 0,-25-25 16,0 0-16,0 0 0,0 0 15,25 0 1,0 0-16,-1 0 0,1-25 15,-25 25-15,25-25 16,-25 25-16,25-25 0,-25 25 16,0 0-16,25-25 0,-25 25 15,0 0-15,0 0 16,0 0-16,-25 0 0</inkml:trace>
  <inkml:trace contextRef="#ctx0" brushRef="#br0" timeOffset="23595.3494">26888 2952 0,'0'0'0,"0"-25"16,0 25-16,0 0 0,0 0 0,0 0 0,0 0 15,0 0-15,0 0 16,0 0-16,0 0 0,0 25 0,0-25 15,25 0-15,-25 25 16,0-1-16,0 1 0,0-25 16,0 25-16,0-25 0,-25 25 15,0 24-15,25-49 16</inkml:trace>
  <inkml:trace contextRef="#ctx0" brushRef="#br0" timeOffset="23752.3584">26963 2729 0,'0'0'0,"0"0"16,0 0-16,0 0 0,0 0 0</inkml:trace>
  <inkml:trace contextRef="#ctx0" brushRef="#br0" timeOffset="24482.4003">27161 2902 0,'0'-25'15,"0"25"-15,25 0 0,-25 0 16,0-24-16,25 24 15,-25 0-15,25 0 16,-25 0-16,24 0 0,-24 0 0,0 0 16,0 0-16,0 0 15,0 24-15,0-24 0,0 25 16,0-25-16,0 25 0,-24-25 0,24 25 15,-25 0-15,25-25 0,0 0 0,-25 24 16,25-24-16,0 0 0,-25 25 16,25-25-16,0 0 0,0 0 15,0-25 1,25 1-16,-25 24 0,25-25 15,-25 0-15,25 25 0,-25-25 16,24 25-16,-24-25 16,25 25-16,-25 0 0,0 0 15,0 0-15,25 0 0,-25 0 0,0 0 16,0 0-16,0 25 0,25-25 15,-25 25-15,0-25 0,0 0 16,0 0-16,0 25 16,25 0-16,-25-25 0,24 0 0,-24 0 0,0 0 15,25 0-15,-25 0 0,25 0 16,0-25-16,0 25 0,-25 0 0,0 0 0,24-25 15,-24 25-15,25-25 0,-25 25 16,0-25-16,0 25 0,25-24 16,-25-1-16,0 25 0,0-25 0,0 25 15,0-25-15,25 0 0,-25 25 0,0 0 16,0-24-16,0 24 0,0 0 15,0 0-15,0 0 0,0 0 0,0 0 16,0 0-16,0 0 0,0 0 16,0 0-16,-25 24 0,25-24 15,0 25-15,0-25 0,0 25 16,0-25-16,0 25 0,0 0 0,0-1 0,0-24 0,0 25 15,0 0 1,0 0-16,0 24 0,0-49 16,0 0-16,0 25 0,0-25 15,25 0-15,-25 0 0,0 25 16,25-25-16,-25 0 0,24-25 0,-24 25 15,0 0-15,0 0 16,25 0-16</inkml:trace>
  <inkml:trace contextRef="#ctx0" brushRef="#br0" timeOffset="24671.4111">27434 2902 0,'0'0'15,"25"0"-15,-25-25 0,25 25 0,-25 0 16,49 0-16,-24 0 16,49 0-16</inkml:trace>
  <inkml:trace contextRef="#ctx0" brushRef="#br0" timeOffset="25023.4313">28253 2753 0,'0'0'0,"0"0"0,0 0 15,0 0-15,-25 0 16,25 0-16,0 0 0,0 0 15,0 0-15,0 0 16,0 0-16,0 25 0,0-25 16,0 25-16,0 0 0,0-25 15,0 0-15,0 25 0,-25-1 16,25 1-16,0 0 0,0-25 15,-25 25-15,0 0 16,1-1-16</inkml:trace>
  <inkml:trace contextRef="#ctx0" brushRef="#br0" timeOffset="25206.4417">28228 2580 0,'0'-25'0,"0"25"0,0 0 16,0 0-16,25 0 0,-25 0 0,0 0 16,0 0-16,24 25 0</inkml:trace>
  <inkml:trace contextRef="#ctx0" brushRef="#br0" timeOffset="25879.4802">28377 2753 0,'0'-24'0,"24"24"0,-24 0 16,0-25-16,25 25 15,0 0-15,-25 0 0,0 0 16,0 0-16,0 0 0,25 0 15,-25 25-15,0-25 16,-25 24-16,25-24 0,-25 25 16,25 25-16,0-50 15,-25 25-15,25-25 0,0 0 16,0 24-16,0-24 0,0 0 15,0-24-15,0 24 16,25-25-16,0 25 0,0-25 16,-25 0-16,25 25 0,-25-25 15,0 25-15,24 0 0,-24-24 16,0 24-16,0 0 0,0 0 0,0 0 15,0 0-15,25 0 16,-25 0-16,0 24 0,25-24 0,-25 0 16,0 0-16,0 25 0,25-25 15,-25 0-15,25 0 16,-25 25-1,24-25-15,-24 0 0,25 0 16,-25 0-16,0-25 0,25 25 0,-25 0 16,25-25-16,-25 25 0,25 0 15,-25-24-15,24-1 0,-24 25 0,25-25 16,-25 25-16,0-25 15,0 25-15,25-50 0,-25 50 0,0 0 16,0-24-16,0 24 16,0 0-16,0 0 0,0 0 0,0 0 15,0 0-15,-25 24 16,0 1-16,25 0 0,0 0 15,-24 0 1,24 0-16,0-1 0,0 1 16,0-25-16,0 25 0,0-25 0,24 0 0,-24 0 15,0 25-15,0-25 16,0 0-16,25 25 15,0-25-15,-25 0 0,0 0 0,0-25 16,0 25-16</inkml:trace>
  <inkml:trace contextRef="#ctx0" brushRef="#br0" timeOffset="26062.4907">28773 2704 0,'0'0'0,"25"0"0,-25 0 0,0 0 16,25 0-16,-25 0 16,25 0-16</inkml:trace>
  <inkml:trace contextRef="#ctx0" brushRef="#br0" timeOffset="26396.5098">29021 2704 0,'0'0'15,"0"0"-15,0-25 16,25 25-16,-25 0 0,0 0 0,25 0 16,-25-25-16,25 25 15,-25 0-15,0 0 0,0 0 16,0 0-16,0 0 0,0 0 15,-25 0-15,25-25 0,0 25 16,0 0-16,-25 0 16,25 0-16,0 0 15,-25 25-15,25-25 16,-24 0-16,24 25 0,-25-25 0,25 0 15,0 25-15,0-25 0,0 0 0,0 25 16,0-25-16,0 24 0,0-24 16,0 0-16,0 25 0,0-25 15,0 25-15,0-25 0,0 25 16,0-25-16</inkml:trace>
  <inkml:trace contextRef="#ctx0" brushRef="#br0" timeOffset="26920.5398">29195 2778 0,'25'0'0,"-25"0"0,25 0 15,-25 0-15,25-25 0,-25 25 0,0 0 0,24-24 16,-24 24-16,0-25 0,25 25 15,-25 0-15,0-25 0,0 25 16,-25 0-16,25-25 0,0 25 0,-24 0 0,24-25 16,0 25-16,-25 0 0,25 0 0,-25-25 15,25 25-15,-25 0 0,0 0 0,25 0 16,0 0-16,0 0 0,-24-24 0,24 24 15,0 0-15,0 0 0,0 0 16,0 0-16,0 0 0,24 0 0,-24 0 16,0 0-16,0 0 15,25 0-15,-25 0 0,25 24 16,-25-24-16,0 0 0,0 0 0,25 25 15,-25-25-15,0 0 0,0 25 16,0-25-16,0 0 0,0 25 16,0 0-16,0-25 0,0 25 0,0-25 0,-25 0 15,25 24-15,0-24 0,0 0 16,0 25-16,0-25 0,0 0 0,0 0 15,0 0-15,0 0 0,25 25 16,-25-25-16,25 0 0,-1 0 16,1 0-16,0 0 15,25 0-15,-26 0 0,1 0 16,0 0-16,0 0 0,-25-25 0,25 25 15,-1 0-15,-24 0 0,25 0 0,-25 0 16,0 0-16,0 0 0,25-25 16,-25 25-16,-25 0 0,25 0 0</inkml:trace>
  <inkml:trace contextRef="#ctx0" brushRef="#br0" timeOffset="32541.8613">25450 2456 0,'0'0'0,"0"0"0,0 0 0,0 0 0,0 0 16,0 0-16,0 0 0,0 0 15,0 0-15,0 0 0,24 0 0,-24 0 16,0 0-16,25 0 31,-25 0-31,50 0 0,-25 0 16,-25-25-16,24 25 0,1 0 15,-25 0-15,25 0 0,-25 0 0,0 25 16,25-25-16,0 0 0,-25 0 16,24 0-16,-24 0 0,25 0 15,0 0-15,0 0 0,0 24 0,-25-24 16,24 0-16,1-24 0,0 24 15,0 0-15,0 0 0,0 0 16,-25 0-16,24 0 0,-24 0 0,25 0 16,-25 0-16,25 0 0,0 0 15,-25 0-15,25 0 0,-25 0 16,24 0-16,1 0 0,-25 0 15,25 0-15,0 0 0,24 0 16,-24-25-16,0 25 0,25 0 0,-26 0 16,1 0-16,25 0 0,-25 0 0,-1 0 15,1 0-15,0 0 0,0 0 16,0 0-16,-1 0 0,1 0 15,0-25-15,0 25 0,-25 0 16,25 0-16,-25 0 0,24 0 0,1 0 0,0 0 16,0 0-16,0 0 0,-1 0 15,1 0-15,25-25 0,-50 25 0,49 0 16,-24 0-1,50 0-15,-50-25 0,-1 25 0,1 0 16,0 0-16,0 0 0,-25 0 0,0 0 16,25 0-16,-25 0 0,24 0 15,1 0-15,-25 0 0,50-24 16,-50 24-16,25 0 0,-1 0 0,-24 0 0,25 0 15,0 0-15,0 0 0,0 0 0,-1 0 16,1 0-16,25 0 0,-25 0 16,-25 0-16,24 0 0,-24 0 0,25 0 15,0 0-15,0 0 0,0 0 0,-1 0 16,-24 0-16,25 0 0,0 0 15,-25 0-15,25-25 0,0 25 0,-1 0 16,1 0-16,0 0 0,0 0 0,0 0 0,-25 0 16,24-25-16,1 25 0,0 0 15,25 0-15,-1 0 0,1-25 16,-50 25-16,25 0 0,-25 0 0,25 0 15,-1 0-15,-24 0 0,25 0 0,0 0 0,-25 0 16,25 0-16,-25-25 16,25 25-16,-1 0 0,1 0 0,0 0 15,-25 0-15,0 0 0,25 0 0,-25 0 16,25 0-16,-25 0 0,0 0 0,24 0 15,-24-24-15,25 24 16,0 0-16,0 0 0,-25 0 0,25 0 16,-1 0-16,1 0 15,0 0-15,-25 0 0,25 0 16,0 0-16,-1 0 0,1 0 0,-25 0 15,25 0-15,-25 0 16,0 0-16,25 0 0,-25 0 0,0-25 0,25 25 16,-25 0-16,24 0 15,1 0-15,0 0 0,-25 0 16,25 0-16,-25 0 15,25 0-15,-1 0 0,-24 0 0,0 0 16,0 0-16,25 0 16,-25 0-16,0 0 0,0-25 0,25 25 15,-25 0-15,0 0 0,0 0 16,25 0-16,0 0 0,-25 0 0,25 0 15,-25 0-15,24 0 0,1 0 16,0 0-16,0-25 0,-25 25 16,25 0-16,-25 0 0,0 0 15,0 0-15,24 0 0,-24 0 16,0 0-16,0 0 15,0 0-15,0 0 0,0 0 16,25 0-16,0 0 16,0 0-16,-25 0 0,0 0 15,25-25-15,-1 25 16,1 0-16,-25 0 0,0 0 0,0 0 15,0 0-15,25-24 16,-25 24-16,0 0 0,25 0 16,0 0-16,-25 0 15,49-25-15,-49 25 16,25 0-16,-25-25 0,25 25 15,-25 0-15,25 0 16,-25 0-16,0 0 0,0 0 16,0 0-16,0 0 15,24-25-15,-24 25 0,0 0 16,0 0-16,25 0 0,-25-25 15,25 25-15,-25 0 0,0-24 0,25 24 16,-25 0-16,0 0 0,0 0 0,0-25 16,25 25-1,-25 0-15,0 0 0,0 0 16,0 0-16,0 0 0,0-25 15,0 25-15,24 0 0,-24 0 0,0 0 16,0-25-16,25 25 0,-25 0 31,25-25-31,-25 1 0,25 24 0,-25 0 0,0-25 16,0 25-16,25-25 15,-1 25-15,-24-25 0,0 25 16,25-25-16,-25 1 0,25 24 16,-25-25-16,0 25 0,25 0 15,-25-25-15,0 25 0,25 0 0,-25-25 16,0 25-16,0 0 0,24-25 0,-24 25 15,0 0-15,0 0 0,0-25 0,25 25 16,-25-24 0,0-1-16,0 25 0,0-25 15,0 25-15,0-25 0,0 25 0,0 0 0,0-25 16,0 25-16,25-24 15,-25-1-15,0 25 0,0-25 16,0 0 0,0 25-16,-25-25 0,25 25 15,0-24-15,0 24 0,-25-25 0,25 25 16,0 0-16,-24-25 0,24 25 0,0-25 15,-25 25-15,25 0 0,0-25 0,-25 25 0,25 0 16,-25-24-16,25 24 0,0-25 0,-25 25 16,25-25-16,-24 25 15,24 0-15,-25-25 0,25 25 0,-25 0 16,25-25-16,-25 25 0,0 0 15,1 0-15,-26-24 0,50 24 0,-25 0 0,0-25 16,25 25-16,-24 0 0,-1 0 16,0 0-16,25-25 0,-25 25 15,25 0-15,-25 0 0,1 0 0,24 0 0,-25-25 16,25 25-16,-25 0 0,25 0 0,-25 0 15,0 0-15,1 0 0,-26-25 16,0 25-16,-24 0 16,49 0-16,-49 0 0,49 0 0,0 0 15,0 0-15,-24 0 0,24 0 0,-25 25 16,25-25-16,1 0 0,-1 0 0,0 0 15,0 0-15,-24 0 0,24 0 0,0 0 16,0 0-16,0 0 0,1 25 0,-1-25 0,0 0 16,-25 0-16,26 0 0,-1 0 0,-25 0 0,25 0 15,-24 0-15,-26 0 0,51 0 16,-51 25-16,50-25 0,1 0 0,-1 0 15,0 0-15,0 0 0,0 0 0,0 0 0,-24 0 16,24 0-16,0 0 0,0 0 0,-24 0 16,24 0-16,-25 0 0,26 0 15,-1 0-15,0 0 0,-25 0 0,26 0 0,-26 0 16,25 0-16,-24 0 0,24 0 15,-50 0-15,1 0 0,49 0 16,-49 0-16,-1 0 16,51 0-16,-1 0 0,0 0 0,-25 0 15,50 0-15,-25 0 0,25 0 0,-24 0 0,24 0 16,0 0-1,-50 0-15,0 0 0,26 0 0,-1 0 16,-25 0-16,25 0 0,-49 25 16,0-25-16,24 0 0,25 0 15,0 0-15,-24 24 0,-1-24 0,1 0 16,24 0-16,-25 0 15,1 0-15,24 25 0,25-25 0,-25 0 0,0 0 16,-24 0-16,-26 0 0,50 25 16,1-25-16,24 0 0,-25 0 0,0 25 15,0-25-15,0 0 0,0 0 16,-24 25-16,24-25 0,0 24 15,0-24-15,-24 25 0,49-25 0,-25 25 16,0-25-16,25 0 16,-25 25-16,1-25 15,24 25-15,-25-25 0,0 24 16,25-24-16,-25 25 0,-24 0 15,49 0-15,-50-25 0,50 25 16,-25-25-16,0 49 0,25-49 16,0 25-16,-49 25 0,49-50 0,0 24 15,-25 1-15,25 0 0,-25 0 16,25 0-16,0-25 0,-25 25 0,25-1 0,0-24 15,-24 25-15,24-25 16,0 25-16,-25 0 0,0-25 16,25 25-16,-25-1 0,25-24 15,0 25-15,-25-25 0,25 0 0,0 25 16,0 0-16,0-25 0,0 25 15,0-25-15,-24 24 0,24 1 0,0-25 16,0 0-16,0 25 0,0-25 0,-25 25 16,25-25-1,0 25-15,0-25 0,0 24 0,0-24 16,0 0-16,-25 25 0,25-25 0,0 25 15,0-25-15,0 0 0,25 25 0,-25-25 16,0 0-16,0 25 0,0-25 0,0 0 16,0 24-16,25-24 0,-25 25 0,0-25 15,49 25-15,-49-25 0,0 25 16,25-25-16,0 25 0,-25-25 0,25 0 15,-25 0-15,49 24 0,-24-24 16,0 25-16,24-25 0,-24 0 16,0 0-16,25 0 0,-26 0 15,26 0-15,0 0 0,-26 0 0,1 0 0,25 0 16,-25 0-16,-1 0 0,1-25 15,50 25-15,-51 0 0,1 0 0,0 0 0,0 0 16,-25 0-16,25 0 0,0 0 16,-1 0-16,-24 0 0,0 0 0,0 0 15,0 0-15</inkml:trace>
  <inkml:trace contextRef="#ctx0" brushRef="#br0" timeOffset="47912.7403">25127 4291 0,'0'0'0,"0"0"15,0 0-15,0 0 16,0 0-16,0 0 0,0 0 15,0 0-15,0 0 16,0 0-16,0 25 16,-25-25-16,25 25 0,0-25 15,0 25-15,0-1 0,0-24 16,25 25-16,-25 0 15,0 0-15,0 0 16,-25-1-16,25-24 16,0 25-16,0 0 0,0 0 0,0-25 0,0 0 15,0 0-15,0 25 16,0-25-16,0 0 15</inkml:trace>
  <inkml:trace contextRef="#ctx0" brushRef="#br0" timeOffset="48279.7608">25177 4341 0,'0'-25'0,"0"25"0,25 0 16,-25 0-16,24-25 0,1 0 15,25 25 1,-50 0-16,0 0 0,25 0 0,-25 0 15,0 0-15,0 0 0,0 0 0,0 25 16,0-25-16,0 0 0,0 25 16,0-25-16,0 25 0,-25 0 15,25-25-15,0 0 0,-25 24 0,25-24 16,0 0-16,-25 25 0,25-25 0,-25 0 15,25 25-15,0-25 0,0 0 0,-24 0 16,24 0-16,0 0 0,0 0 0,0 0 16,0 0-16,0 0 0,0 0 15,0 0-15,0 0 0,0 0 16,0 0-16</inkml:trace>
  <inkml:trace contextRef="#ctx0" brushRef="#br0" timeOffset="49329.8215">25846 4242 0,'0'0'16,"0"0"-16,-24 0 15,24 0-15,0 0 16,-25 24-16,0-24 0,25 25 15,0-25-15,-25 25 0,25-25 16,0 0-16,0 25 0,-25-25 0,25 25 16,0-1-16,0-24 0,0 0 0,0 25 15,0-25-15,0 0 0,0 0 16,0 25-16,0-25 0,0 0 15,0 0-15,25 0 0,-25 0 0,0 0 0,25 0 0,-25-25 16,25 25-16,0 0 0,-25 0 16,49-25-1,-24 1-15,-25-1 0,25 25 0,-25 0 16,0 0-16,0-25 15,25 25-15,-25 0 0,0 0 0,0 0 16,0 0-16,0 0 0,0 0 0,0 0 16,0 0-16,0 0 0,0 0 0,-25 0 15,25 0-15,0 0 0,25 25 16,-25-25-16,0 0 15,0 25-15,0-25 0,0 0 0,0 24 16,25-24-16,-25 0 0,0 25 16,0-25-16,0 0 0,24 0 0,-24 0 15,0 0-15,25 0 0,0 0 16,25 0-16,-26 0 15,1-25-15,-25 25 0,25 0 16,0 0-16,0-24 0,-25 24 0,0-25 16,24 25-16,-24-25 0,0 25 0,0 0 15,0-25-15,0 25 0,0 0 16,0 0-16,0-25 0,-24 25 0,24-24 15,-25 24-15,25-25 0,0 25 0,-25 0 16,25-25-16,-25 25 0,25 0 0,-25-25 16,1 25-16,24 0 0,-25-25 0,25 25 15,-25 0-15,-25 0 0,50 0 16,-24 0-16,-1 0 0,25 0 0,-50 0 15,25 0-15,0 0 0,1 0 16,24 0-16,-25 0 0,25 25 0,-25-25 16,0 0-16,25 0 0,-25 25 15,1-25-15,24 25 0,0-25 0,-25 0 0,25 0 16,0 25-16,0-25 0,-25 0 0,25 24 0,0-24 15,0 25-15,0-25 0,0 25 16,-25-25-16,25 25 0,0-25 0,0 25 16,0-1-16,0-24 0,0 0 0,0 25 15,0-25-15,0 25 0,25-25 0,-25 0 16,0 25-16,0-25 0,0 25 15,25-25-15,-25 24 0,25-24 16,-1 25-16,1-25 0,0 0 16,-25 0-16,25 0 0,-25 0 0,49 0 15,-49 0-15,25 0 0,0 0 16,0 0-1,0 0-15,-25 0 0,0 0 0,25 0 16</inkml:trace>
  <inkml:trace contextRef="#ctx0" brushRef="#br0" timeOffset="49878.8529">26888 4167 0,'0'0'0,"0"0"0,0-25 16,0 25-16,0 0 16,0 0-16,0 0 0,0 0 15,0 0-15,0 0 0,0 0 16,-25 0-16,25 25 0,0-25 15,0 25-15,0-25 0,0 0 16,0 25-16,0-25 0,0 49 16,0-49-16,0 25 0,0 0 15,0 0-15,-24-25 0,24 0 0,0 25 0,0-25 16,0 24-16,0-24 15,0 25-15,0 0 16,0 0-16,0-25 0</inkml:trace>
  <inkml:trace contextRef="#ctx0" brushRef="#br0" timeOffset="50449.8856">26938 4068 0,'0'0'0,"0"0"0,0 0 16,0-25-16,0 25 0,0 0 0,25 0 15,-25 0-15,0 0 0,0 0 16,24 0-16,1 0 0,-25 0 0,25 0 15,-25 25-15,0-25 0,0 0 16,0 0-16,0 25 0,0-25 16,0 25-16,0-1 0,-25-24 15,25 25-15,-25-25 0,25 25 0,-24-25 16,24 0-16,-25 25 0,0-25 0,25 0 0,0 25 15,-25-25-15,25 0 0,-25 0 0,25 0 16,0 0-16,0 0 0,0 0 16,-24 0-16,24 0 0,0 0 15,0 0-15,0 0 0,0 0 0,0 0 0,0 0 16,0 0-16,0 0 0,0 0 15,24 0-15,-24 0 0,0 0 16,0 0-16,0 0 16,0 24-16,0-24 0,25 0 0,-25 25 0,0-25 15,0 0-15,0 25 0,0-25 0,25 0 16,-25 25-16,0-25 0,0 0 0,0 0 15,0 25-15,0-25 0,0 0 0,0 0 16,0 24-16,0-24 16,25 0-16,-25 25 0,0-25 0,0 0 15,25 0-15,-25 0 16,24 0-16,1 0 0,0 0 15,-25 0-15,25 0 0,-25 0 16,0 0-16,25 0 0,-25 0 16,0-25-16,25 25 0,-25 0 0</inkml:trace>
  <inkml:trace contextRef="#ctx0" brushRef="#br0" timeOffset="52414.998">27806 4043 0,'-25'0'0,"25"0"0,0 0 16,0 0-16,-25 0 0,25 0 0,-24 0 15,24 0-15,0 25 0,0-25 16,-25 0-16,0 0 16,25 0-16,-25 25 0,0-25 15,1 25-15,24-25 0,-25 24 16,0 1-16,25-25 0,-25 25 15,25-25-15,0 0 0,0 25 0,-25-25 16,25 25-16,25-1 16,-25-24-16,0 25 0,0-25 0,0 25 15,25-25-15,-25 0 16,0 25-16,25-25 0,-25 0 15,25 0-15,-1 0 0,1 0 0,0 0 16,-25 0-16,25 0 0,0 0 0,-25 0 16,24 0-16,1-25 0,0 25 15,25-25-15,-26 0 0,-24 25 0,25-24 16,-25 24-16,0-25 0,25 25 0,-25 0 15,0-25-15,0 25 0,25-25 0,-25 25 16,0 0-16,0-25 0,0 25 0,0-24 16,0 24-16,0-25 0,0 25 15,0-25-15,0 25 0,-25 0 16,25-25-1,0 25-15,-25 0 0,25 0 0,-25 0 0,25 0 16,-24 0-16,-1 0 16,25 0-16,-25 0 0,25 25 0,-25-25 0,0 0 15,25 25-15,-24-25 16,24 25-16</inkml:trace>
  <inkml:trace contextRef="#ctx0" brushRef="#br0" timeOffset="53246.0455">25226 5308 0,'0'-25'16,"0"25"-16,0 0 0,0 0 15,0 0-15,0 25 0,0-25 16,0 0-16,0 0 0,0 0 0,0 0 15,0 0-15,0 0 0,0 25 16,0-25-16,0 25 16,0 0-16,0-25 0,0 24 0,0-24 15,0 50-15,0-50 0,0 25 16,0 0-16,0-1 0,0 1 0,0 0 15,0-25 1,0 50-16,0-26 0,0-24 0,0 0 0,0 25 16,0-25-16,-24 0 0</inkml:trace>
  <inkml:trace contextRef="#ctx0" brushRef="#br0" timeOffset="53547.0626">25251 5308 0,'0'0'0,"0"0"0,0 0 16,0-25-16,25 25 15,0 0-15,0 0 16,-1 0-16,-24 25 0,25-25 0,-25 0 0,0 25 15,0-25-15,25 0 0,-25 0 16,0 25-16,-25-25 0,25 0 16,0 25-16,-25-25 0,25 24 0,-24-24 0,24 0 15,0 0-15,-25 25 0,25-25 16,0 0-16,-25 0 0,25 0 0,0 0 15,0 0-15,0 0 0,0 0 16,25 0-16</inkml:trace>
  <inkml:trace contextRef="#ctx0" brushRef="#br0" timeOffset="54335.1078">25921 5283 0,'0'0'0,"0"-24"0,-25 24 0,25 0 16,0 0-16,-25 0 15,0 0-15,1 49 0,-1-49 16,25 0-16,0 25 0,-25-25 0,25 25 15,0-25-15,0 0 0,-25 25 0,25-25 16,0 24-16,0 1 16,0-25-16,0 25 15,0 0-15,25-25 0,-25 0 16,0 0-16,0 0 0,0 0 0,25 0 15,-25 0-15,25 0 0,-25 0 0,24 0 16,-24-25-16,25 25 0,0-25 16,0 25-16,-25 0 0,25-25 0,-25 25 15,25-24-15,-25 24 0,0 0 0,0-25 16,0 25-16,0 0 15,0-25-15,0 25 0,0 0 0,0 0 16,0 0-16,0 0 0,0 0 16,0 25-16,0-25 0,0 0 0,24 0 15,-24 0-15,0 25 16,0-25-16,0 24 0,0-24 15,0 0-15,25 25 0,-25-25 16,0 0-16,0 25 0,25-25 16,0 0-16,0-25 15,-25 25-15,24-25 0,-24 25 16,25 0-16,0-49 0,-25 49 0,0-25 15,25 25-15,-25-50 0,0 50 16,0-24-16,0-26 0,0 50 0,0-50 16,-25 50-16,25-24 0,-25-1 15,25 25-15,-25-25 0,1 25 16,-1 0-16,25 0 0,-25 0 0,0 0 0,0-25 15,1 50-15,-1-25 0,25 0 16,-50 0-16,-24 25 16,49-25-16,0 25 0,0-1 0,0 1 15,25-25-15,-24 25 0,-1 0 16,25 0-16,0-1 0,-25 1 15,25-25-15,0 50 0,0-50 0,0 25 16,0-1-16,0 1 0,0 0 16,25 0-16,-25 0 0,25-25 15,-25 24-15,24 1 16,1-25-16,0 25 0,-25-25 0,25 0 15,0 0-15,-1 25 0,-24-25 0,25 0 16,0 0-16,0 0 0,-25 0 0,25 0 16</inkml:trace>
  <inkml:trace contextRef="#ctx0" brushRef="#br0" timeOffset="54765.1324">26938 5159 0,'0'0'15,"-25"-24"-15,25 24 0,0 0 16,0 0 0,0 0-16,-25 0 15,25 0-15,0 0 0,0 24 0,0-24 0,0 25 16,-25-25-16,25 0 0,0 25 0,0 0 15,0-25-15,0 25 16,-24 24-16,24 1 0,0-50 0,0 25 16,0-25-16,0 24 0,0 1 15,0-25-15,0 25 0,0-25 16,0 25-16,0-25 0</inkml:trace>
  <inkml:trace contextRef="#ctx0" brushRef="#br0" timeOffset="55239.1595">26913 5159 0,'0'0'0,"25"-24"0,-25 24 0,0 0 15,25 0-15,-1-25 0,-24 25 16,25 0-16,0 0 0,-25 0 0,25 25 16,-25-25-16,0 0 0,25 0 0,-25 0 15,0 0-15,0 24 16,0-24-16,0 0 0,0 25 0,-25-25 0,25 0 15,0 25-15,-25-25 0,0 0 0,0 25 16,25-25-16,-24 25 0,24-25 16,-25 0-16,25 0 0,0 24 0,-25-24 0,25 0 15,0 0-15,0 0 0,0 0 16,0 0-16,0 0 0,0 0 15,0 0-15,0 0 0,0 0 0,0 0 0,0 0 16,0 0-16,0 0 0,0 0 0,0 25 16,0-25-16,0 0 0,0 0 15,25 0-15,-25 25 0,0-25 16,25 25-16,-25-25 0,0 25 15,24-25-15,-24 24 0,25-24 16,-25 0-16,25 25 16,-25-25-16,0 0 0,25 0 0,-25 0 0,0 25 0,0-25 15,25 0-15,-25 0 0,0 0 0,25 0 16,-25 0-16,0 0 0,24 0 15,-24 0-15</inkml:trace>
  <inkml:trace contextRef="#ctx0" brushRef="#br0" timeOffset="55769.1898">27831 5085 0,'-25'0'15,"25"0"-15,-25 0 0,25 0 16,0 0-16,-25 0 0,25 25 15,-24-25-15,-1 25 16,0-25-16,25 0 0,-25 24 0,0-24 16,25 25-16,0-25 0,-24 25 0,24-25 15,0 25-15,-25-25 0,25 25 0,0-1 16,0-24-16,0 0 0,25 25 0,-25-25 15,0 0-15,0 0 0,24 0 0,1 0 16,-25 0-16,25 0 0,0-25 16,0 25-16,-1 0 0,1-24 0,-25-1 15,25 25-15,-25 0 0,25-25 16,-25 25-16,25-25 0,-25 0 0,0 25 15,24-24-15,-24 24 0,0 0 0,0-25 16,0 25-16,0 0 0,0 0 16,0 0-16,0 0 0,0 0 0,0 25 0,0-25 15,0 0-15,-24 24 0,24-24 0,0 0 16</inkml:trace>
  <inkml:trace contextRef="#ctx0" brushRef="#br0" timeOffset="55997.2028">28054 5259 0,'25'-25'0,"-25"25"16,0 0-16,25 0 0,-25 0 15,0 0-15,25 0 16,-25 0-16,-25 0 0,25 0 15,0 0-15,0 0 0,0 0 0,0 0 16,0 25-16,-25-25 16,25 0-16,-25 0 0,25 0 15,-25 24-15</inkml:trace>
  <inkml:trace contextRef="#ctx0" brushRef="#br0" timeOffset="56549.2343">28327 5060 0,'0'0'0,"0"0"15,25 0-15,-25 0 0,25 0 16,-25 0-16,24 0 0,1 0 15,-25 0-15,25-25 0,-25 25 16,25 0-16,-25 0 0,25 0 16,-25-24-16,0 24 0,0-25 0,0 25 15,24 0-15,-24 0 16,0-25-16,0 25 0,0 0 0,0 0 15,0 0-15,0 0 0,0 0 16,0 0-16,-24 0 16,24 0-16,0 0 0,0 0 0,0 0 15,0 0-15,0 25 16,0-25-1,-25 25-15,25 24 16,0-24-16,0 0 0,0-25 16,-25 25-16,25-1 0,0-24 0,0 25 15,0-25-15,0 0 16,25 25-16,-25 0 15,0-25-15,0 0 0,0 25 16,0-25 0,25 24-16,-50-24 0,25 0 0,0 0 15,0 0-15,0 0 16</inkml:trace>
  <inkml:trace contextRef="#ctx0" brushRef="#br0" timeOffset="56804.249">28327 5407 0,'0'0'0,"0"0"0,0 0 0,0-24 15,0 24-15,0 0 16,25 0-16,0 0 0,24 0 15,-49-25-15,50 25 0,-25 0 16,-1 0-16,-24 0 0,25 0 16,0 0-16,0 0 15,-25 0-15,25 0 0,-25 0 16,0 0-16,0 0 0,0 0 15,0 0-15,0 0 0</inkml:trace>
  <inkml:trace contextRef="#ctx0" brushRef="#br0" timeOffset="57712.3009">25226 6325 0,'0'0'0,"0"0"0,0 0 15,0 0-15,0 0 0,0 0 0,0 0 16,0 0-16,0 0 0,0 0 0,0 0 16,0 25-16,0-25 15,0 25-15,0-25 0,0 25 16,0 24-1,25 1-15,-25-25 0,0-1 16,0 1-16,0 0 0,0 0 0,0 0 16,0-25-16,0 24 0,0 1 15,0-25-15,0 25 0</inkml:trace>
  <inkml:trace contextRef="#ctx0" brushRef="#br0" timeOffset="57977.3161">25251 6375 0,'0'-25'0,"0"25"0,25 0 15,-25 0-15,25-25 16,0 25-16,-1 0 0,1 0 15,0 0-15,0 0 0,-25 0 16,25 25-16,-25-25 16,0 25-16,-25 0 0,0-25 15,25 24-15,-25 1 16,25-25-16,-25 25 0,25-25 15,-24 25-15,24-25 0</inkml:trace>
  <inkml:trace contextRef="#ctx0" brushRef="#br0" timeOffset="58747.3601">25871 6325 0,'0'0'16,"0"0"-16,0-25 0,-25 25 16,25 0-16,0 0 0,-24 0 15,24 25-15,-25-25 0,25 0 0,0 0 16,-25 25-16,25 0 0,-25 0 0,25-25 15,0 24-15,0-24 0,0 25 16,0-25-16,0 25 0,0-25 0,0 25 16,0-25-16,0 25 0,25-25 15,-25 0-15,0 24 0,0-24 0,25 0 0,-25 0 16,25 0-16,-1 0 15,-24 0-15,50-24 0,-25-1 16,-25 0-16,25 25 0,-25-25 0,25 0 16,-25 25-16,24 0 0,-24-24 0,0 24 0,0-25 15,0 25-15,25 0 0,-25-25 16,0 25-16,0 0 0,0 0 15,0 0-15,0 0 0,-25 0 0,25 0 16,0 0-16,0 0 0,0 25 16,0-25-16,0 25 0,25-25 15,-25 0-15,0 24 16,0-24-16,0 25 0,25-25 15,-25 0-15,0 0 0,25 0 16,-25 0-16,25 0 0,-25 0 0,24 0 16,-24-25-16,0 25 0,25-24 15,-25 24-15,25-25 0,-25 25 0,0 0 16,0-25-16,0 0 0,0 25 15,0-25-15,0 25 16,-25-24-16,25-1 0,-25 0 0,25 25 0,-24 0 16,24-25-16,-50 25 0,50 0 15,-25 0-15,0 0 0,1 0 0,-1 0 16,0 0-16,-25 0 0,25 0 0,1 25 15,-1-25-15,0 25 16,0-25-16,25 25 0,-25-1 0,1 1 16,24 0-16,0-25 0,-25 25 15,25 0-15,0-1 0,0-24 16,-25 50-16,25-25 0,0 0 15,25-1-15,-25-24 0,0 25 0,0-25 16,25 25-16,-25 0 0,24-25 0,-24 25 16,0-25-16,25 24 0,-25-24 0,25 0 15,-25 0-15,25 25 0,-25-25 0,25 0 0,-25 0 16,24 0-16,1 0 0,0 0 15,0-25-15</inkml:trace>
  <inkml:trace contextRef="#ctx0" brushRef="#br0" timeOffset="59155.3835">26764 6276 0,'0'0'0,"0"0"16,0-25-16,0 25 0,0 0 15,0 0-15,0 0 0,0 0 16,-25 0-16,25 25 15,0-25-15,0 24 0,25-24 0,-25 0 0,0 25 16,0-25-16,0 25 0,0-25 0,0 25 16,0 0-16,0-25 0,0 49 15,0-49-15,0 50 16,0-50-16,-25 25 0,25-1 0,0-24 15,0 25-15</inkml:trace>
  <inkml:trace contextRef="#ctx0" brushRef="#br0" timeOffset="59514.404">26789 6251 0,'0'-25'0,"0"25"16,0 0-16,0 0 0,0 0 0,0 0 15,25 0-15,-25 0 0,25 0 0,-25 0 16,24 0-16,-24 25 0,0-25 16,25 0-16,-25 25 0,0-25 15,-25 24-15,25 1 16,-24-25-16,24 25 0,-25-25 15,25 0-15,0 0 0,-25 25 0,25-25 16,0 0-16,0 0 16,0 0-16,0 0 15,0 0-15,25 0 0,-25 0 0,0 0 16,25 25-16,-25-25 0,0 0 0,0 0 15,24 0-15,-24 0 16,25 0-16,0 24 0,-25-24 16,25 25-16,-25-25 0,25 25 15,-25-25-15,0 0 0,24 25 16,-24-25-16</inkml:trace>
  <inkml:trace contextRef="#ctx0" brushRef="#br0" timeOffset="59918.427">27409 6226 0,'0'0'0,"-25"0"0,25 0 0,0 0 16,0 0-16,0 0 0,-24 0 16,24 0-16,0 0 0,-25 25 0,25-25 15,0 0-15,-25 25 0,25-25 0,-25 24 16,25-24-16,0 25 0,-25-25 0,25 25 15,0 0-15,-24-25 0,24 25 0,0-25 0,0 24 16,0-24-16,0 0 16,24 25-16,-24-25 0,0 0 0,25 0 15,0 0-15,0-25 16,0 25-16,-25-24 0,24 24 0,-24 0 15,25-25-15,-25 0 0,25 25 16,-25-25-16,25 25 0,-25-25 16,0 1-16,0 24 0,0 0 15,0 0-15,0 0 0,0 24 16,0-24-16,-25 0 0,25 25 15</inkml:trace>
  <inkml:trace contextRef="#ctx0" brushRef="#br0" timeOffset="60076.4362">27632 6400 0,'0'0'0,"0"0"16,0 0-16,0-25 15,0 25-15,0 0 0,0 0 0,0 0 16,25 0-16,-25 0 15,0 0-15</inkml:trace>
  <inkml:trace contextRef="#ctx0" brushRef="#br0" timeOffset="60484.4595">27905 6251 0,'0'0'0,"0"0"0,0 0 0,0 0 15,0-25-15,25 25 16,-25 0-16,0 0 0,0 0 0,25-25 0,-25 25 16,25 0-16,-25 0 15,24 0-15,-24 0 0,25 0 16,-25 0-16,0 0 0,0 0 0,25 0 15,-25 0-15,0 0 0,0 25 0,0-25 0,0 25 16,-25-25-16,25 25 16,-25 24-16,1-49 0,24 25 0,-25-25 0,0 25 15,25 0-15,-25-1 16,0-24-16,1 50 15,-1-50-15,25 0 0,0 0 0,0 0 16,0 0-16,0 0 0,25 0 16,-25 0-16,0 0 0,24 0 0,-24 0 15,25 0-15,0 0 0,-25 0 16,50 0-16,-26 0 0,1 0 15,0 0-15,-25 0 0,25 25 0,0-25 0,-25 0 16,25 0-16</inkml:trace>
  <inkml:trace contextRef="#ctx0" brushRef="#br0" timeOffset="60841.4799">26863 7317 0,'0'0'0,"0"0"0,0 0 16,0-24-16,0 24 0,0 0 15,-24 0-15,24 0 0,0 0 0,0 0 0,0 0 16,0 24-16,0-24 0,0 0 0,24 25 15,-24-25-15,0 25 0,0-25 16,0 25-16,-24 0 0,24-1 16,0 1-16,0 0 15,0 0-15,0 49 16</inkml:trace>
  <inkml:trace contextRef="#ctx0" brushRef="#br0" timeOffset="60993.4886">26814 8037 0,'0'0'0,"0"0"16,0 0-16,0 25 0,0-1 15,0-24-15,0 25 0,0 0 0,0 0 16</inkml:trace>
  <inkml:trace contextRef="#ctx0" brushRef="#br0" timeOffset="61206.5008">26863 8632 0,'0'0'0,"0"25"15,0-25-15,0 0 0,0 25 0,0-25 16,0 24-16,0 1 0,0-25 15,25 50-15,-25-50 0,0 49 16,0-24-16,0 0 0,0 0 0,0 0 16,0-1-16,0 1 0,0-25 0</inkml:trace>
  <inkml:trace contextRef="#ctx0" brushRef="#br0" timeOffset="61931.5423">25152 9872 0,'0'0'16,"0"0"-16,0 0 15,0 0-15,0 0 16,0 0 0,25 50-16,-25-25 15,0-1-15,0 76 16,25-75-16,-25-1 0,0 1 0,0 0 0,0 0 15,0 0-15,-25 49 16,25-24-16,0-26 16,0 1-16,-25 25 0,25-50 15,0 25 1</inkml:trace>
  <inkml:trace contextRef="#ctx0" brushRef="#br0" timeOffset="62256.5609">25127 9897 0,'0'0'0,"0"0"16,0-25-16,0 25 0,25-25 0,-25 25 0,0 0 15,25 0-15,-25 0 0,25-24 0,-1 24 16,1 0-16,-25 0 16,25 0-16,0 24 0,-25-24 15,0 0-15,25 25 0,-50 0 16,25-25-16,0 25 0,0-25 15,0 25-15,-25-25 0,25 0 16,0 24-16,-25 1 0,0 0 16,25-25-16,0 0 0,0 25 0,-24-25 0,24 0 15,0 25-15,-25-25 0,25 0 0,0 0 16,-25 25-16,25-25 0,0 0 0</inkml:trace>
  <inkml:trace contextRef="#ctx0" brushRef="#br0" timeOffset="63255.618">25846 9872 0,'0'0'16,"0"0"-16,0 0 0,0-25 0,0 25 15,0 0-15,0 0 16,-24 25-16,24-25 15,0 0-15,0 25 0,-25-25 0,25 0 16,0 25-16,0-25 0,-25 0 16,25 25-16,0-25 0,0 0 0,-25 24 0,25-24 15,0 25-15,0-25 16,0 25-16,0 0 0,0-25 15,-25 25 1,25 0-16,0-1 0,25 1 16,-25 0-16,0-25 0,25 0 0,-25 0 0,0 0 15,25 0-15,-25 0 16,49-25-16,-24 0 0,0 1 15,-25-1-15,25 0 0,-25 25 16,0-25-16,0 25 0,0-25 16,0 25-16,0-25 0,0 25 0,0 0 0,0 0 15,0-24-15,0 24 16,0 0-16,25 0 0,-25 0 0,0 0 15,0 0-15,0 0 0,0 0 0,0 0 16,0 0-16,0 0 0,0 0 16,0 24-16,0-24 0,0 0 0,0 25 15,0-25-15,25 25 0,-25-25 0,0 0 16,0 0-16,0 25 15,24-25-15,-24 0 0,0 0 16,25 0-16,0-25 0,-25 25 16,0 0-16,25-25 0,0 0 15,-25 25-15,24-24 16,1-26-16,-25 50 0,0-25 0,0 25 15,0-25-15,0 25 0,0-24 16,0 24-16,-25-25 0,25 0 16,0 25-16,-24-25 0,24 0 15,-25 1-15,0-1 0,25 25 0,0 0 16,-25 0-16,25-25 0,-25 25 15,1 0-15,-1 0 0,25 25 0,-25-25 0,0 0 16,25 0-16,-50 25 0,50-1 16,-24-24-16,-1 25 0,0 0 15,0-25-15,25 25 0,-25 0 16,25-25-16,-24 24 0,24-24 0,0 25 15,-25 0-15,25 0 0,0-25 0,0 25 16,-25-1-16,25-24 0,0 50 16,0-25-16,-25 49 0,25-49 15,0 0-15,0 0 0,25 0 0,-25 24 16,0-24-16,0-25 0,25 25 0,-25 0 0,25-25 15,-25 24-15,24-24 0,1 25 16,-25-25-16,25 0 0,0 0 0,-25 0 16,25 0-16,-1 0 0,1 0 0,0 0 15,0 0-15,0 0 0,0-25 0,-25 25 16</inkml:trace>
  <inkml:trace contextRef="#ctx0" brushRef="#br0" timeOffset="63877.6536">26764 9624 0,'0'0'0,"-25"0"15,25 0-15,0 0 0,0 0 0,0 0 16,0 0-16,0 0 15,0 0-15,0 0 0,0 0 16,-24 0-16,24 25 0,0-25 16,0 25-16,0-25 0,0 25 15,0-1-15,0-24 0,0 50 16,0-50-16,-25 25 0,25 0 15,0-25-15,0 49 16,0-49-16,25 25 0,-25 0 0,0-25 16,0 25-16,0-25 0,0 0 0,0 0 0,0 24 15,0-24-15,0 0 0</inkml:trace>
  <inkml:trace contextRef="#ctx0" brushRef="#br0" timeOffset="64365.6815">26739 9575 0,'0'0'16,"0"0"-16,0-25 15,0 25-15,0 0 0,0-25 16,25 25-16,-25 0 0,25 0 15,-25 0-15,25 0 0,0 0 0,-25 0 0,0 0 16,0 0-16,24 25 16,-24-25-16,0 25 0,0-25 15,0 24-15,-24-24 0,24 0 0,0 0 0,0 25 16,-25-25-16,25 25 0,-25-25 15,0 25-15,25-25 0,0 0 16,-25 0-16,1 25 16,24-25-16,0 0 0,0 0 15,0 0-15,0 0 0,0 0 16,0 0-16,0 0 0,0 0 15,24 0-15,-24 0 0,0 0 16,25 24-16,-25-24 16,0 0-16,25 0 0,-25 25 0,0-25 0,25 0 15,-25 25-15,0-25 0,0 0 0,25 25 16,-25-25-16,0 0 0,24 25 15,-24-25-15,0 24 0,25-24 16,-25 0-16,0 25 0,0-25 0,0 0 16,25 0-16,-25 25 0,0-25 0,25 0 15,-25 0-15,0 0 0,25 25 16,-25-25-16,0 0 0,24 0 0,-24 0 0,0 0 0,0 0 15</inkml:trace>
  <inkml:trace contextRef="#ctx0" brushRef="#br0" timeOffset="65039.7199">27285 9624 0,'0'0'0,"0"0"16,0 0-16,0 0 0,0 0 16,0 0-16,0 0 0,25 0 15,-25 0-15,50 0 16,-50 0-16,24-25 15,-24 25-15,25 0 0,-25 0 0,0 0 16,25-24-16,-25 24 0,0 0 16,0-25-16,25 25 0,-25 0 15,0 0-15,-25 0 0,25 0 16,0-25-16,0 25 15,0 0-15,0 0 0,0 0 16,0 0-16,0 25 16,0-25-16,0 0 0,0 0 15,0 25-15,0-25 0,0 24 0,0-24 16,0 0-16,0 25 0,0-25 15,0 25-15,0 0 0,0 0 0,0-25 16,0 24-16,0-24 16,0 25-16,0 25 0,0-50 15,0 0 1,0 25-16,0-1 0,0-24 0,0 0 15,0 0-15,0 25 0,0-25 16,0 25-16,0-25 0,0 0 16,0 25-16,0-25 0,-25 0 15,25 25-15</inkml:trace>
  <inkml:trace contextRef="#ctx0" brushRef="#br0" timeOffset="65405.741">27285 10046 0,'0'0'16,"0"0"-16,-25 0 15,25 0-15,25 0 0,-25 0 16,0 0-16,0 0 0,25-25 15,-25 25-15,0 0 0,25 0 16,0 0-16,-25-25 0,24 25 0,1 0 0,0-25 16,0 25-16,0 0 0,-25 0 15,24-24-15,26 24 0,-25 0 0,0 0 16,-1-25-16,26 25 0,-50 0 0,25-25 15,0 25-15,-1 0 16,-24 0-16,25 0 0,-25 0 0,0 0 16,0 0-16,25 0 0,-25 0 15,0 0-15,0 0 0,0 0 16,0 0-16,0 0 0,0 0 0,0 0 0,0 0 15,-25 0-15,25-25 16,0 25-16,-25 0 0,25 0 0</inkml:trace>
  <inkml:trace contextRef="#ctx0" brushRef="#br0" timeOffset="68667.9276">28501 3969 0,'0'-25'0,"0"25"15,0 0-15,0 0 16,0 0-16,0-25 15,0 25-15,0 0 0,0 0 0,0 0 16,24 0-16,-24-25 16,25 25-16,0 0 0,-25 0 15,25 0-15,24 0 0,-24 25 16,0-25-16,0 0 0,0 0 0,24 25 15,-24-25-15,0 0 0,0 25 16,-1-25-16,1 25 0,0-1 0,-25 1 16,25-25-16,-25 50 0,0-25 15,0-1-15,0 1 0,0 0 16,-25 25-16,0 24 15,0-24-15,25-26 0,-24 1 0,24 0 0,-25 0 16,25 0-16,-25-1 0,0 26 16,25-25-16,-25 49 0,25-49 0,0 0 0,-24 24 15,24-24-15,-25 0 0,25 25 0,0-25 16,0-1-16,-25 26 0,25-25 0,0 0 15,0 24-15,-25 1 0,50-25 16,-25 49-16,0-49 0,25 24 16,-25-49-16,25 50 0,-1-25 15,1 0-15,-25-25 0,25 24 0,-25-24 16,25 25-16,0-25 0,-25 25 0,24-25 15,-24 25-15,0-25 0,0 25 0,0-1 16,0-24-16,0 25 0,0 0 16,0 0-16,-24 0 0,24 24 0,-25-24 15,25 25-15,-25-26 0,25 1 0,-25 50 16,25-50-16,0 49 0,0-49 15,0 24-15,0-24 0,0 50 0,0-26 16,0 1-16,0-25 0,0 24 0,0 1 16,0-1-16,0 1 0,0 49 15,0-74-15,0 74 0,-25-49 0,25-1 16,0 1-16,-24 49 0,24-49 0,0-25 15,0 24-15,-25 1 0,25 24 0,0-24 16,0 24-16,0-24 0,0 24 16,0-24-16,0 0 0,0-1 0,25 1 15,-25-1-15,24 51 0,-24-51 16,0 1-16,25 49 0,-25-49 15,0 49-15,25-49 0,-25 49 16,0-50-16,0 51 0,0-51 16,0 26-16,0-51 0,-25 1 15,25 25-15,0-25 0,0-1 0,0 1 0,0 0 16,25 0-16,-25 0 0,0-25 15,0 49-15,0-49 0,0 25 0,0 0 16,0 0-16,0-1 0,0-24 16,0 25-16,-25 25 0,25-50 0,0 25 15,0 0-15,0-25 0,0 24 0,0-24 0,0 25 0,0-25 16,0 0-16,0 25 0,-25-25 15,25 25-15,0-25 0,0 25 0,0-25 16,0 24-16,0 1 16,-24-25-16,24 50 0,0-25 0,0-1 0,-25 1 15,25 0-15,0-25 0,0 50 16,-25-26-16,25 1 0,0-25 15,0 0-15,0 25 0,0-25 0,0 25 16,-25-25-16,25 0 0,0 0 16,0 0-16,0 25 0,0-25 15,0 24-15,-25-24 0,25 25 0,-24 0 16,24-25-16,0 25 15,-25 0-15,25-25 0,0 24 16,-25-24-16,25 25 16,-25-25-16,25 0 0,0 25 15,-25 0-15,25-25 0,0 25 0,-24-1 16,-1 1-16,0 0 0,0 0 15,25 0-15,-25-25 0,25 24 16,-24 1-16,24-25 0,0 25 16,-25-25-16,0 25 0,25-25 0,0 0 15,-25 0-15,25 0 0,0 0 0,-25 0 16,1 25-16,-26-25 0,50 0 15,-25 25-15,-24-25 16,24 0-16,-25 0 16,-24 24-16,74-24 0,-25 0 15,0 0-15,0 0 0,25 0 16,0 0-16,0-24 15,0 24-15,0 0 0</inkml:trace>
  <inkml:trace contextRef="#ctx0" brushRef="#br0" timeOffset="95847.4819">26938 4787 0,'0'0'0,"0"0"0,0 0 16,0 0-16,0 0 0,0 0 0,-25 0 16,25 0-16,0 0 0,0 0 15,0 0-15,0 0 16,0 0-16,0 0 15,0 0-15,0 0 0,0 0 0,0 0 0,0 0 16,0 0-16,0 0 16,0 0-16,0 0 0,0 0 15,0 0-15,0 0 0,0 0 16,0 0-16,0 0 15,0 0-15,0 0 16,0 0-16,0 0 16,0 0-16,0 0 0,0 0 0,25 0 15,-25 0-15,25 0 0,-25 0 16,24 0-16,1-25 0,-25 25 15,25 0-15,74 0 0,-74 0 16,0 0-16,0 0 0,0 0 16,-1 0-16,26 0 0,-25 0 0,0 0 0,-1 0 15,1 0-15,0 0 0,0 0 16,-25 0-16,49 0 0,-24 0 15,-25 0-15,25 0 0,-25 0 16,0 0-16,0 0 0,0 0 16,0 0-16,0 0 0,0 0 15,0 0-15,0 0 0,0 0 16,0 0-16,-25 25 0,25-25 0,0 0 15</inkml:trace>
  <inkml:trace contextRef="#ctx0" brushRef="#br0" timeOffset="96334.51">27037 5655 0,'0'0'0,"0"0"0,0 0 15,0 0-15,0 0 0,0 0 0,0 0 16,0 0-16,25 0 0,-25 0 15,25 0-15,0 0 0,-1 0 16,26-24-16,-50 24 0,25 0 0,0 0 16,24 0-16,26 0 15,-51 0-15,26 0 0,0 0 16,-1 0-16,-24 0 15,-25 0-15,25 0 0,-25 0 0,0 24 0,0-24 16,0 0-16,0 0 0</inkml:trace>
  <inkml:trace contextRef="#ctx0" brushRef="#br0" timeOffset="96865.5404">26690 7045 0,'0'0'16,"0"0"-16,0 0 0,0 0 15,0 0-15,0 0 0,25 0 16,-1 0-16,26 0 0,24-25 16,-24 25-16,-25 0 0,24 0 15,-24 0-15,25-25 0,-25 25 0,0 0 16,-1 0-16,26 0 15,0 0-15,-1 0 0,-49 0 16,25 0-16,-25 0 16,25 0-16,-25 0 0,25 0 15,-25 0-15,0 0 0,0 25 16,-25-25-16,25 0 0,0 0 0,-25 25 15,0-25-15</inkml:trace>
  <inkml:trace contextRef="#ctx0" brushRef="#br0" timeOffset="139840.9983">14560 15850 0,'0'0'0,"0"0"15,0 0-15,0-25 16,-24 25-16,24-24 16,0 24-16,0 0 0,0 0 0,0 0 15,0 0-15,0 0 16,0 0-16,0 0 0,0 24 15,0-24-15,0 0 16,0 0-16,0 0 0,0 0 16,0 25-16,24 0 0,1 0 15,-25 0-15,25 24 0,-25-49 0,25 25 16,-25 0-16,0 0 0,25-1 0,-1 1 15,-24 0-15,0 0 0,25 0 16,-25-1-16,0-24 16,25 25-16,-25 0 15,25 0-15,-25-25 0,25 0 0,-25 0 16,0 0-16,0 0 0,24 0 15,1 0-15,0-25 0,0 0 16,0 0-16,24-24 0,-24 24 16,0 0-16,49-49 0,-24 24 15,24-49-15,-24 49 0,24 26 0,-24-26 16,0 0-16,-1 1 0,1-1 15,-1 25-15,51-74 0,-51 74 0,1-24 16,-50 24-16,49 0 0,-49 0 16,25 25-16,-25 0 0,0 0 15,0-25-15,25 25 16,-25 0-16,0 0 0,0 0 15,0 0-15,0 0 16,0 0-16,0 0 0,0 0 0,0 0 16,0 0-16,0 0 0,0 0 0,0 0 15,0 0-15,0 0 0,0 0 0,0 0 0,0 0 16,0 0-16,0 0 15,0 0-15,0 0 16,0 0-16,0 0 16,0 0-16,0 0 15,0 0-15,0 0 0,0 0 0,0 0 16,0 0-16,0 0 0,0 0 0,0 0 0,0 0 15,0 0-15,0 0 0,0 0 0,0 0 16,0 0-16,0 0 16,0 0-16,0 0 0,0 0 0,0 0 0,0 0 15,0 0-15,0 0 0,0 0 0,0 0 16,0 0-16,0 0 0,0 0 0,0 0 15,0 0-15,0 0 16,0 0-16,0 0 0,0 0 16,0 0-16,0 0 0,0 0 15,0 0-15,0 0 0,0 0 0,0 0 0,0 0 16,0 0-16,0 0 0,0 0 15,0 0-15,0 0 16,0 0-16,0 0 0,0 0 0,0 0 16,0 0-16,0 0 15,0 0-15,0 0 0,0 0 0,0 0 0,0 0 16,0 0-16,0 0 0,0 0 0,0 0 15,0 0-15,0 0 16,0 0-16,0 0 0,0 0 0,0 0 16,0 0-16,0 0 0,0 0 15,0 0-15,0 0 0,0 0 16,0 0-16,0 0 0,0 0 0,0 0 0,0 0 15,0 0-15,0 0 16,0 0-16,0 0 0,0 0 0,0 0 16,0 0-16,0 0 15,0 0-15,0 0 0,0 0 16,0 0-16,0 0 0,0 0 0,0 0 15,0 0-15,0 0 16,0 0-16,0 0 0,0 0 16,0 0-16,0 0 0,0 0 0,0 0 15,0 0-15,0 0 0,0 0 16,0 0-16,0 0 0,0 0 0,0 0 15,0 0-15,0 0 0,0 0 0,0 0 16,0 0-16,0 0 0,0 0 16,0 0-16,0 0 0,0 0 0,0 0 15,0 0-15,0 0 0,0 0 16,0 0-16,0 0 0,0 0 0,0 0 15,0 0-15,0 0 0,0 0 0,0 0 16,0 0-16,0 0 0,0 0 0,0 0 0,0 0 16,0 0-16,0 0 0,0 0 0,0 0 15,0 0-15,0 0 0,0 0 16,0 0-16,0 0 0,0 0 0,0 0 15,0 0-15,0 0 0,0 0 0,0 0 16,0 0-16,0 0 0,0 0 0,0 0 16,0 0-16,0 0 15,0 0-15,0 0 0,-25 25 16,25 0-16</inkml:trace>
  <inkml:trace contextRef="#ctx0" brushRef="#br0" timeOffset="146076.3545">9500 17686 0,'0'0'0,"0"0"15,0 0-15,0 0 0,-25 0 0,25 0 16,0 0-16,0 0 0,0 0 15,0 0-15,0 0 16,0 0-16,0 0 0,0 0 16,0 0-16,0 0 15,0 0-15,0 0 0,0 0 0,0 0 16,0 0-16,0 0 0,0 0 15,0 0-15,0 0 0,0 0 16,25 0-16,-25 25 16,0-25-16,0 0 0,0 0 0,25 0 15,-25 0-15,0 0 0,0 0 0,25 0 16,-25 0-16,0 0 0,25 24 15,-25-24-15,24 0 0,-24 0 0,0 0 16,25 25-16,-25-25 16,0 0-16,25 0 0,-25 0 15,0 0-15,0 25 16,25-25-1,-25 0-15,0 0 0,0 0 0,25 0 16,-25 0-16,0 0 0,0 0 16,0 0-16,24 0 15,-24 0-15,0-25 0,25 25 16,-25 0-16,0-25 0,25 25 15,-25-24-15,25 24 0,-25-25 0,25 25 16,-25 0-16,0-25 0,0 25 0,24 0 16,-24-25-16,0 25 0,0 0 15,25-25-15,-25 25 16,0-24-16,0 24 0,0 0 15,25 0-15,-25 0 0,0 0 16,0 0-16,0 0 0,0 0 16,0 0-16,25 24 0,-25-24 15,0 0-15,0 0 16</inkml:trace>
  <inkml:trace contextRef="#ctx0" brushRef="#br0" timeOffset="165550.4689">19075 14263 0,'-25'0'0,"25"0"0,0 0 16,-25 0-16,50-25 16,-25 25-1,0 0-15,0 0 0,25 0 16,24 0-16,1-25 0,-25 25 15,0 0-15,49 0 0,-49 0 16,49-25-16,-49 25 0,25 0 16,24 0-16,75 0 0,-99 0 15,-26 0-15,26 0 0,0 0 0,49 0 16,-50 0-16,26 0 0,24-25 15,-49 25-15,24 0 0,25 0 16,-49-24-16,-1 24 0,26 0 16,-26 0-16,100-25 15,-74 25-15,24 0 0,-49 0 16,49-25-16,-50 25 0,-24 0 15,0 0-15,25 0 0,-26 0 16,1 0-16,50 25 0,-51-25 16,26 0-16,-25 0 0,0 0 0,24 0 15,-24 0-15,25 25 16,-1-25-16,-24 0 0,0 0 0,0 0 0,0 0 15,-1 0-15,1 0 0,0 0 0,-25 0 0,25 0 16,0 0-16,24 0 16,26 0-16,-51 0 0,26 0 15,-25 0-15,24 0 0,1 0 0,-25 0 16,0 0-16,-1 0 0,1-25 0,25 25 0,-25 0 15,-1 0-15,1 0 0,0 0 0,0 0 0,0 0 16,-1 0-16,-24 0 0,25-25 16,25 25-16,-25 0 0,-25 0 0,24 0 15,1 0-15,0 0 0,-25 0 16,50 0-16,-25 0 0,24 0 15,-24 0-15,49 0 16,-74 0-16,25 0 0,0-25 0,0 25 0,0 0 16,-1 0-16,26 0 0,0 0 15,-1 0-15,-24 0 16,0 0-16,24 0 0,-49 0 0,25-25 0,0 25 15,-25 0-15,25 0 0,0 0 0,-1 0 0,1 0 16,0 0-16,-25 0 0,25 0 0,0 0 16,-25 0-16,24 0 0,1 0 0,-25 0 15,25 0-15,25 0 0,-26 0 0,-24 0 16,25 0-16,0 0 0,0 0 0,0 0 0,-1-24 15,1 24-15,0 0 0,0 0 16,25 0-16,-50 0 0,49 0 0,-24 0 16,-25 0-16,25 0 0,0 0 15,-1 0-15,1 0 0,-25 0 0,25 0 16,-25 0-16,25 0 0,-25 0 0,25 0 15,-25 0-15,0 0 0,24 0 0,-24 0 16,0 0-16,0 0 0,0 0 16,0 0-16,0 0 0,-24 0 0,24 0 15,0 0-15,-25 0 0,25 24 0,0-24 16,-25 0-16</inkml:trace>
  <inkml:trace contextRef="#ctx0" brushRef="#br0" timeOffset="195911.2055">10988 12154 0,'0'0'15,"-24"0"-15,24 0 0,0 0 0,0 0 16,0 0-16,0 0 0,0 0 16,0 0-16,0 0 15,0 0-15,-25 0 16,25 0-1,0 0-15,0 0 16,0 0-16,0 0 16,0 0-16,0 0 0,0 0 0,0 0 0,0 0 15,0 0-15,0 0 16,0 0-16,0 0 0,0 0 15,0 0-15,0 0 0,0 0 16,0 0-16,0 0 0,0 0 16,0 0-16,0 0 0,0 0 15,0 0-15,0 0 16,0 0-16,0 0 0,0 0 0,0 0 0,0 0 15,0 0-15,0 0 0,0 0 16,0 0-16,0 0 16,0 0-16,0 0 0,0 0 15,0 0-15,0 0 0,0 0 16,25 0-16,-25 0 0,0 0 15,0 0-15,0 0 0,0 0 0,24 0 16,1 0-16,-25 0 16,0-25-16,25 25 0,-25 0 0,0 0 15,25 0-15,-25 0 16,25 0-16,-25 0 15,24 0-15,-24-24 0,0 24 0,25 0 16,-25 0-16,0 0 0,0 0 16,25 0-1,-25 0-15,25 0 0,-25 0 0,0 0 16,25 0-16,-25 0 15,25 0-15,-25-25 0,0 25 0,24 0 16,-24 0-16,0 0 16,25 0-16,-25 0 0,0 0 0,0 0 15,25 0-15,-25 0 16,0 0-1,25 0-15,0 0 0,-1 0 0,-24 0 0,0 0 16,25 0-16,-25 0 0,25 0 16,-25 0-16,0 0 0,25 0 0,-25-25 0,0 25 15,25 0-15,-25 0 16,0 0-16,0 0 0,24 0 0,-24 0 15,0 0-15,25 0 0,-25 0 16,25 0-16,-25 0 0,0 0 16,25 0-16,0 0 0,-1 0 15,1 0-15,0 0 16,0-25-16,0 25 0,-25 0 0,24 0 16,-24 0-16,25 0 0,0 0 0,-25 0 15,0 0-15,25 0 0,-25 0 0,25 0 16,-25 0-16,0 0 0,24 0 0,-24 0 15,0 0-15,25 0 0,-25 0 16,25 0-16,-25 0 0,0 0 0,25 0 0,-25 0 16,25 0-16,-25 0 0,0 0 15,24 0-15,-24 0 0,25 0 0,-25 0 16,0 0-16,25 0 0,-25 0 0,25 0 15,-25 0-15,25 0 0,-1 0 16,-24 0-16,25 0 16,0 0-16,-25 0 0,25 0 0,-25 0 0,0 0 15,25 0 1,0 0-16,-1 0 0,-24 0 0,25 0 0,-25 0 15,0 0-15,25 0 0,0 0 0,-25 0 16,0 0-16,25 0 0,-25 0 16,24 0-16,1 0 0,0 0 15,-25 0-15,0 0 16,25 0-16,0 0 0,-25 0 0,24 0 15,-24 0-15,25 0 16,-25 0-16,0 0 0,25 0 0,-25 0 0,0 0 0,0 0 16,25 0-16,-25 0 15,0 0-15,25 0 0,-25 0 0,24 0 16,-24 0-16,0 0 0,25 0 15,-25 0-15,25 0 0,-25 0 16,0 0-16,0 0 0,0 0 0,0 0 16,25 0-16,-25 0 0,0 0 15,0 0-15,0 0 0,0 0 16,0 0-16,0 0 15,0 0-15,0 0 0,0 0 0,0 0 0,0 0 0,0 0 16,0 0-16,0 0 16,0 25-16</inkml:trace>
  <inkml:trace contextRef="#ctx0" brushRef="#br0" timeOffset="196609.2454">12626 11906 0,'0'0'0,"0"0"15,0 0-15,0 0 0,0 0 16,0 0-16,0 0 0,0 0 16,0 0-16,0 0 0,0 0 15,0 0-15,0 25 16,0-25-16,24 0 0,-24 0 15,25 0-15,-25 25 0,0-25 0,25 0 16,-25 0-16,25 0 0,0 25 16,-25-25-16,0 0 0,24 0 0,-24 0 0,0 0 15,25 0-15,-25 24 0,0-24 16,25 0-16,-25 0 0,25 0 15,-25 0-15,0 0 0,25 0 0,-25 0 16,24 25-16,-24-25 0,0 0 0,0 0 16,0 0-16,25 0 15,-25 0-15,0 0 16,0 25-16,0-25 0,-25 0 0,25 0 15,0 0-15,0 0 0,0 25 0,0-25 0,0 0 16,-24 0-16,24 25 0,-25-25 16,25 0-16,-25 24 0,25-24 0,-25 0 15,25 25-15,-25-25 0,1 25 16,-1-25-16,0 25 0,0-25 0,25 25 15,-25-25-15,25 0 16,-24 25-16,-1-1 0,25-24 0,-25 0 16,25 0-16,0 0 0,0 0 15,0 0-15,-25 25 0,25-25 0,0 0 16,0 0-16,0 0 15,0 0-15,0 0 0,0 0 0,0 0 16,0 0-16,0 0 0,-25 25 16</inkml:trace>
  <inkml:trace contextRef="#ctx0" brushRef="#br0" timeOffset="249523.2719">25350 4837 0,'-24'0'15,"-1"0"-15,0 0 0,25 0 16,-50 25-16,1-25 15,-1 25-15,-24-25 0,49 24 16,0-24-16,0 0 0,1 25 16,-1-25-16,0 25 0,0 0 15,0-25-15,25 25 0,-25-1 16,1-24-16,-1 50 0,0-50 0,25 25 15,-25 0-15,-24 49 16,49-49-16,-25 0 0,0 24 16,25-24-16,-25 25 0,0-1 15,1-24-15,24 25 0,0-26 16,-25 1-16,25 0 0,0 0 0,0 0 15,0-1-15,0 1 0,0 0 0,0 25 16,0-26-16,25 1 16,-25 0-16,24 0 0,-24 0 0,25 0 15,0-1-15,-25 1 0,25-25 0,-25 25 16,25-25-16,-1 25 0,-24-25 0,50 25 15,-25-1-15,0-24 0,-1 0 0,1 0 16,25 25-16,-25-25 0,49 0 0,-24 0 16,-25 0-16,24 0 0,1 0 15,-25 0-15,74 0 0,-50 0 16,-24-25-16,0 25 0,0 0 0,0 0 0,24-24 15,-24 24-15,0-25 16,0 25-16,24-25 0,-24 25 0,0-25 16,0 25-16,-1-25 0,1 25 0,25-24 15,-25-1-15,24 0 0,-24 25 16,0 0-16,0-25 0,24 0 0,-24 25 0,0 0 15,0-25-15,0 25 0,-1 0 16,1-24-16,25 24 0,-50 0 16,49-25-16,-24 25 15,0 0-15,-25 0 0,25 0 0,0 0 0,-1 0 16,1 0-16,0 0 0,-25 0 15,25 0-15,0 0 0,-1 0 0,-24 25 16,25-25-16,-25 0 0,25 0 0,0 24 16,-25-24-16,25 25 0,-1-25 15,1 0-15,0 25 0,-25-25 0,25 0 16,24 0-16,-49 0 15,50 0-15,0 25 0,-26-25 16,26 0-16,-25 0 0,0 0 16,24 0-16,-24 0 0,25 0 15,-50 0-15,25 0 0,-1 0 16,-24 0-16,50 0 0,-25 0 0,0 0 15,-1 0-15,26 0 0,-25 0 16,0 0-16,24-25 0,-24 25 0,25 0 16,-26 0-16,1 0 0,0 0 0,0 0 15,0 0-15,-1 0 0,1 0 0,0 0 0,0 0 16,-25 0-1,74-25-15,-49 25 0,0 0 0,0 0 0,-1 0 0,26 0 16,-25 0-16,0 0 0,-1 0 0,26 0 16,-25-25-16,0 25 0,0 0 0,-1 0 0,1 0 15,0 0-15,25 0 0,-26 0 16,-24 0-16,25-24 0,-25 24 0,25 0 15,-25 0-15,25 0 0,0 0 16,-25 0-16,0 0 0,24 0 16,-24-25-16,25 25 0,-25 0 0,25 0 15,-25 0-15,25 0 16,-25 0-16,25 0 0,-1 0 0,1 0 0,-25 0 15,25-25-15,0 25 0,-25 0 0,25 0 16,-25 0-16,0 0 16,24 0-16,-24 0 15,25 0-15,-25-25 16,25 25-16,-25 0 0,25 0 0,-25 0 0,0 0 15,0-25-15,0 25 16,25 0-16,-25-24 0,24 24 16,-24 0-16,0 0 15,25-25-15,-25 25 0,0-25 16,0 25-16,0 0 0,0-25 15,25 25-15,-25-25 0,0 25 0,0-24 16,0 24-16,0 0 0,0-25 0,0 25 0,0-25 16,0 0-16,0 0 15,0 1-15,0 24 0,0-25 16,0 0-16,0-49 15,0 49-15,0 25 16,0-50-16,0 50 0,0 0 0,0-25 16,0 25-16,0-24 0,0-1 15,0 25-15,0-25 0,0 0 0,0 25 16,0 0-16,0-25 0,-25 1 15,25-1-15,0 25 0,-25-25 32,1-25-32,24 50 0,0 0 0,-25-24 15,25 24-15,-25-25 0,25 0 16,-25 25-16,0-25 0,25 0 0,0 25 0,-24 0 15,24 0-15,-25-25 0,25 25 0,-25 0 16,0 0-16,25 0 16,-25-24-16,-49 24 0,74 0 0,-25 0 0,0 0 15,1 0-15,-1 0 0,25 0 16,-50 0-16,25 0 0,1 0 0,24 0 0,-25 0 15,0 0-15,-25 0 0,50 0 16,-24 0-16,-1 0 0,0 0 0,0 0 16,0 0-16,-24-25 0,-1 25 0,25 0 15,0 0-15,-24 0 0,24 0 0,0 0 16,-24 0-16,-1 0 0,25 0 0,-49 0 15,49 0-15,0 0 16,0 0-16,1 0 0,-1 0 0,0 0 0,0 0 16,0 0-16,25 0 0,-24 0 0,-26 0 15,25 0-15,0 0 0,25 0 0,-24 0 16,-1 0-16,0 0 0,0 25 0,0-25 15,-24 0-15,-1 0 16,25 0-16,0 0 16,-49 0-16,74 0 0,-25 0 0,-24 0 15,24 0-15,25 0 0,-25 0 0,0 0 16,0 0-16,1 24 0,-1-24 15,0 0-15,25 0 0,-25 0 0,-24 0 16,24 0-16,0 0 0,0 0 16,0 0-16,1 25 0,-1-25 0,0 0 15,0 0-15,25 0 0,-25 0 0,1 0 16,-1 0-16,-25 25 0,50-25 15,-25 0-15,1 0 0,-26 0 16,25 0-16,0 0 0,1 0 16,-1 0-16,0 0 0,0 0 0,0 0 0,25 0 15,-24 0-15,-1 0 0,25 0 16,-25 0-16,0 0 0,25 0 15,-25 0-15,25 25 0,-25-25 0,25 0 16,0 0-16,0 0 0,0 0 0,-24 0 0,24 0 16,0 0-16,0 0 0,0 0 0,-25-25 15,25 25-15,-50 0 0,50 0 16,-25 0-16,1 0 0,24 0 0,-25 0 0,0 0 15,25 0-15,-25 0 0,0 0 0,25 0 16,-24 0-16,24 0 0,-25 0 16,0 0-16,25 0 0,-25 25 15,25-25-15,0 0 16,-25 0-16,25 0 0,0 0 15,0 0-15,0 0 0,0 0 16,-24 0-16,24 0 16,0 0-16,-25 0 0,25 0 0,0 0 0,0 0 15,-25 0-15,25 25 16,-25-25-16,0 0 0,25 0 0,0 0 15,-24 0-15,24 0 0,-50 0 16,25 0-16,25 0 0,-25 25 0,1-25 0,24 0 16,-25 0-16,0 0 15,25 0-15,0 0 0,-25 0 16,25 0-16,0 0 0,0 0 15,0 0-15,0 0 16</inkml:trace>
  <inkml:trace contextRef="#ctx0" brushRef="#br0" timeOffset="254934.5813">11906 13246 0,'0'0'0,"0"0"0,0 0 16,0 0-16,0 0 0,0 0 15,0 0-15,0 0 16,0 0-16,0 0 0,0 0 15,0 0-15,0 0 0,0 0 16,0 0-16,0 0 0,0 0 16,0 0-16,0 0 0,0 0 15,0 0-15,0 0 0,0 0 16,0 0-16,25 0 0,-25 0 0,0 0 15,0 0-15,0 0 0,0 0 0,0 0 16,0 25-16,0-25 16,0 0-16,0 0 0,0 0 0,0 24 15,0-24-15,0 0 0,0 0 16,0 0-1,-25 0-15,25 0 0,0 0 0,0 0 0,0 0 16,0 0-16,-25 0 16,25 0-16,0-24 0,0 24 0,0 0 15,0 0-15,0-25 16,25 25-16,-25 0 0,0-25 15,0 25-15,25 0 0,-25 0 0,0 0 16,0 0-16,0 0 0,0 0 0,0 0 16,25 0-16,-25 0 0,0 0 15,0 25-15,0-25 16,0 0-16,0 25 15,0-1-15,-25-24 0,25 25 16,0-25-16,0 0 16,0 0-16,-25 0 0,25 0 0,0 0 0,0 0 15,0 0-15,0 0 0,0-25 16,0 25-16,0-24 0,0 24 15,0 0-15,0-25 0,0 25 0,0 0 16,0 0-16,0 0 0,0 0 0,0-25 0,0 25 0,0 0 16,0 0-16,25 0 15,-25 0-15,0 0 0,0 0 16,0 0-16,0 25 0,0-25 0,0 0 0,0 0 15,0 0-15,0 0 0,25 0 16,-25 25-16,0-25 0,-25 0 16,25 0-16,0 24 0,0-24 15,0 0-15,0 0 16,0 0-16,-25 0 0,25 0 15,0 0-15,0 0 0,-25 0 16,25 0-16,0 0 0,0 0 16,0 0-16,0 0 0,0-24 15,25 24-15,-25 0 0,0-25 0,25 25 16,-25-25-16,0 25 0,0 0 0,25 0 15,-25 0-15,0-25 0,0 25 0,25 0 16,-25 0-16,0 0 0,0 0 16,0 0-16,0 0 0,0 0 0,0 0 15,0 25-15,0-25 0,0 0 0,-25 25 16,25-25-16,0 0 0,0 25 15,-25-25-15,25 24 0,0-24 16,0 0-16,0 0 0,-25 25 16,25-25-16,0 0 0,0 0 0,0 0 15,0-25-15,-25 25 0,25 0 16,0-24-16,0 24 0,0-25 0,0 25 15,0 0-15,0-25 0,25 25 16,-25 0-16,0-25 16,0 25-16,25 0 0,-25 0 15,0 0-15,0 0 0,25 0 16,-25 25-16,0-25 0,0 0 15,0 25-15,0-25 0,0 25 0,-25-25 16,25 24-16,0-24 0,0 0 0,0 0 16,0 0-16,0 25 15,-25-25-15,25 0 0,0 0 0,0 0 16,0 0-16,0-25 15,0 25-15,-25 0 16,25-24-16,0-1 16,0 25-16,0-25 0,0 25 15,25 0-15,-25 0 0,0 0 0,0 0 16,0-25-16,25 25 0,-25 0 0,0 0 0,0 0 15,25 0-15,-25 0 16,0 0-16,0 0 16,0 25-16,0-25 15,0 0-15,0 0 0,0 25 0,0-25 0,-25 0 16,25 0-16,0 0 0,0 0 0,0 25 15,0-25-15,-25 0 0,25 0 0,0 0 16,0 0-16,-25 0 0,25 0 16,0 0-16,0 0 0,0-25 0,0 25 15,0 0-15,0 0 0,0-25 0,0 25 16,0 0-16,0 0 15,25-25-15,-25 25 0,25 0 0,-25 0 16,0-25-16,0 25 0,25 0 16,-25 0-16,0 0 0,0 0 0,0 25 15,0-25-15,0 0 0,0 0 16,0 0-16,0 25 0,0-25 0,0 0 15,0 25-15,0-25 0,0 0 16,0 0-16,0 25 0,-25-25 0,25 0 0,0 0 0,0 0 16,0 0-16,0 0 0,0 0 15,0 0-15,0 0 0,0 0 0,0 0 0,0 0 16,-25 0-16,25 0 0,0 0 15,0-25-15,0 25 0,0 0 16,0 0-16,0 0 0,0 0 16,0 0-16,0 0 0,0 0 15,0 0-15</inkml:trace>
  <inkml:trace contextRef="#ctx0" brushRef="#br0" timeOffset="284438.2686">10864 9004 0,'0'0'15,"0"0"-15,0 0 0,0 0 0,0 0 16,0 0-16,0 0 16,-24 0-16,24 0 15,0 0-15,0 0 0,24 0 16,-24 0-16,0 0 0,0 0 0,0 0 15,0 0-15,0 0 0,0-25 16,25 25-16,0-25 16,-25 25-16,50-49 15,-26 49-15,-24-25 0,50 25 16,-50-25-16,25 25 0,-25-25 0,25 25 15,-1-24 1,1-1-16,0 25 16,-25-25-16,0 25 0,0 0 0,25 0 15,-25 0-15,0 0 0,0 0 16,0 0-16,0 0 15,0 0-15,25 0 0,-25 0 16,0 0-16,0 0 0</inkml:trace>
  <inkml:trace contextRef="#ctx0" brushRef="#br0" timeOffset="284849.2924">11112 8632 0,'0'0'16,"0"0"-16,0 0 0,-24 0 15,24 0-15,0 0 0,0 0 0,0 0 16,0 0-16,0 0 0,0 0 0,24 0 15,1 0-15,-25 0 0,25 0 0,0 0 16,-25 0-16,25 0 0,0 25 16,-1-25-16,1 0 0,-25 0 0,25 0 0,-25 0 15,25 25-15,-25-25 0,25 0 16,-25 0-16,24 0 0,-24 0 0,0 0 0,0 24 15,0-24-15,0 0 0,0 0 0,0 0 16,0 0-16,0 0 0,0 0 0,0 0 0,0 0 16,0 25-16,-24-25 15,24 0-15,-25 25 0,25-25 0,0 25 16,-25-25-16,25 25 0,0-1 0,0 1 15,0-25-15,-25 25 0,25-25 0,0 25 0,0-25 16,-25 25-16,25-1 0,0 1 16,-24 0-16</inkml:trace>
  <inkml:trace contextRef="#ctx0" brushRef="#br0" timeOffset="287000.4155">10914 9277 0,'0'0'0,"0"0"0,0 0 16,-25 0-16,25 0 0,0 0 0,0 0 0,0 0 15,-25 0-15,25 0 0,0 0 0,0 0 16,0 0-16,-24 0 0,24 0 0,0 25 16,-25-25-16,25 0 0,-25 25 15,25-25-15,0 24 0,0-24 0,-25 50 16,25-50-16,0 25 15,0 0-15,0-25 0,0 24 0,0-24 16,25 0-16,-25 0 16,0 0-16,25 0 0,-25 0 0,0 0 0,25 0 15,-25 0-15,24-24 16,-24 24-16,0 0 0,0-25 15,25 0-15,-25 25 0,0-25 16,0 25-16,0 0 0,0 0 0,-25-25 16,25 25-16,0 0 0,0 0 15,0 0-15,0 0 16,0 0-16,0 0 0,0 0 0,0 0 0,0 25 15,0-25-15</inkml:trace>
  <inkml:trace contextRef="#ctx0" brushRef="#br0" timeOffset="287271.431">11013 9376 0,'0'0'15,"0"0"-15,25 0 0,-25 0 16,0 0-16,0-25 0,0 25 15,0 0-15,0 0 0,0 0 0,0 0 16,0 0-16,0 0 16,0 25-16,0-25 15,0 0-15,0 0 0,0 0 16,0 0-16,0 0 0,0 0 0,-25 0 15,25 0-15,0 25 0,0-25 0,0 0 0,0 0 16,0 0-16,0 0 16,0 0-16,0 0 0,0 0 15</inkml:trace>
  <inkml:trace contextRef="#ctx0" brushRef="#br0" timeOffset="287724.4569">11212 9153 0,'0'0'16,"0"0"-16,0 0 0,0 0 0,0 0 15,-25 0-15,25 0 16,0 0-16,0 0 0,0 0 0,-25 25 16,25-25-1,0 0-15,-25 25 0,25-25 0,0 24 16,0-24-16,0 0 0,-25 25 0,25-25 15,0 0-15,0 25 0,25-25 0,-25 0 0,0 0 16,0 25-16,0-25 0,0 0 16,25 0-16,-25 0 0,0 0 0,25 25 15,-25-25-15,0-25 16,25 25-16,-25 0 15,25 0-15,-25-25 0,0 25 0,0 0 16,0-25-16,0 25 16,24-25-16,-24 1 0,0 24 0,0 0 0,0-25 15,0 25-15,0-25 16,0 25-16,-24 0 0,24 0 15,0 0-15,0 0 0,0 0 16,0 0-16,-25 0 0,25 25 0,0 0 16</inkml:trace>
  <inkml:trace contextRef="#ctx0" brushRef="#br0" timeOffset="288369.4938">11460 9004 0,'0'0'0,"0"0"16,0 0-16,0 0 0,0 0 16,0 0-16,0 0 0,0 0 0,0 25 15,-25-25 1,25 0-16,0 0 0,0 0 0,0 0 0,-25 0 15,25 25-15,0-25 16,-25 0-16,25 25 0,0-25 0,0 0 16,-24 24-16,24 1 15,0-25-15,0 0 0,0 25 0,0-25 16,0 0-16,0 25 15,0-25-15,0 25 0,0-25 0,24 0 0,-24 24 16,0-24-16,0 0 0,0 0 16,0 0-16,0 25 15,25-25-15,-25 0 0,0 0 0,0 0 16,0 0-16,25 0 0,-25 0 0,0 0 15,0 0-15,0 0 0,0 0 0,0 0 0,25 0 16,-25 0-16,0 0 16,0 0-16,0-25 0,0 25 0,0 0 15,0 0-15,-25 0 0,25 0 16,0 0-16,0 0 0,0 0 0,0 0 15,-25 0-15,25 0 0,0 0 0,0 0 16,-25 25-16,25-25 0,0 0 0,0 0 16,0 0-16,-24 0 0,24 0 15,0 0-15</inkml:trace>
  <inkml:trace contextRef="#ctx0" brushRef="#br0" timeOffset="289357.5503">11633 9004 0,'0'0'0,"0"0"15,0 0-15,0 0 0,0 0 16,-24 0 0,24 0-16,0 0 0,0 0 0,0 0 0,0 0 15,0 0-15,0 0 0,0 0 16,0 0-16,0 0 0,0 0 15,0 0-15,0 0 0,0 0 16,0 0-16,0 0 16,0 0-16,-25 0 0,25 0 15,0 25-15,0-25 16,0 0-16,0 25 0,0-25 16,-25 0-16,25 25 0,0-25 15,0 0-15,0 0 0,0 24 0,0-24 16,-25 0-16,25 25 15,0-25-15,0 0 16,0 25-16,25-25 0,-25 0 0,0 0 16,0 0-16,0 0 15,0 25-15,25-25 0,-25 0 0,0 0 0,0 0 16,0 0-16,0 0 0,0 0 0,0 0 15,0 0-15,25 0 16,-25 0-16,0 0 0,0 0 0,0 0 16,0 0-16,0 0 0,24 0 0,-24 0 15,0 0-15,0 0 0,0 0 16,0 0-16,0 0 0,0 0 0,0 0 15,0 0-15,0 0 0,0 0 16,0 0-16,0 0 0,0 0 16,-24 0-16,24 0 0,0 0 15,-25 0-15,25 0 0,0 0 16,0 0-16,-25 0 0,25 0 15,0 0-15,0 0 0,0 25 16,0-25-16,0 0 16,0 0-16,0 0 0,0 0 0,0 0 15,0 24-15,0-24 0</inkml:trace>
  <inkml:trace contextRef="#ctx0" brushRef="#br0" timeOffset="289998.587">11757 8954 0,'0'0'16,"0"0"-16,0 0 0,0 0 15,0 0-15,0 0 16,0 25-16,0-25 0,-24 0 15,24 0-15,0 0 0,0 25 16,0-25-16,0 0 0,-25 25 16,25-25-16,0 0 0,0 25 0,0-25 15,0 0-15,0 25 0,0-25 16,0 0-16,0 0 0,0 24 15,0-24-15,0 0 0,25 25 16,-25-25-16,0 0 0,0 0 0,0 0 16,0 25-16,0-25 0,0 0 0,24 0 15,-24 0-15,0 0 0,0 25 16,0-25-16,0 0 0,0 0 15,25 0-15,-25 0 0,0 0 0,0 0 16,0 0-16,0 0 16,0 0-16,25-25 0,-25 25 15,0 0-15,0 0 0,-25 0 0,25 0 16,0 0-16,0 0 15,0-25-15,-25 25 0,25 0 0,0 0 16,0 0-16,0 0 0,0 0 16,0 0-16,-24 25 15,24-25-15,0 0 0,0 25 0,-25-25 16,25 25-16</inkml:trace>
  <inkml:trace contextRef="#ctx0" brushRef="#br0" timeOffset="292306.719">12427 11088 0,'0'0'0,"0"0"16,0 0-1,0 0-15,0 0 16,0 0-16,0 24 0,0-24 15,0 0-15,0 0 0,0 0 16,0 0-16,0 25 16,0-25-16,0 0 0,0 25 15,0-25-15,25 0 0,-25 25 0,0-25 0,0 0 0,0 0 16,0 25-16,0-25 0,0 25 15,0-25-15,0 24 0,0-24 0,25 25 16,-25-25-16,0 25 0,0-25 16,0 25-16,0-25 0,0 0 15,0 25-15,0-25 0,0 24 16,0-24-16,0 25 0,0-25 15,25 0-15,-25 25 16,0-25-16,0 0 0,0 25 0,0-25 16,0 0-16,0 25 0,0-25 15,0 0-15,0 0 0,0 24 0,0-24 16,0 0-16,0 0 0,0 0 0,0 0 15,0 25-15,0-25 0,0 0 16,-25 0-16,25 0 0,0 25 16,0-25-16,0 0 0,0 0 0,0 25 0,0-25 15,0 0-15,0 0 0,0 0 16,0 0-16,0 0 0,0 0 15,0 0-15,0 0 0,0 0 0,0 0 0,0 0 16,0 0-16,0 0 0,0 0 16,0 0-16,0 0 0</inkml:trace>
  <inkml:trace contextRef="#ctx0" brushRef="#br0" timeOffset="292749.7443">12502 11013 0,'0'0'0,"0"0"15,0 0-15,0 0 0,0 0 16,0 0-16,0 0 0,-25 25 0,25-25 16,0 0-1,0 25-15,-25-25 16,25 25-16,0-25 0,0 24 15,-25-24 1,25 25-16,-25 0 0,25-25 16,0 25-16,-24 0 0,24-25 0,-25 25 0,25-25 15,0 0-15,0 24 0,-25-24 16,25 0-16,0 25 0,0 0 0,-25-25 15,25 0-15,0 0 0,0 0 16,0 0-16</inkml:trace>
  <inkml:trace contextRef="#ctx0" brushRef="#br0" timeOffset="292982.7576">12402 11088 0,'25'0'0,"-25"0"0,0 0 0,0 0 16,25 0-16,-25 24 0,25-24 16,-25 25-16,25-25 15,-1 25-15,1-25 0,0 25 16,-25-25-16,25 0 15,-25 0-15,25 25 0,-25-25 16</inkml:trace>
  <inkml:trace contextRef="#ctx0" brushRef="#br0" timeOffset="293821.8056">12576 11683 0,'0'-25'16,"0"25"-16,0 25 0,0-25 0,0 0 0,-25 0 15,25 0-15,0 25 0,0-25 0,-25 0 16,25 0-16,0 25 0,-24-25 15,24 24-15,0-24 0,0 0 0,0 25 16,-25-25-16,25 25 0,0-25 0,0 0 16,0 0-16,0 25 0,0-25 15,0 0-15,0 0 16,25 25-16,-25-25 0,0 0 0,24 0 0,-24 24 15,0-24-15,0 0 0,25 0 16,-25 0-16,25-24 0,-25 24 16,25 0-16,-25 0 15,25-25-15,-25 0 0,0 0 0,0 25 16,24 0-16,-24-25 0,0 25 15,0-24-15,0 24 0,0 0 0,0 0 0,0-25 16,0 25-16,-24 0 16,24-25-16,0 25 15,0 0-15,0 0 0,0 0 0,0 0 16,0 0-16,0 25 0,0-25 0</inkml:trace>
  <inkml:trace contextRef="#ctx0" brushRef="#br0" timeOffset="294659.8536">12799 11757 0,'0'0'0,"0"0"0,0 0 0,0 0 16,0 0-16,0 0 0,0 0 16,0 0-16,0 0 15,0 0-15,0 0 16,0 25-16,0-25 0,0 0 15,0 0-15,0 0 0,0 0 16,0 0-16,0 0 16,-25 0-16,25 0 15,0 0-15,0 0 16,0 0-16,25 0 0,-25 0 0,0 0 15,0 0-15,0 0 0,0 0 0,0 0 16,0 0-16,0 0 0,25 0 16,-25 0-16,0 0 0,0 0 15,0 0-15,0 0 0,0 0 16,0 0-16,0 0 15,0 0-15,0 0 0,0 25 0,0-25 16,0 0-16,0 0 0,0 0 0,0 0 16,-25 0-16,25 25 0,0-25 0,0 0 15,0 0-15,0 0 0,0 0 0,0 0 16,-25 0-16,25 0 0,0 0 0,0-25 15,0 25-15,0 0 0,0 0 16,25-25-16,-25 25 16,0 0-16,0 0 0,0 0 0,0 0 15,0 0-15,0 0 0</inkml:trace>
  <inkml:trace contextRef="#ctx0" brushRef="#br0" timeOffset="295563.9053">13022 11534 0,'0'-25'0,"0"25"0,0 0 0,0 0 16,0 0-16,0 0 0,0 0 16,0-24-16,0 24 0,0 0 15,0 0-15,0 0 0,0 0 16,0 24-16,0-24 15,0 25-15,0-25 0,0 25 0,0-25 16,25 25-16,-25 0 0,0-25 16,0 0-16,0 24 15,0 1-15,25 0 0,-25-25 0,0 25 16,0-25-16,0 25 15,25-25-15,-25 24 0,0-24 0,0 0 16,-25 25-16</inkml:trace>
  <inkml:trace contextRef="#ctx0" brushRef="#br0" timeOffset="296049.9331">13196 11509 0,'0'0'0,"0"0"0,0-24 16,25 24-16,-25 0 0,25-25 15,-25 25-15,0 0 0,0 0 16,0 25-16,25-25 16,-50 24-16,25 1 15,0-25-15,0 25 16,-25-25-16,25 25 0,-25 0 15,25-1-15,0-24 16,0 0-16,0 0 0,0 0 16,0 0-16,0 0 0,0 0 0,25 0 15,-25 0-15,0 0 0,0 0 0,25 0 16,-25 0-16,0 0 0,0 0 0,25 0 15,-25 0-15,0 25 16,0-25-16,0 0 0,0 0 0,0 0 16,0 0-16,0 25 0,0-25 0,0 0 15,0 0-15,0 25 0,0-25 16,-25 0-16,25 0 0,-25 25 15,25-25-15,0 0 0,-25 24 0,25-24 16,0 0-16,0 0 16,0 0-16,0 0 0,0 0 0</inkml:trace>
  <inkml:trace contextRef="#ctx0" brushRef="#br0" timeOffset="296538.9611">13370 11460 0,'0'0'15,"25"-25"-15,-25 25 0,0 0 0,0 0 0,24 0 16,-24 0-16,0 0 0,0 0 0,0 0 0,0 0 16,25 0-16,-25 25 15,0 0 1,0-25-16,-25 49 15,25-49-15,0 0 0,0 25 0,-24-25 16,24 0-16,0 0 0,0 0 16,0 0-16,0 0 0,0 0 15,0 0-15,24 0 0,-24 0 0,0 0 16,0 0-16,0 0 15,25 0-15,-25 0 0,0 0 0,0 0 0,0 0 0,0 25 16,0-25-16,25 0 0,-25 0 16,0 0-16,0 0 0,0 0 0,0 25 15,0-25-15,0 0 16,0 24-16,0-24 0,0 0 0,-25 25 15,25-25-15,0 0 16,-25 25-16,25-25 0,0 0 16,-24 0-16,24 25 0,0-25 0,0 0 0,0 0 15,0 0-15,-25 0 16</inkml:trace>
  <inkml:trace contextRef="#ctx0" brushRef="#br0" timeOffset="297051.9904">13568 11385 0,'25'0'15,"-25"0"-15,0 0 16,0-24-16,25 24 0,-25 0 0,0 0 16,25 0-16,-25 0 15,0 24-15,0-24 16,-25 50-16,25-50 0,0 0 15,0 25-15,0-25 0,-25 25 0,25-25 16,0 0-16,0 0 0,0 24 16,0-24-16,-25 0 0,25 0 15,0 0-15,25 0 0,-25 0 16,0 0-16,0 0 0,0 0 0,0 0 0,0 0 15,0 0-15,25 0 0,-25 0 0,0 25 0,0-25 16,25 0-16,-25 0 16,0 0-1,24 0-15,-24 25 0,0-25 0,25 0 16,-25 0-16,0 0 15,0 25-15,-25-25 16,25 25-16,-24-25 0,24 24 16,-25 1-1,25-25-15,-25 25 0,0-25 0,25 0 16,-25 0-16,1 25 15,-1-25-15,25 0 0,0 0 16,-25 0-16,25-25 0</inkml:trace>
  <inkml:trace contextRef="#ctx0" brushRef="#br0" timeOffset="299982.1576">11931 13196 0,'0'-25'0,"0"25"0,0 0 16,0 0-16,0 0 0,0 0 15,0 0 1,0 0-16,0 0 0,0 0 0,0 0 0,0 0 16,0-25-16,0 25 0,0 0 0,0 0 0,0 0 15,0 0-15,0-24 0,0 24 16,0 0-16,0 0 15,0-25 1,0 25-16,0-25 0,0 25 16,0 0-16,0-25 0,0 25 0,0 0 15,0-25-15,0 25 16,0-24-1,0-1-15,0 0 16,-25 0-16,25 0 0,0 25 16,0-24-16,0-1 15,0 25-15,0-25 16,-25 0-1,25-24-15,0 49 0,0-25 16,0 0-16,-24 25 0,24-25 0,0 25 16,0-25-16,0 1 0,0 24 15,0-25-15,0 25 16,-25-25-16,25 25 0,0-25 0,0 25 15,0-25-15,0 25 0,0-24 16,0 24-16,0 0 0,0-25 0,0 25 16,0-25-1,0 0-15,0 25 0,0-25 0,0 25 16,0 0-16,0-24 0,0-1 15,0 25-15,0-25 0,0 25 0,0-25 16,0 25-16,0 0 16,0-25-16,0 25 15,0-24-15,0 24 0,-25 0 0,25-25 0,0 25 16,0 0-16,0 0 0,0-25 15,0 0-15,0 25 0,0 0 0,0-25 16,0 25-16,0 0 0,0 0 0,0-25 16,0 25-16,0 0 0,0 0 15,0-24-15,0 24 16,0 0-16,0-25 0,0 25 15,0-25-15,0 25 0,0-25 0,0 25 16,0 0-16,25-25 0,-25 25 0,0-24 0,0 24 16,0 0-16,0 0 0,25 0 0,-25-25 15,0 25-15,0 0 0,0 0 0,0-25 16,0 25-16,24 0 0,-24 0 15,0 0-15,0 0 16,0 0-16,0 0 0,0 0 16,0 0-16,0 0 0,0 0 15,-24 25-15,24-25 0,0 0 0,0 25 16,-25-25-16,25 24 0</inkml:trace>
  <inkml:trace contextRef="#ctx0" brushRef="#br0" timeOffset="306438.5273">11956 13072 0,'0'0'16,"0"0"-16,0 0 0,25-25 0,-25 25 15,0 0-15,0-25 16,0 1 0,24-1-16,-24 0 0,0 0 0,0 25 15,0-25-15,0 1 16,0-1-16,0 0 0,0 0 15,0 25-15,0-25 0,0 25 0,0-24 0,0 24 16,0-25-16,0 0 0,-24 25 0,24-25 16,0 25-16,0-25 0,0 25 0,0-24 15,0 24-15,-25-25 0,25 0 16,0 0-16,0 25 0,0-25 0,-25 25 15,25-24-15,0 24 0,0-25 0,0 25 16,0-25-16,0 25 0,0-25 0,0 25 16,-25 0-16,25-25 0,0 25 15,0-24-15,0-1 16,0 25-16,0-25 0,0 25 15,0-25-15,-25 0 0,25 25 16,0-24-16,0 24 0,0-25 0,0 25 0,0-25 16,0 25-16,0 0 0,0-25 15,0 25-15,0-25 16,-24 25-16,24-25 0,0 25 15,0-24-15,0 24 16,0-25-16,0 25 0,0 0 0,0-25 16,0 25-16,0-25 0,0 25 15,0 0-15,-25 0 0,25-25 16,0 25-16,0-24 0,0 24 0,0 0 15,0 0 1,0-25-16,0 0 16,0 25-16,0-25 0,0 25 15,-25-25-15,25 25 0,0-24 0,0 24 16,0 0-16,0-25 0,0 25 15,0-25-15,0 25 0,0 0 16,0-25-16,0 25 0,0 0 16,0-25-16,0 25 0,0 0 0,0 0 15,0 0-15,0-24 0,0 24 16,25-25-16,-25 25 0,0-25 15,0 25-15,0-25 0,0 25 16,0 0-16,0 0 0,0-25 16,0 25-16,0-24 15,0 24-15,0 0 0,0 0 0,0 0 16,0 0-16,0-25 15,0 25-15,0 0 0,0-25 16,0 25-16,25 0 0,-25-25 16,0 25-16,0 0 0,0 0 15,0-25-15,0 25 16,0 0-16,0-24 0,0 24 0,0 0 0,0 0 15,0 0-15,0 0 0,0-25 0,0 25 16,0 0-16,0 0 0,0-25 16,0 25-1,0-25-15,24 0 0,-24 25 16,0 0-16,0-24 0,0 24 15,0 0-15,0-25 0,0 25 0,0-25 16,25 0-16,-25 25 16,0-25-16,0 25 0,0 0 15,0-24-15,0 24 0,0 0 0,0-25 16,0 25-16,0 0 0,0 0 0,0-25 0,0 25 15,0 0-15,0-25 0,0 25 16,0 0-16,0-25 0,0 25 16,0-25-16,0 1 0,-25 24 0,25-25 15,0 25-15,0 0 0,0-25 16,0 25-16,0-25 0,0 25 15,-24-25-15,24 25 0,0 0 0,0 0 16,0-24-16,0 24 0,0 0 0,0-25 16,0 25-16,0 0 0,0 0 0,0-25 0,0 25 15,-25 0-15,25-25 16,0 25-16,0-25 0,0 25 0,0-24 0,0 24 15,0-25-15,0 25 16,-25-25-16,25 25 0,0 0 0,0-25 16,0 0-16,0 25 0,0-24 0,0 24 15,0 0-15,0 0 16,0-50-16,0 50 15,0 0-15,25-25 0,-25 25 0,0-25 0,0 25 16,0 0-16,0 0 0,0-24 0,0 24 16,0 0-16,0-25 0,0 25 0,0 0 15,0-25-15,0 25 16,0 0-1,-25-25-15,25 25 0,0 0 0,0-25 0,0 25 16,0 0-16,0 0 16,0 0-16,0 0 0,0 0 0,0 0 0,0-24 15,0 24-15,0 0 16,0 0-16,0 0 0,0 24 15,0-24-15,0 0 0,0 0 0,0 0 16,0 25-16,0-25 0,0 25 16,0-25-16,25 25 0,-25 0 0,0-25 0,0 24 15,0 26-15,25-25 16,-25 49-16,24-49 0,-24 49 0,0-49 15,0 0-15,0 0 16,25 24-16,-25-24 0,0 0 0,0 0 0,0-25 16,0 25-16,0-25 0,0 0 15,0 0-15,0 24 0,0-24 16,0 0-16,0 0 0,0-24 15,0 24-15,0 0 0,0-25 0,0 25 16,0-25-16,0 0 0,0 0 16,0 1-16,0 24 0,-25-25 15,25-25-15,0-24 16,-24 24-16,24 1 0,-25-51 15,0 76-15,0-26 16,25 25-16,0 0 0,-25 1 16,25 24-16,0-25 0,0 25 0,-24-25 15,24 25-15,0 0 0,0 0 0,0 0 16,0 0-16,0 0 15,0 0-15,24 25 0,-24-25 0,0 25 16,25-1-16,-25 1 16,0 0-16,25 49 0,0-49 0,-25 0 15,0 0-15,0 0 0,25-1 0,-25 26 0,0-25 16,0 0-16,0-1 0,0 1 0,0 0 0,0 0 15,0 0-15,0-1 0,0 1 16,0 0-16,0-25 0,0 25 16,0-25-16,0 25 0,0-25 0,0 0 15,0 0 1,0-25-16,24 0 0,-24 0 15,0 0-15,0 1 0,0-1 0,0 0 16,0-25-16,0 26 0,0-26 0,0 25 16,0 0-16,0-24 0,0 49 15,-24-50-15,24 25 0,0 25 16,0-49-16,0 49 15,0-25-15,0 25 16,0 0-16,0-25 0,0 25 16,0 0-16,-25 0 0,25 25 0,0-25 15,0 0-15,0 25 0,0 0 16,0-1-16,0-24 0,0 50 15,0-25-15,0 0 0,0 24 0,0-24 16,0 0-16,0 24 0,0-24 16,0 0-16,25 0 0,-25-25 0,0 25 15,0-25-15,0 24 0,0-24 16,0 0-16,0 0 15,0 0-15,0 0 0,0 0 16,24-24-16,-24-1 0,0 0 16,-24 25-16,24-50 0,0 26 0,0-1 15,0 0-15,0-25 0,0 26 0,0-1 0,-25 0 16,25-25-16,0 26 0,0-1 0,-25 0 15,25 0-15,0 0 0,0 1 0,0 24 16,-25-25-16,25 25 0,0 0 0,0 0 16,0 0-16,0 0 0,0 0 0,0 25 0,0-25 15,0 24-15,0 1 16,0 0-16,0-25 0,0 25 0,0 24 15,0-24-15,25 25 0,-25-25 0,0 24 16,0-49-16,0 25 0,0 0 16,0-25-16,25 25 0,-25-1 0,0-24 15,0 0-15,0 0 0,0 25 0,0-25 16,0 0-16,0-25 0,0 25 0,0 0 15,0-24-15,0 24 0,0-25 16,0-25-16,0 1 16,0 24-16,0 0 0,0 0 0,0-24 0,0 24 15,0 0-15,0 0 0,0 0 0,0 1 0,0-1 16,0 0-16,-25 25 0,25-25 0,0 25 15,0-25-15,0 25 0,0 0 0,0-24 0,0 24 16,0 0-16,0 0 0,0 0 16,0 0-16,0 24 0,0-24 15,0 25-15,0 25 0,0-25 16,0-1-16,0 1 0,0 0 0,0 0 15,0 24-15,25-49 0,-25 25 16,0 25-16,0-1 0,0-49 16,0 0-16,0 25 0,25-25 15,-25 0 1,0-25-16,0 25 0,0-24 15,0 24-15,0-50 0,0 0 16,0 26-16,0-1 0,0 0 16,-25-25-16,25 1 0,0-1 15,0 25-15,0 1 0,0 24 16,-25-25-16,25 25 0,0 0 15,0-25-15,0 25 0,0 0 0,0 0 16,0 0-16,0 0 0,0 0 16,0 0-16,0 0 0,0 0 0,0 25 15,0-25-15,0 25 0,0-1 16,0-24-16,0 25 0,25-25 15,-25 25-15,0 0 0,0-25 16,0 0-16,0 25 0,0-25 16,0 0-16,0 0 0,0 0 0,0 0 15,0 0-15,0 0 0,0-25 0,0 25 16,0 0-16,0-25 0,0 25 15,0-25-15,0 25 0,0 0 0,0-25 16,0 25-16,0-24 0,0-1 16,0 25-16,0-25 0,0 0 15,0 25-15,0-25 0,0 25 0,0 0 16,0-24-16,0-1 0,-25 25 0,25-25 15,0 25-15,25-25 0,-25 0 0,0 25 16,0-24-16,0 24 16,0-25-16,0 0 0,0 25 0,0-25 0,0 25 15,0-25-15,0 25 16,0-25-16,-25 1 0,25-1 15,0 0-15,0 25 16,0-25-16,0 25 0,0-25 0,0 25 16,0-24-16,0 24 0,0-25 0,0 25 15,-25-25-15,25 25 0,0-25 16,0 25-16,0-25 15,0 25-15,0 0 0,0 0 16,0 0-16,0 0 0,0-24 0,0 24 16,0 0-16,0 0 0,0 0 15,0 0-15,0-25 0,0 25 0,0-25 16,0 25-16,0 0 0,-25-25 0,25 25 15,0 0-15,0-25 0,0 25 0,0-24 16,0 24-16,0 0 0,0-25 0,0 25 0,0 0 0,0 0 16,0 0-16,0-25 0,0 25 0,0 0 15,0 0-15,0 0 0,0-25 0,0 25 16,0 0-16,0 0 0,0 0 0,0-25 15,0 25-15,0-24 0,0-1 16,0 25-16,0-25 0,0 25 16,0 0-16,0-25 0,0 25 0,0 0 0,0 0 15,0 0-15,0-25 0,0 25 0,0 0 16,0 0-16,0 0 0,0 0 0,0 0 15,0 0-15,0-24 0,25 24 16,-25 0-16,0 0 0,0 0 0,0 0 0,0 0 16,0-25-16,0 25 15,0 0-15,0-25 0,0 25 0,0 0 16,0-25-16,0 25 0,0 0 0,0 0 15,0-25-15,0 25 0,0 0 0,0 0 16,0 0-16,0 0 0,0-24 16,0 24-16,0 0 15,0 0-15,0 0 0,0-25 16,0 25-16,0 0 0,0-25 0,0 25 15,0 0-15,0-25 0,0 25 16,0-25-16,0 25 0,0-24 16,0 24-16,0 0 0,0 0 0,0 0 15,0-25-15,0 25 0,0 0 16,0 0-16,0-25 0,0 25 15,0-25-15,0 0 16,0 25-16,0 0 0,-25-25 0,25 25 0,0-24 16,0-1-16,0 25 15,0 0-15,0-25 0,0 0 0,0 25 16,0-25-16,0 25 0,0-24 0,0 24 15,0 0-15,0-25 0,0 25 0,-24 0 16,24 0-16,0-25 0,0 25 0,0 0 16,0 0-16,0 0 0,0-25 15,0 25-15,0 0 0,0 0 0,0 0 16,0-25-16,0 25 15,0 0-15,0 0 0,0-24 16,0 24-16,0 0 0,0-25 16,0 25-16,0 0 0,0-25 15,0 25-15,0-25 16,0 25-16,0 0 0,0 0 15,0 0-15,0 0 0,0 0 0,0-25 16,0 25-16,0 0 0,0 0 0,0 0 16,0 0-16,0 0 0,0 0 15,0 0-15,0 0 16,0 0-16,0 0 0,0 0 0,0 0 0,0 0 15,0 0-15,0-24 0,0 24 0,0 0 16,0 0-16,0 0 0,0 0 0,0 0 16,0 0-16,0 0 0,0 0 0,0 0 15,0 0-15,0 0 0,0 0 0,0 0 16,0 0-16,0 0 15,0 0-15,0 0 0,0 0 0,0-25 16,0 25-16,0 0 0,0-25 0,0 25 16,0 0-16,0 0 0,0 0 0,0 0 15,0 0-15,0 0 0,0 0 16,0 0-16,0 0 0,0 0 0,0 0 15,0 0-15,0 0 0,0 0 0,0 0 16,0 0-16,0 0 0,0 0 0,0 0 16,0 0-16,0 0 0,0 25 0,0-25 15,0 25-15,0-25 0,24 24 0,-24-24 16,0 25-16,0-25 0,0 25 15,0 0-15,0 0 0,0-25 0,0 24 16,0-24-16,25 0 0,-25 25 0,0-25 16,0 0-16,0 0 0,0 0 0,0 25 15,0-25-15,0 0 0,0 0 16,0 0-16,0 0 0,0 0 0,0 0 15,0-25-15,0 25 0,0 0 0,0 0 0,0 0 16,0-25-16,0 25 0,0 0 0,0-24 0,0 24 16,0 0-16,0-25 0,0 25 0,0-25 15,0 25-15,0-25 16,0 25-16,0 0 0,0 0 0,0 0 15,0-25-15,0 25 0,0 0 0,0 0 16,0 0-16,0 0 0,0 0 0,0 0 16,0 0-16,0 0 0,0 0 15,0 0-15,0 0 0,0 25 16,0-25-16,0 0 0,0 0 15,0 25-15,0-25 16,0 0-16,0 25 0,0-25 0,0 0 16,0 0-16,0 0 15,0 0-15,0 0 0,0 0 0,0 0 0,0 0 16,0-25-16,0 25 0,0 0 0,0 0 0,0 0 15,0-25-15,0 25 0,0-25 16,0 25-16,0-24 0,0 24 0,0 0 16,0 0-16,0-25 0,0 25 15,25 0-15,-25-25 0,0 25 16,0 0-16,0 0 0,0 0 15,0 0-15,0 0 0,0 0 16,0 0-16,0 0 0,0 25 16,0-25-16,0 0 0,0 0 0,0 0 15,0 0-15,0 0 0,0 25 16,0-25-16,0 0 0,0 0 15,0 0-15,0 0 0,0 0 16,-25 0-16,25 0 0,0 0 16,0 0-16,-25 0 0,25 0 0,0 0 0,0 0 15,0 0-15,-24 0 0,24 0 16,0 0-16,0 0 0,0-25 0,0 25 15,0 0-15,0 0 0,0 0 0,0 0 16,0 0-16,0-25 0,0 25 16,0 0-16,0 0 0,0 0 0,0 0 0,0 0 15,0 0-15,0 0 16,0 0-16,0 0 0,0 0 0,0 0 15,0 0-15,0 0 0,0 0 0,0 0 16,0 0-16,0 0 0,24 0 0,-24 0 0,0 0 16,0 0-16,0-25 0,25 25 0,-25 0 15,0 0-15,0 0 0,0 0 16,0 25-16,0-25 0,0 0 15,0 0-15,0 0 0,0 0 16,-25 25-16,25 0 0,-24-25 16,24 0-16,0 0 0,0 0 15,0 0-15,0 0 16,-25 0-16,25 0 0,0-25 15,25 25-15,-25-25 0,0 25 0,0-25 0,0 25 16,0 0-16,0-25 0,0 25 0,24-24 16,-24 24-16,0-25 0,0 25 15,0 0-15,0 0 0,0 0 0,0 0 16,25-25-16,-25 25 15,0 0-15,0 0 0,0 0 16,25 0-16,-25 0 0,0 25 16,-25-25-16,25 0 0,0 0 0,0 25 15,0-25-15,0 24 0,0-24 0,0 25 16,-25-25-16,25 0 0,0 25 0,0-25 15,0 0-15,0 0 0,-24 25 16,24-25-16,0 0 0,0 0 0,0 0 0,0-25 16,0 25-16,0 0 0,0 0 0,0-25 15,0 25-15,-25-25 0,25 25 16,0-24-16,0-1 0,25 0 0,-25 25 15,0-25-15,0 25 0,0-25 0,0 25 16,24-24-16,-24 24 0,0 0 0,25-25 16,-25 25-16,25 0 0,-25 0 15,0 0-15,25 0 0,-25 0 0,25 0 16,-25 0-16,0 25 0,0-25 0,0 0 0,24 0 15,-24 0-15,0 0 0,0 24 16,0-24-16,0 0 0,0 25 0,-24-25 16,24 0-16,-25 25 0,25-25 15,-25 25-15,25-25 0,-25 25 16,25-25-16,0 0 0,-25 0 0,25 0 15,0 0-15,0 0 0,-24 0 16,24-25-16,0 25 0,0-25 0,0 25 16,0-25-16,0 25 0,0 0 15,0-25-15,0 1 0,0 24 0,0 0 0,24 0 16,-24-25-16,0 25 0,25 0 15,-25 0 1,25 0-16,0 0 0,-25 0 0,25 25 16,-25-25-16,0 0 0,24 24 15,-24-24-15,0 25 0,0-25 16,0 25-16,0-25 0,0 0 0,0 25 15,0-25-15,0 25 0,-24-25 16,24 24-16,-25-24 0,25 0 0,0 0 16,-25 0-16,25 25 0,0-25 0,0 0 15,-25-25-15,25 25 0,0 0 0,0 0 16,0-24-16,0 24 0,0 0 15,0-25-15,0 0 0,25 0 16,-25 25-16,25 0 0,-25-25 16,25 25-16,-1 0 0,-24 0 15,0 0-15,25 0 0,-25 0 16,25 0-16,-25 0 0,0 0 0,0 0 15,0 0-15,0 0 0,0 0 16,0 25-16,-25-25 0,25 25 0,0-25 16,-25 0-16,25 25 0,-24-25 15,24 25-15,-25-25 0,25 0 0,0 0 0,0 0 16,0 0-16,-25 0 0,25 0 15,0 0-15,0-25 0,0 25 16,0-25-16,0 0 16,0 25-16,25-25 0,-25 25 15,0 0-15,0 0 0,0-24 0,25 24 16,-25 0-16,0 0 0,24 0 0,-24 0 0,0 0 15,0 24 1,25-24-16,-25 0 0,0 0 0,0 0 16,0 0-16,25 25 0,-25-25 0,0 0 15,0 0-15,-25 0 0,25 0 16,0 0-16,0 25 0,-25-25 0,25 0 0,0 0 15,-24 0-15,24 0 0,0 0 0,0 25 16,-25-25-16,25-25 0,0 25 0,-25 0 16,25 0-16,0 0 0,0-25 0,0 25 15,0 0-15,0-25 0,25 25 16,-25-24-16,0 24 0,25-25 0,-25 25 0,24-25 15,1 25-15,-25-25 0,25 25 16,-25 0-16,25 0 0,-25 0 0,0 0 0,25 0 16,-25 0-16,0 0 0,0 0 15,0 0-15,0 25 0,0-25 0,0 25 0,0-25 16,0 25-16,0-25 0,-25 24 0,25-24 0,0 25 15,-25 0-15,0-25 16,25 25-16,0-25 0,0 0 16,0 0-16,0 0 0,0 0 0,-25 0 15,25 0-15</inkml:trace>
  <inkml:trace contextRef="#ctx0" brushRef="#br0" timeOffset="308579.6496">11981 8384 0,'0'0'15,"0"0"-15,0 0 0,0 0 0,0 0 16,0 0-16,0 0 0,0 0 0,0 0 15,0 0-15,0 0 0,0 0 16,0 0-16,0-25 0,0 25 16,0 0-16,24 0 0,-24 0 0,0 0 15,0 0-15,25 0 0,-25 0 16,25 0-16,-25 0 15,0 0-15,25 0 0,-25 0 0,25 0 16,-25 0-16,0 0 0,24 0 16,1 0-16,-25 0 15,25 0-15,0 0 0,-25 0 16,25 0-16,-25 0 0,0 0 0,25 0 0,-25 0 15,0 0-15,0 0 0,24 0 16,1 0-16,0 0 0,-25 0 16,25 0-16,-25 0 0,25 0 0,-25 0 15,0 0-15,24 0 0,-24-25 0,25 25 0,-25 0 0,25 0 16,-25 0-16,25 0 15,-25 0-15,25 0 16,-1 0-16,-24 0 0,25 0 0,0 0 16,-25-24-16,25 24 15,-25 0-15,25 0 0,-25 0 0,24 0 0,-24 0 16,0 0-16,25 0 15,-25 0-15,0 0 16,25 0-16,-25 0 0,0 0 0,0 0 0,25 0 16,-25 0-16,25 0 0,-25 0 15,24 0-15,-24 0 0,25 0 0,-25 0 16,25 0-16,-25 0 0,25 0 0,0 0 15,-25 0-15,0 0 0,24 0 0,-24 0 16,0 0-16,25 0 16,-25 0-16,0 0 0,0 0 15,0 0-15,25 0 0,-25 0 0,0 0 0,25 0 0,-25 0 16,0 0-16,25 0 15,-1 0-15,1 0 0,-25-25 16,25 25-16,-25 0 0,25 0 0,-25 0 0,25 0 16,-25 0-16,24-25 0,1 25 0,-25 0 15,25 0-15,-25 0 0,0 0 0,25 0 16,-25 0-16,0 0 0,25 0 0,-25 0 15,0 0-15,25 0 0,-25 0 0,0 0 16,24 0-16,-24 0 16,50 0-16,-25 0 15,0 0-15,-1 0 0,-24 0 16,50-25-16,-25 25 0,0 0 15,-1 0-15,1 0 16,-25 0-16,25 0 0,-25 0 0,25 0 16,-25 0-16,0 0 0,25 25 0,-25-25 15,0 0-15,0 0 0,0 0 16,0 0-16,24 0 0,-24 0 0,25 0 0,-25 0 15,0 0-15,25 0 16,0 0-16,-25 0 0,25 0 0,-1 0 16,-24 0-16,25 0 0,0 0 0,-25 0 15,25 0-15,-25 0 0,25 25 0,-1-25 0,1 0 16,-25 0-16,25 0 0,0 0 15,-25 0-15,49 0 0,-49 0 16,25 0-16,0 0 0,0 0 0,0 0 16,-25 0-16,24 0 0,1 0 0,0 0 15,0 0-15,-25 0 0,25 0 0,-1 0 0,1 0 0,-25 0 16,25 0-16,0 0 15,0 0-15,0 0 0,-1 0 0,1 0 16,-25 0-16,50 0 0,-1-25 16,-49 25-16,25 0 0,25 0 15,-50 0-15,25 0 0,-1 0 0,-24 0 0,25 0 16,0 0-16,-25 0 0,50 0 15,-26 0-15,-24 0 0,25 0 16,-25 0-16,25 0 0,-25 0 0,50 0 16,-50 0-16,24 0 0,-24 0 0,50 0 15,-50 0-15,74 0 16,-49 0-16,0 0 0,0 0 0,-25 0 15,25 0-15,24 0 0,-49 0 0,25 0 16,0 0-16,0 0 0,-25 0 16,24 0-16,1 0 0,0 0 15,0 0-15,0 0 0,0 0 0,-25 0 16,24 0-16,1 0 0,-25 0 15,50 0-15,-25 0 16,-1 0-16,51 0 16,-26 0-16,-24 0 0,-25 0 15,25 0-15,0 0 0,-25 0 0,25 0 16,-1 0-16,-24 0 0,25 0 0,-25 0 15,25 25-15,-25-25 0,0 0 0,25 0 16,-25 0-16,25 0 0,-25 0 0,24 0 16,-24 0-16,0 0 0,25 0 0,-25-25 0,25 25 15,0 0-15,0 0 0,-25 0 16,0 0-16,24 0 15,1 0-15,0 0 0,-25 0 0,0 0 16,0 0-16,25 0 0,-25 0 16,25 0-16,-25 0 0,24 0 15,-24 0-15,25 0 0,-25 0 16,0 0-16,25 0 0,-25 0 15,25 0-15,-25 0 0,0 0 0,0 0 16,0 0-16,25 0 0,-25 0 0,0 0 16,24 0-16,-24 0 0,0 0 15,25 0-15,-25 0 0,25 0 16,0 0-16,-25 0 0,25 0 15,-25 0-15,25 0 16,-25 0-16,24 0 0,-24 0 16,0 0-16,0 0 0,0 0 0,0-25 15,0 25-15,25 0 0,-25 0 0,0 0 16,0 0-16,0 0 15,0 0-15,0 0 0,0 0 16,25 0-16,-25 0 0,0 0 16,0 0-16,0 0 0,0 0 15,0 0-15,0 0 0,0 0 16,0 0-16,0 0 0,-25 0 15,25 0-15</inkml:trace>
  <inkml:trace contextRef="#ctx0" brushRef="#br0" timeOffset="311184.7987">16396 8260 0,'0'0'0,"25"0"16,-25 0-16,25-25 0,-25 25 0,24 0 16,-24 0-16,25 0 0,-25 0 0,25 0 0,-25 0 15,0 0-15,25 0 0,0 0 16,-1 0-16,-24 0 0,25 0 0,0 0 15,49 0 1,1 0-16,-50 0 16,123-25-16,-123 25 15,0 0-15,49 0 16,-24 0-16,24 0 0,-49 0 0,0 0 15,25 0-15,-26 0 0,76-24 16,-76 24-16,51 0 0,-50 0 0,24 0 16,-24 0-16,25 0 0,-25 0 15,24 0-15,-24 0 0,0 0 0,0 0 16,-1 0-16,26 0 0,0 0 0,-26 0 15,1 0-15,25 0 0,-25 0 0,24 0 16,-24 0-16,74 0 0,-74-25 0,25 25 0,-26 0 16,26 0-16,-25 0 0,0 0 15,49 0-15,-49 0 0,25-25 0,-26 25 0,1 0 16,0 0-16,0 0 15,0 0-15,49 0 0,-49 0 0,0 0 16,-1 0-16,26-25 0,-25 25 0,0 0 16,-1 0-16,1 0 0,25 0 15,-1 0-15,-24 0 0,25 0 0,-25-25 0,-1 25 16,26 0-16,-25 0 0,0 0 15,24 0-15,-24 0 0,25 0 0,-1 0 16,-24 0-16,0-24 0,0 24 0,0 0 16,-1 0-16,1 0 0,25 0 0,-25 0 15,-1 0-15,1 0 0,0 0 0,25 0 16,-26 0-16,1 0 0,0-25 0,0 25 15,0 0-15,24 0 0,-24 0 0,-25 0 16,25 0-16,0 0 0,-1 0 16,1 0-16,0-25 0,0 25 15,0 0-15,-25 0 0,24 0 0,1 0 0,0 0 16,0 0-16,0-25 0,-1 25 0,1 0 15,0 0-15,0 0 0,0 0 0,-1 0 0,1 0 16,0 0-16,25 0 0,-26 0 16,-24 0-16,50 0 0,-25 0 15,-25 0-15,25 0 0,0 0 0,-1 0 0,-24 0 16,25 0-16,0 0 0,-25 0 0,25-25 0,0 25 15,-25 0-15,24 0 0,1 0 16,0 0-16,-25 0 0,25 0 0,-25 0 0,25 0 16,-1 0-16,1 0 15,25 0-15,-25 0 16,-25 0-16,74-25 0,-24 25 15,-1 0-15,-49 0 0,25 0 16,0 0-16,0 0 0,24 0 16,-49 0-16,25 0 0,0 0 0,-25 0 15,25 0-15,-25 0 0,0 0 0,24 0 16,-24 0-16,50-24 0,-25 24 15,0 0-15,-1 0 0,1 0 16,0 0-16,50 0 16,-1-25-16,-49 25 0,24 0 15,1 0-15,-25 0 0,-25 0 0,25 0 16,-1 0-16,1 0 15,0 0-15,0 0 0,0 0 16,-25 0-16,0 0 0,24 0 0,-24 0 0,0 0 16,25 0-16,-25 0 0,50 0 0,-50 0 15,25 0-15,-1 0 0,1 0 0,0 0 16,0 0-16,-25 0 0,25-25 15,-1 25-15,26 0 0,-25 0 0,-25 0 0,25 0 16,-25 0-16,0 0 16,24 25-16,-24-25 0,0 0 0,0 0 0,0 0 15,0 0-15,25 0 0,-25-25 16,25 25-16,-25 0 0,25 0 15,-25 0-15,0 0 0,25 0 0,-1 0 16,1 0-16,0 0 0,-25 0 0,25 0 16,-25 0-16,25 25 0,-25-25 15,0 0-15,25 0 0,-25 0 16,0 0-16,0 0 0,0 0 0,24 0 15,-24-25-15,25 25 16,0 0-16,0 0 0,0 0 0,-25 0 16,24 0-16,1 0 15,0 0-15,-25 0 0,25 0 0,-25 0 0,25 0 0,-25 0 16,0 0-16,24 0 15,-24 0-15,0 0 0,25-25 16,-25 25-16,0 0 0,0 0 16,0 0-16,25 0 15,-25 0-15,0 0 0,0 0 0,0 0 16,0 0-1,0 0-15,0 0 0,0 0 16,0 0-16,0 25 0,-25-25 16,25 0-16,-25-25 0,25 25 0,0 0 15</inkml:trace>
  <inkml:trace contextRef="#ctx0" brushRef="#br0" timeOffset="311922.8406">22895 7640 0,'0'0'0,"0"0"16,0 0-16,0 0 15,25 0-15,-25 0 16,0 0-16,0 0 16,24 25-16,1-25 0,0 0 0,-25 0 15,25 0-15,0 0 0,-1 0 0,-24 24 16,25-24-16,0 0 15,0 0-15,-25 0 0,25 0 0,-25 25 0,0-25 0,24 0 16,-24 0-16,0 0 16,0 0-16,25 25 0,-25-25 0,0 0 15,25 0-15,-25 25 0,0-25 16,25 0-16,-25 0 0,0 25 15,0-25-15,0 0 16,0 24-16,0-24 0,-25 0 0,25 25 0,0-25 16,0 0-16,0 25 0,-25-25 0,25 0 15,0 25-15,-25-25 0,25 0 16,0 0-16,-24 25 0,24-25 0,0 0 15,-25 24-15,25-24 0,-25 0 0,25 25 16,-25-25-16,0 0 0,25 25 16,-24-25-16,-26 0 15,50 25-15,-25-25 0,25 0 0,-25 0 16,25 0-16,0 25 0,-24-25 15,24 0-15,-25 0 0,25 0 0,-25 25 16,25-25-16,0 0 0,0 0 0,-25 24 0,25-24 16,0 0-16,0 0 0,-25 0 15,25 25-15,0-25 0,0 0 0,0 0 16,0 0-16,0 0 0,0 0 15</inkml:trace>
  <inkml:trace contextRef="#ctx0" brushRef="#br0" timeOffset="314098.9654">12452 7243 0,'0'-25'0,"0"25"16,0 0-16,0 0 0,0 0 0,0 0 15,0 0-15,0 0 0,0 0 16,0 0-16,0 0 15,-25 0-15,25 0 0,0 0 16,0 0-16,-25 0 0,25 0 16,0 0-16,0 0 0,0 0 0,-24 0 15,24 0-15,0 0 0,0 25 16,-25-25-16,25 0 0,0 0 15,-25 25-15,0-25 0,25 25 16,-25-25-16,25 0 0,0 0 16,-24 24-16,24 1 0,0-25 0,0 0 15,0 0-15,0 25 0,0-25 0,0 0 16,0 0-16,0 25 0,0-25 0,0 0 15,0 25-15,0-25 0,0 0 0,0 24 16,0-24-16,0 0 16,24 25-16,-24 0 0,0-25 0,0 25 15,0-25-15,0 25 16,0-1-16,0-24 0,0 0 0,0 25 15,25-25-15,-25 0 0,0 25 16,0-25-16,0 0 0,25 25 16,-25-25-16,25 25 0,-25-25 0,0 0 0,25 24 15,-25-24-15,0 0 0,24 25 16,-24-25-16,25 0 15,-25 0-15,25 0 0,0 0 0,-25 0 16,25 0-16,-25 0 0,0 0 0,24 0 16,-24 0-16,25 0 0,-25 0 15,0 0-15,25 0 0,0 0 16,-25 0-16,0 0 0,25 0 0,-25 0 0,0 0 15,24-25-15,-24 25 0,25 0 0,-25 0 16,25 0-16,0-24 0,-25 24 0,0 0 16,25 0-16,-25 0 0,0-25 0,0 25 15,24 0-15,-24 0 0,0 0 0,0-25 16,0 25-16,25-25 0,-25 25 15,0 0-15,0-25 0,0 25 0,0-24 16,0 24-16,0 0 0,0-25 16,25 0-16,-25 25 0,0-25 15,0 0-15,0 25 0,0-24 0,0 24 16,0-25-16,0 25 15,0-25-15,0 25 0,-25-25 16,25 25-16,0 0 0,-25-25 16,25 1-16,0 24 0,0 0 15,-24-25-15,24 25 0,-25 0 16,0-25-16,25 25 0,-50-25 15,26 25-15,24 0 0,-25 0 0,0 0 16,0 0-16,0 0 0,1 0 0,-1 25 16,25-25-16,-25 0 0,25 0 0,-25 0 15,25 0-15,-25 25 0,1-25 0,24 0 16,-25 0-16,25 25 0,-25-25 0</inkml:trace>
  <inkml:trace contextRef="#ctx0" brushRef="#br0" timeOffset="319201.2573">11311 18033 0,'-25'0'0,"25"0"15,0 0-15,0 0 0,0 0 16,0 0-16,0 0 16,0 0-16,0 0 15,0 0-15,0 0 0,0 0 16,0 0-16,0 0 15,0 0-15,0 0 0,0 0 16,0 0-16,0 0 0,0 0 16,25 0-16,-25 0 0,0 0 0,0 25 0,0-25 15,0 0-15,25 0 0,-25 0 16,0 0-16,25 25 0,-1-25 15,-24 0-15,25 24 16,0 1 0,-25-25-16,25 25 0,-25-25 0,25 0 15,-25 25-15,0-25 0,24 0 16,-24 0-16,25 0 15,-25 0-15,25 0 0,-25 0 16,0-25-16,25 25 16,-25-25-16,25 0 0,-1 1 0,-24-1 15,25 25-15,-25-25 0,50 0 16,-25-24-16,-1 24 0,1 0 15,0-25-15,0 50 0,0-24 0,-25-1 0,24 0 16,1 25-16,-25-25 0,0 25 0,25-25 16,-25 25-16,25 0 0,-25-24 15,25 24-15,-25-25 0,24 25 16,-24 0-16,0 0 0,0 0 0,0 0 0,0 0 15,0 0-15,25 0 0,-25 0 16</inkml:trace>
  <inkml:trace contextRef="#ctx0" brushRef="#br0" timeOffset="324085.5366">13271 12998 0,'0'0'0,"0"0"0,0 24 15,-25-24-15,25 0 0,0 0 16,0 0-16,0 0 15,-25 0 1,25 25-16,-25-25 16,25 0-16,-25 25 0,25-25 15,0 0-15,0 25 0,-25-25 16,25 0-16,-24 25 0,24-25 0,0 24 15,0-24-15,-25 25 16,25-25-16,0 0 0,0 25 16,0-25-16,0 25 0,0-25 15,0 0-15,0 25 0,25-25 16,-25 0-16,0 25 0,0-25 15,0 0-15,0 24 0,0-24 0,0 0 16,0 0-16,0 25 0,0-25 0,0 0 16,0 0-16,0 25 15,24-25-15,-24 25 0,0-25 16,25 0-16,-25 0 0,0 0 0,25 25 15,-25-25-15,0 0 0,25 24 16,-25-24-16,0 0 0,25 0 16,-25 25-16,0-25 0,0 0 15,25 0-15,-25 0 0,0 25 16,24-25-16,-24 0 0,0 0 0,0 0 15,25 0-15,-25 0 0,0 0 16,25 0-16,-25 0 0,0 0 0,0 0 0,0 0 16</inkml:trace>
  <inkml:trace contextRef="#ctx0" brushRef="#br0" timeOffset="324560.5638">13543 13097 0,'0'-25'0,"0"25"0,0 0 15,0 0-15,0 0 0,-24 0 16,24 0-16,0 0 0,0-25 15,0 25-15,-25 0 0,25 0 16,0 0 0,-25 0-16,25 0 0,0 0 0,0 0 15,0 0-15,0 0 0,0 0 16,0 0-16,0 0 0,0 0 15,-25 25-15,25-25 0,0 0 16,0 0-16,0 0 16,0 0-16</inkml:trace>
  <inkml:trace contextRef="#ctx0" brushRef="#br0" timeOffset="331543.9632">13320 12254 0,'0'0'0,"0"0"16,0 0-16,0 0 0,0 0 15,0 0-15,0 0 16,0 0-1,0 0-15,0 0 0,0 0 0,0 0 0,0 0 0,0 0 16,0 0-16,25-25 0,-25 25 16,0 0-16,25 0 0,-25 0 15,0 0-15,0 0 0,25 0 16,-25 0-16,0 0 0,24 0 15,-24 0-15,25 0 0,-25 0 0,0 0 16,25 0-16,-25 0 16,25-25-16,0 25 0,-1 0 0,1 0 15,-25 0-15,50 0 0,-50 0 16,25 0-16,-1 0 0,-24-25 0,25 25 15,0 0-15,25 0 0,-26 0 0,-24 0 16,25 0-16,0 0 16,-25 0-16,50-25 0,-26 25 0,1 0 15,0 0-15,0 0 16,24 0-16,26-25 0,-50 25 0,-1 0 15,1 0-15,0 0 0,0 0 16,0 0-16,24 0 0,-24 0 16,0-24-16,25 24 0,-1 0 15,-49 0-15,25 0 0,0 0 0,0 0 16,-25 0-16,49 0 0,-24-25 15,25 25-15,-50 0 0,24 0 0,26 0 16,-50 0-16,25 0 0,24 0 16,1 0-16,-25 0 0,24 0 15,-24-25-15,25 25 16,-1 0-16,26 0 0,-50 0 15,-1 0-15,1 0 0,0 0 0,0 0 16,0 0-16,24-25 16,26 25-16,-26 0 0,-24 0 15,25-25-15,-25 25 0,-1 0 0,1 0 16,0 0-16,0 0 0,24 0 0,-49 0 15,50 0-15,-25 0 16,0 0-16,24-24 0,26 24 16,-51 0-16,26-25 0,0 25 15,-26 0-15,76-25 0,-76 25 16,26-25-16,-25 25 0,0 0 0,24 0 15,-49 0-15,25 0 0,0 0 16,0 0-16,0-25 0,-1 25 0,26 0 16,-25 0-16,24 0 0,1 0 15,0-24-15,-26 24 0,150-25 16,-124 25-16,-1 0 0,1 0 0,-1 0 15,1 0-15,0 0 0,-26 0 0,26 0 0,-25 0 16,24 0-16,-24 0 0,0 0 16,0 0-16,49 0 0,-74-25 15,50 25-15,0 0 16,49-25-16,-74 25 15,49 0-15,25 0 0,-24-25 16,-26 25-16,50 0 0,-49 0 16,0 0-16,49 25 0,-50-25 0,1 0 15,0 0-15,-1 0 0,1 25 0,-25-25 16,0 0-16,24-25 15,-24 25-15,25 0 0,-26 0 0,51 0 0,-50 0 16,24-25-16,26 25 0,-26 0 16,-24 0-16,25-24 0,24 24 15,-24 0-15,74 0 0,-75-25 0,-24 25 16,25 0-16,-1 0 0,1 0 0,24 0 15,-24 0-15,-25-25 0,49 25 16,-24 0-16,24-25 16,-49 25-16,49 0 0,-24 0 0,-25 0 0,24-25 15,-24 25-15,50 0 0,-51 0 0,1 0 16,25 0-16,-25-24 15,-1 24-15,76 0 0,-51 0 0,-24 0 0,25 0 16,-26 0-16,1 0 0,0 0 0,0 0 16,25 0-16,-1 0 0,-24 0 15,25 0-15,-26 0 0,1 0 0,50 0 16,-51 0-16,1 0 0,0 0 0,0 0 15,0 0-15,-1 0 0,51 0 16,-50 0-16,-1 0 0,1-25 0,50 25 16,-26 0-16,-24 0 0,0 0 15,0 0-15,-1 0 0,1 0 16,0 0-16,0 0 0,-25 0 0,25 0 0,-1 0 15,-24 0-15,50 0 0,-25 0 0,-25 0 16,25 0-16,-25 0 0,25 0 16,-1 0-16,1 0 0,0 0 0,-25 0 15,25-25-15,0 25 16,24 0-16,-24 0 0,0 0 15,0 0-15,-1 0 0,-24 0 0,25 0 0,0-25 16,-25 25-16,25 0 0,0 0 0,-25 0 16,24 0-16,26 0 0,-25 0 0,0 0 15,99 0-15,-100 0 0,1 0 16,0 0-16,25 25 0,-26-25 0,-24 0 15,25 0-15,-25 0 0,0 0 16,25 0-16,-25 0 0,0 0 16,0 0-16,0 0 0,0 0 15,-25 0-15,25 0 16,0 0-16,0 0 0,0 0 0,0 0 0,0 0 15,0 0-15,0 0 16,0 0-16,0 0 0,0 0 16,0 0-16,0 0 0,0 0 15,0 0-15,0 0 0,0 0 16,0 0-16,0 0 0,0 0 0</inkml:trace>
  <inkml:trace contextRef="#ctx0" brushRef="#br0" timeOffset="332398.0121">22374 11534 0,'0'0'0,"0"0"16,0 0-16,25 0 0,-25 0 15,0 0-15,0 0 16,24 0 0,26 0-16,-25 0 0,-25-25 0,25 25 0,-1 0 0,1 0 15,0 0-15,0 0 0,-25 0 0,25 0 16,-1 0-16,1 0 0,-25 0 15,50-24 1,-25 24-16,0 0 16,24 0-16,-24 0 0,-25 0 0,0 0 15,25 0-15,-25 0 16,0 0-16,25 0 15,-1 0-15,-24 0 0,25 0 16,-25 0-16,0 0 0,0 0 0,25 0 16,-25 0-16,0 0 0,0 0 0,0 0 0,25 0 15,-25 0 1,0 24-16,25-24 0,-25 0 0,0 0 15,0 0-15,0 0 16,0 0-16,0 0 0,0 0 16,0 0-16,0 0 0,0 0 0,0 0 15,0-24-15,0 24 0</inkml:trace>
  <inkml:trace contextRef="#ctx0" brushRef="#br0" timeOffset="332926.0417">22994 11311 0,'0'0'16,"-25"0"-16,25 0 0,0 0 0,0 0 15,0 0 1,0 0-16,0 0 0,0 0 0,0 0 15,0 0-15,0 0 0,0 0 16,0 0-16,25 0 16,-25 25-16,25-25 0,-25 0 0,25 0 15,-25 0-15,24 0 0,-24 0 0,25 0 0,-25 0 16,25 0-16,-25 0 0,25 25 0,0-25 15,-25 0-15,24 0 0,1 0 16,-25 0-16,25 24 0,-25-24 16,0 0-16,0 0 0,0 0 15,25 0-15,-25 25 16,0-25-16,0 25 0,0-25 0,0 0 15,0 0-15,0 25 16,0-25-16,-25 25 0,25-25 16,0 24-16,0-24 15,0 25-15,-25-25 0,25 0 0,-25 25 16,25-25-16,-49 25 0,24-25 15,25 25-15,-25-25 0,25 24 0,-25-24 16,1 25-16,-1-25 0,25 0 0,0 25 16,-25-25-16,25 0 15,-25 0-15</inkml:trace>
  <inkml:trace contextRef="#ctx0" brushRef="#br0" timeOffset="336544.2492">15726 9054 0,'-25'0'0,"25"0"0,0 0 0,0 0 15,0 0-15,0 0 16,-24 0-16,-1 0 15,25 0-15,0 25 0,-25-25 0,25 0 32,-25 0-32,25 0 0,-25 0 15,25 0-15,0 0 0,0 0 0,0 24 0,0-24 16,-24 0-16,24 0 0,0 0 15,-25 25-15,25-25 0,0 0 0,-25 0 16,25 25-16,-25-25 16,25 25-16,0-25 0,-25 0 0,25 25 15,0-25-15,0 24 0,-24-24 0,24 0 0,0 25 16,0-25-16,0 0 0,0 25 0,0-25 15,0 0-15,0 25 16,0-25-16,0 25 0,0-25 0,0 24 16,0-24-16,0 25 0,0-25 0,0 0 0,0 25 15,0-25-15,0 0 0,0 25 0,0-25 16,0 25-16,0-25 15,0 0-15,0 24 0,0-24 0,0 25 16,0-25-16,24 0 0,-24 25 0,0-25 16,0 0-16,0 0 0,0 25 0,0-25 15,25 0-15,-25 0 16,0 25-16,25-25 0,-25 0 0,0 24 0,0-24 15,0 0-15,25 0 0,-25 0 0,0 0 16,25 25-16,-25-25 0,0 0 0,24 0 16,-24 0-16,25 25 0,-25-25 0,0 0 15,25 0-15,-25 0 0,0 0 16,25 0-16,-25 0 0,25 0 0,-25 0 15,0 25-15,0-25 0,24 0 16,-24 0-16,25 0 0,-25 0 0,0 0 0,0 0 16,0 0-16,25 0 0,-25 0 15,25 0-15,-25 0 0,25 0 0,-25 0 16,24 0-16,-24 0 0,0 0 0,25 0 0,-25 0 15,25 0-15,-25 0 0,25-25 0,-25 25 16,0 0-16,25 0 0,-25 0 0,24 0 16,-24 0-16,0 0 0,25 0 0,-25-25 15,0 25-15,0 0 0,0 0 0,25 0 0,-25 0 16,0 0-16,0 0 15,0 0-15,25 0 0,-25 0 16,0-25-16,25 25 16,-25-24-16,24 24 0,-24 0 15,0 0-15,25-25 16,-25 25-16,25 0 0,-25-25 15,0 25-15,0 0 0,0-25 16,0 25-16,25 0 0,-25 0 16,0-25-16,0 25 0,0 0 15,0-24-15,0 24 0,0 0 0,0 0 16,25 0-16,-25-25 15,0 25-15,0 0 0,0-25 0,0 25 16,0 0-16,0-25 0,0 25 16,0 0-16,0-25 15,0 25-15,0-24 0,0-1 16,0 25-16,0-25 0,0 25 0,0 0 15,0 0-15,0-25 0,0 25 16,0 0-16,0 0 0,0 0 0,-25 0 0,25 0 16,0-25-1,0 25-15,0 0 0,-25 0 0,25 0 16,0-24-16,0 24 0,-25 0 15,25-25-15,0 25 0,0 0 16,0 0-16,0 0 0,0-25 0,0 25 0,0 0 0,-25 0 16,25 0-16,0 0 0,0-25 15,0 25-15,0 0 16,-24 0-16,24 0 15,0 0-15,-25-25 0,25 25 0,0 0 16,0 0-16,0 0 0,-25 0 16,25-24-16,0 24 0,0 0 0,0 0 15,0 0-15,-25 0 0,25 0 16,0 0-16,0 0 0,-25 0 15,25-25-15,-24 25 16,24 0-16,0 0 0,0 0 16,0 0-16,-25 0 0,25 0 0,0 0 15,0 0-15,-25 0 16,25 0-16,0 0 0,0 0 0,-25 0 0,25 0 15,0 0-15,0 0 16,0 0-16,0 0 16,-25 0-16,25 0 0,0 0 0,-24 0 15,24 0-15,0 0 0,-25 0 16,25 0-16,-25 0 15,0 0-15,25 0 0,-25 0 16,25 0-16,0 0 0,0 0 0,0 0 16,0 0-16,0 0 0,-24 0 0,24 0 15,0 0-15,0 0 0,0 0 0,0 0 16,0 25-16,-25-25 15,-25 24-15,25 1 0</inkml:trace>
  <inkml:trace contextRef="#ctx0" brushRef="#br0" timeOffset="341476.5313">13891 17884 0,'0'0'16,"0"0"-16,0 0 0,0 0 0,0 0 0,0 0 16,0 0-16,0 0 15,0 0-15,0 0 0,0 0 16,0 0-1,0 0-15,0 0 0,24 25 16,-24-25-16,25 0 16,-25 0-16,25 25 0,0-25 0,0 25 15,-25-25-15,0 0 0,24 24 16,1-24-16,-25 25 0,0-25 15,0 0-15,25 0 0,-25 0 16,0 0-16,0 0 0,0 0 16,0 0-16,25 25 0,-25-25 15,0 0-15,0-25 16,25 25-16,-25 0 0,24 0 0,-24-25 15,25 25-15,0 0 0,-25-24 16,25 24-16,24-50 0,-49 50 0,25-25 16,25-24-16,-25 24 15,0 0-15,24 0 0,-24 0 0,0-24 16,0 49-16,-1-25 0,1 0 0,0 0 15,0-24-15,0 49 16,-1-50-16,1 25 16,0 0-16,0 25 0,-25 0 0,0 0 15,0 0-15,0 0 0,0 0 0,0 0 16,0 0-16,0 0 0,0 0 0,0 25 15,0-25-15,0 0 0,0 25 16,-25-25-16,25 25 0</inkml:trace>
  <inkml:trace contextRef="#ctx0" brushRef="#br0" timeOffset="347081.8516">14536 13295 0,'0'0'0,"0"0"0,0 0 16,0 25-16,0-25 0,0 0 0,0 0 16,0 0-16,0 0 0,0 0 15,0 0-15,0 0 16,0 0-16,0 0 0,0 0 15,0 0-15,0 0 0,0 0 16,0 0-16,0 0 0,0 0 16,0 0-16,0 0 0,0 0 15,0 0-15,0 0 16,0 0-16,0 0 0,0 0 0,0 25 15,-25-25-15,25 0 0,0-25 16,0 25-16,0 0 0,0 0 16,0 0-16,0 0 0,0 0 15,25-25-15,-25 25 0,0 0 0,0 0 16,0 0-16,0-24 0,24 24 15,-24 0-15,0 0 0,0 0 0,25 0 16,-25 0-16,0 0 0,0 0 0,0 0 16,0 0-1,0 0-15,0 0 0,0 0 0,0 0 16,0 0-16,0 24 15,0-24-15,0 0 16,-25 0-16,25 0 0,0 25 16,0-25-16,-24 0 0,24 0 0,0 0 0,0 0 15,0 0-15,0-25 0,0 25 16,0 0-16,0 0 0,0-24 15,0 24-15,0 0 0,0 0 0,0-25 16,0 25-16,24 0 0,-24 0 16,0-25-16,25 25 15,-25 0-15,25 0 0,-25 0 0,0 0 0,0 0 16,0 0-16,0 0 15,0 0-15,0 0 0,0 0 0,0 25 16,0-25-16,-25 0 0,25 0 0,0 0 16,0 0-16,-25 25 0,25-25 15,0 0-15,0 0 0,-24 0 16,24 0-16,0 0 0,0 0 15,0 0-15,0 0 0,0-25 16,0 25-16,0 0 0,24-25 0,-24 25 16,0 0-16,0-25 15,25 25-15,-25 0 16,0 0-16,0 0 15,0 0-15,25 0 0,-25 0 16,0 0-16,0 25 16,0-25-16,0 0 0,0 0 15,-25 25-15,25-25 16,0 0-16,0 0 0,0 0 0,-25 0 15,25 25-15,0-25 0,0-25 16,0 25-16,0 0 0,0 0 0,0 0 16,0-25-16,0 25 15,0-25-15,0 0 0,25 25 16,-25 0-16,0-25 15,0 25-15,25 0 0,-25 0 16,0 0-16,0 0 0,0 0 0,0 0 0,0 25 16,25-25-16,-25 0 15,0 0-15,0 25 0,0-25 16,-25 0-16,25 25 15,-25 0-15,25-25 0,0 0 0,0 0 16,-25 25-16,25-25 0,0 0 0,0 0 0,0 0 16,0 0-16,0 0 0,0 0 0,0 0 15,0 0-15,0-25 0,0 25 0,0 0 16,0-25-16,0 25 0,25 0 0,-25 0 15,0-25-15,0 25 0,0 0 0,25 0 16,-25-25-16,0 25 0,0 0 0,0 0 16,0 0-16,0 0 0,0 0 0,0 0 15,0 0-15,0 0 16,0 0-16,0 0 0,0 25 15,0-25-15,0 25 0,0-25 0,-25 0 16,25 0-16,0 25 0,0-25 0,0 0 16,0 0-16,0 0 0,0 0 0,0 0 15,0 0-15,-25 0 16,25 0-16,0 0 0,0-25 15,0 25-15,0 0 0,0 0 16,0-25-16,0 25 0,0 0 0,0-25 16,0 25-16,25 0 0,-25 0 15,0 0-15,0 0 0,0 0 16,0 0-16,0 0 0,0 0 0,0 0 15,0 0-15,25 0 0,-25 0 0,0 25 16,0-25-16,0 0 0,0 0 16,0 0-16,0 25 15,0-25-15,0 0 0,0 0 0,-25 0 0,25 0 16,0 0-16,25 0 0,-25 0 15,0 0-15,0 0 0,0 0 16,0 0-16,0 0 0,0 0 16,0 0-16,0 0 0,0 0 0,0 0 0,0 0 15,-25 0-15,25 0 0,0 0 0,0 0 16,0 0-16,0-25 0,0 25 15,0 0-15,0 0 0,0 0 0,0-25 0,-25 25 16,25 0-16,0-25 0,0 25 16,0-24-16,0 24 0,0-25 0,0 25 15,-24-25-15,24 0 0,0 0 16,0 25-16,0-24 15,0-1-15,-25 0 0,25 25 0,0-25 0,0 25 16,0 0-16,0-25 0,0 25 16,0-24-16,0 24 0,-25-25 15,25 25-15,0-25 0,0 0 16,0 25-16,0-25 0,0 25 15,0 0-15,-25-24 0,25 24 0,0-25 0,0 25 16,0 0-16,0-25 16,0 25-16,0-25 0,0 25 0,0 0 15,0 0-15,0-25 0,0 25 0,0 0 16,0-24-16,0 24 0,0 0 15,0-25 1,-25 0-16,25 0 0,0 25 0,0-25 16,0 25-16,0 0 0,0-24 0,0-1 15,0 25-15,0 0 16,-24-50-16,24 50 15,0-25-15,0 1 0,0 24 0,-25-25 0,25 25 16,0-25-16,0 25 0,0-25 0,0 25 16,0 0-16,0-25 15,0 25-15,0 0 0,0-24 16,0 24-16,0-25 15,0 25-15,0-25 0,0 25 0,0 0 0,0-25 16,0 25-16,0-25 0,0 25 16,0-25-16,0 25 0,0-24 15,0 24-15,0-25 0,0 25 16,0 0-16,25 0 0,-25-25 15,0 25-15,0-25 0,0 25 0,24-25 16,-24 25-16,0 0 0,0-24 0,0 24 16,0 0-16,0-25 0,0 25 15,0 0-15,25-25 0,-25 25 16,0 0-16,0-25 0,0 25 15,0 0-15,0-25 0,0 25 0,0 0 0,0 0 16,0 0-16,0 0 0,0 0 0,0-24 16,0 24-16,0 0 0,0 0 15,0-25-15,0 25 0,0-25 0,0 25 16,0 0-16,0-25 0,25 25 0,-25 0 15,0-25-15,0 25 0,0-24 16,0 24-16,0 0 0,0-25 0,0 25 16,0-25-16,0 25 0,0 0 15,0-25-15,0 25 0,0-25 0,0 25 0,0 0 16,0-24-16,0 24 15,0 0-15,0-25 0,0 25 0,0-25 0,-25 25 16,25-25-16,0 25 0,0-25 16,0 25-16,0 0 0,0-24 0,0 24 0,0-25 15,0 25-15,-25-25 0,25 25 16,0-25-16,0 25 0,0-25 0,0 25 15,0-24-15,0 24 0,0-25 0,0 25 16,0 0-16,0-25 0,0 25 0,0 0 16,0-25-16,-24 25 0,24 0 0,0-25 15,0 1-15,-25-1 0,25 25 0,0-25 16,0 0-16,0 25 0,-25-25 31,25 0-31,0 25 0,0 0 0,0 0 0,0 0 16,0 0-16,0 25 15,-25-25-15,25 25 0,0-25 16,-25 50-16,0-25 0,25 24 15,0-24-15,-24 49 16,24-24-16</inkml:trace>
  <inkml:trace contextRef="#ctx0" brushRef="#br0" timeOffset="348966.9598">14610 13196 0,'0'0'0,"0"0"0,0 0 0,0-25 16,0 25-16,-25 0 0,25 0 15,0 0-15,0 0 0,0 0 16,0 0-16,0 0 15,0 0-15,0-25 0,0 25 0,0 0 0,0 0 16,0-24-16,0 24 16,0-25-16,0 0 0,0 0 0,0 0 0,0 25 15,0-24-15,0-1 0,0 25 0,0-50 16,0 50-16,0-25 0,0-24 15,-25 49-15,25-50 0,0 25 16,0 1-16,0 24 0,-24-25 0,24 0 16,0 25-16,0-25 0,0 0 0,-25 1 15,25-26-15,0 25 16,0 0-16,0 1 0,0-1 0,0 0 0,0 25 15,0-25-15,0 0 0,0 1 16,0 24-16,0-50 0,0 50 0,0-25 16,0 25-16,0-25 15,-25 1-15,25-1 0,0 25 0,0-25 16,0 0-16,0 25 0,0-50 0,0 26 15,0 24-15,0-50 16,0 50-16,0-50 0,0 1 0,0 49 16,0-25-16,0 25 15,25-25-15,-25 0 0,0 25 0,0-24 16,0 24-16,0-25 0,0 0 0,0 25 0,0-25 15,0 25-15,-25-25 0,25 1 16,0 24-16,0-25 0,0 0 0,0 0 0,0 0 16,0 1-1,0-26-15,0 25 0,0 25 0,0-25 16,-25 25-16,25-24 15,0-1-15,0 25 0,0 0 16,0-25-16,0 25 0,0-25 16,0 0-16,0 1 15,0 24-15,-25-50 16,25 25-16,0 0 0,0 1 0,0 24 0,-24-25 15,24 25-15,0-25 0,0 0 16,0 25-16,0-25 16,0 25-16,-25-25 0,25 25 0,0 0 15,0 0-15,0-24 0,0 24 0,0 0 16,0-25-16,0 25 0,0-25 15,0 25-15,0-25 16,0 0-16,0 1 0,0 24 0,0-25 16,0 25-16,0-25 0,0 25 15,-25-25-15,25-24 0,0 49 0,0-50 16,-25 50-16,25-25 0,0 25 0,0-25 15,0 1-15,0-1 0,0 0 16,0 25-16,0-25 0,0 0 0,0 25 16,0-24-16,0 24 0,0 0 0,0-25 15,0 25-15,0 0 0,0-25 16,0 25-16,0 0 0,0 0 0,0-25 15,0 25-15,0 0 0,0 0 16,0-25-16,0 25 16,0 0-16,0-24 0,0 24 15,0 0-15,0 0 16,0 0-16,0 0 0,0 0 0,0 0 15,0 0-15,0-25 0,0 25 16,0 0-16,0 0 16,0 0-16,0 0 0,0 0 0,0-25 15,0 25-15,0 0 0,0 0 16,0-25-16,0 25 15,0-25 1,25 25-16,-25-24 0,0 24 0,0 0 0,0 0 16,0 0-16,0 0 0,0 0 0,0 0 0,0 0 15,0 0-15,0-25 0,0 25 0,0 0 16,0 0-16,0 0 15,0-25-15,0 0 16,0 25-16,0 0 0,0 0 0,0 0 0,0-25 16,0 25-1,0 0-15,0-49 0,0 49 0,0 0 16,0 0-16,0-25 0,0 25 15,0 0-15,0-25 0,0 25 16,0-25-16,0 25 0,0 0 16,0 0-16,0-24 15,0 24-15,0 0 16,0 0-16,0 0 15,0 0-15,0 0 0,0 0 16,0 0-16,0 0 0,0 0 16,0 0-16,0 0 0,0 0 15,0 0-15,0 0 0,0 0 16,0 0-16,0 0 0,0 0 0,0 0 0,0 0 15,0-25-15,0 25 0,0 0 16,0 0-16,0 0 16,0 0-16,0 0 0,0 0 0,0-25 0,0 25 15,0 0-15,0 0 0,0 0 16,0 0-16,0 0 0,0 0 15,0 0-15,0 0 0,0 0 16,0 0-16,0 0 0,0 0 0,0 0 16,0 0-16,0 0 0,0 0 15,0 0-15,0 0 0,0 0 0,-25 0 0,25 0 16,0 0-16,0 0 0,0 0 0,0 0 0,0 0 15,0 0-15,0 0 0,0 0 16,0 0-16</inkml:trace>
  <inkml:trace contextRef="#ctx0" brushRef="#br0" timeOffset="351011.0766">14461 10046 0,'0'0'0,"0"0"15,0 0-15,0 0 0,0 0 0,0 0 16,0 0-16,0 0 16,0 0-16,50 0 15,-50 0-15,0 0 0,25 0 0,-25 0 16,24 0-16,1 0 15,0 0-15,0 0 16,-25 0-16,25 0 0,-25 0 16,49 0-16,1 0 15,24 0-15,-49 0 0,74-25 16,-74 0-16,49 25 15,-49 0-15,50-25 0,-51 25 0,1 0 16,-25 0-16,50 0 0,-25 0 16,-25 0-16,24 0 0,1 0 0,-25 0 15,25 0-15,0 0 0,0 0 16,24 0-16,26 0 15,-26-24-15,-24 24 0,0 0 0,0 0 16,0 0-16,49-25 0,-24 25 16,-26 0-16,1 0 0,0 0 0,0 0 0,0 0 0,-1-25 15,1 25-15,0 0 0,25 0 16,-26 0-16,26 0 15,-25 0-15,0 0 0,-1 0 0,1 0 16,0 0-16,0 0 0,0 0 0,24-25 16,-24 25-16,0 0 0,49 0 0,-49 0 15,0-25-15,0 25 0,0 0 0,24 0 16,-24 0-16,0 0 0,0 0 0,-1 0 15,1 0-15,0 0 0,0-24 0,0 24 0,-1 0 0,26 0 16,-25 0-16,0 0 0,24 0 16,-24 0-16,25-25 15,-26 25-15,51 0 0,-50 0 16,-1 0-16,26-25 0,49 25 15,-74 0-15,0 0 0,24 0 0,-24 0 16,0 0-16,0-25 0,0 25 16,0 0-16,24 0 0,-24 0 0,0 0 15,0 0-15,24 0 0,-24 0 0,0 0 16,0 0-16,24 0 0,26 0 15,-51 0-15,1 0 0,25 0 0,-25-25 16,24 25-16,-24 0 0,25 0 16,-26 0-16,26 0 0,-25 0 0,0 0 15,-1 0-15,26 0 0,-25 0 16,0 0-16,-1 25 0,1-25 0,0 0 0,-25 0 15,25 0-15,0 0 16,49 0-16,25 0 0,-74 0 16,25 0-16,-25 0 0,-1 0 15,26 0-15,0 0 0,-26 0 16,1 0-16,0 0 0,0 0 15,0 0-15,49 0 0,-74 0 0,25 0 16,24 0 0,1 0-16,24 0 0,-49 0 0,0 0 15,0 0-15,24-25 0,-24 25 16,0 0-16,25 0 0,-25 0 0,-1 0 15,-24 0-15,25 0 0,0 0 16,-25 0-16,50 0 16,-26 0-16,26 0 15,0-24-15,-50 24 0,49 0 16,26 0-16,-51 0 0,1 0 0,0 0 15,0 0-15,0-25 0,-1 25 16,26 0-16,-25 0 16,0 0-16,24 0 15,-49 0-15,0 0 0,25 0 0,0 0 0,-25 0 0,25 0 16,-1 0-16,-24 0 15,50 0-15,24 0 0,-49 0 16,0 0-16,49 0 0,1 0 16,-50 0-16,24 0 0,-24 0 0,50 0 15,-51 0-15,1 0 0,0 0 0,0 0 0,0 0 16,-25 0-16,24 0 0,1 0 15,0 0-15,25 0 0,24 0 0,-49 0 16,24 0-16,-24 0 0,74 0 16,-74 0-1,99 0-15,-49 0 0,-1 0 0,-49 25 0,25-25 16,-26 0-16,1 0 0,0 0 15,0 0-15,0 0 0,24 0 0,1 24 16,-25-24-16,24 0 16,-24 0-16,25 0 0,-26 0 0,26 0 15,24 0-15,-49 0 0,0 0 16,0 0-16,0 0 0,-1 0 0,1 0 15,0 0-15,0 0 0,-25 0 0,25 0 16,-25 0-16,24 0 16,-24 0-16,25 0 0,0 0 0,0 0 0,-25 0 15,25 0-15,-1 0 0,1 0 0,0-24 16,0 24-16,0 0 0,0 0 15,-1 0-15,1 0 0,0 0 0,0 24 16,-25-24-16,25 0 0,-25 0 0,24 0 16,1 0-16,-25 0 0,25 0 15,-25 0-15,50 0 16,-26 0-16,1 0 0,0 0 15,0 0-15,24 0 0,-49 0 16,25 0-16,0 0 16,0 0-1,-25 0-15,0 0 0,25 0 16,-25 0-16,0 0 0,0 0 15,0 0-15,0 0 0,24 0 0,-24 0 16,0 0-16,25 0 0,0 0 16,0 0-16,-25 0 0,25 0 0,-1 0 15,-24 0-15,25 0 0,-25 0 0,0 0 0,0 0 16,0 0-16,25 0 15,-25 0-15,0 0 0,0 0 0,0 0 16,0 0-16,0 0 16,0 0-16,-25 0 0,25 0 0,0 0 15,0 0-15,0 0 0,0 25 0,0-25 0,0 0 16,0 0-16,-25 0 0,25 0 15,0 0-15,-24 0 0,24 0 16,-25 0 0</inkml:trace>
  <inkml:trace contextRef="#ctx0" brushRef="#br0" timeOffset="351607.1106">23341 9575 0,'0'0'0,"-25"0"15,25 0-15,0-25 0,0 25 16,0 0-16,25 0 0,-25 0 16,0 0-16,25 0 0,-25 0 15,0 0-15,0 0 0,0 0 0,25 0 16,-25 25-16,0-25 0,0 0 0,25 0 15,-25 0-15,0 0 0,24 24 16,1-24-16,0 25 16,-25-25-16,25 25 0,-25-25 0,0 0 0,25 0 15,-25 0-15,24 25 16,-24-25-16,0 25 0,0-25 16,0 0-16,0 24 15,0-24-15,0 0 0,0 0 16,0 25-16,0-25 15,0 25-15,0-25 0,-24 0 16,24 25-16,0-25 0,0 0 0,0 25 16,0-25-16,-25 0 15,0 24-15,0-24 16,-24 25-16,-1 0 0,25-25 15,0 0-15,1 25 0,-1-25 0,0 25 16,0-25-16,25 0 0,0 24 16,-25-24-16,25 0 0,0 0 0,-24 0 15</inkml:trace>
  <inkml:trace contextRef="#ctx0" brushRef="#br0" timeOffset="354046.2503">16098 17810 0,'0'0'0,"0"0"15,0 0-15,0 0 0,0 0 0,0 0 16,0 0-16,0 0 16,0 0-16,25 0 0,-25 0 15,25 0 1,0 0-16,-25 0 15,24 0-15,-24 25 0,0-25 16,0 24-16,25-24 16,-25 25-16,0-25 0,25 0 0,-25 0 15,0 25-15,25-50 0,-25 25 16,25 0-16,-25 0 0,0 0 0,24-25 15,-24 25-15,25 0 0,-25 0 0,25-24 16,0-1-16,-25 25 0,25-25 16,0 0-16,24 0 0,-24-24 15,0 49-15,24-50 16,1 1-16,0 24 15,-1-25-15,26-24 16,-51 49-16,1 0 0,0 0 16,-25 0-16,25 1 0,-25 24 0,0 0 15,0 0-15,0-25 0,0 50 16,-25-25-16</inkml:trace>
  <inkml:trace contextRef="#ctx0" brushRef="#br0" timeOffset="359315.5516">15949 9327 0,'0'0'0,"0"0"15,0 0-15,0 0 0,0 0 0,0 0 16,0 0-16,0 0 15,0 0-15,0 0 16,0 24-16,-24-24 0,24 0 0,0 0 0,0 25 16,0-25-16,-25 0 15,25 0-15,0 0 0,0 25 16,-25-25-16,0 0 0,25 0 15,-25 0-15,25 0 16,0 0-16,-24 0 0,24 0 16,0-25-16,0 25 0,0 0 0,0 0 15,0 0-15,0 0 16,0-25-16,0 25 0,0 0 0,24 0 15,-24 0-15,0 0 0,0 0 0,0 0 16,0 0-16,25 0 0,-25 0 0,0 0 16,0 0-16,0 0 15,25 0-15,-25 0 0,0 25 0,0-25 16,0 0-16,0 0 0,0 0 0,0 0 15,0 0-15,-25 25 16,25-25-16,0 0 0,-25 0 0,25 25 16,0-25-16,0 0 0,-24 0 15,24 0-15,0-25 16,0 25-16,-25 0 0,25 0 15,25-25-15,-25 25 16,0 0-16,0 0 0,24 0 16,-24 0-16</inkml:trace>
  <inkml:trace contextRef="#ctx0" brushRef="#br0" timeOffset="361567.6805">16495 9327 0,'25'0'15,"-25"0"-15,25 0 16,0 0-16,24 0 0,-24 0 15,49 0-15,-49 0 0,50 0 16,-51 0-16,51-25 16,-50 25-16,49 0 0,0 0 15,-24 0-15,-25 0 0,24-25 0,-24 25 0,0 0 0,25 0 16,-26 0-16,51 0 15,-1 0-15,-49 0 0,25 0 16,-25-25-16,49 25 0,-49 0 16,24 0-16,-24 0 0,74-25 15,-74 25-15,25 0 0,24 0 16,-49 0-1,49 0-15,1 0 0,-26-24 0,-24 24 0,74 0 16,-24 0-16,-50 0 0,49 0 16,-49 0-16,0 0 0,49 0 15,-49 0-15,25 0 0,-26 0 0,1 0 16,0 0-16,0 0 0,0 0 15,-1 0-15,1 0 0,0 0 0,0 0 0,0 0 16,-1 0-16,1 0 0,0 0 0,0 0 0,0 0 16,-1 0-16,1 0 0,0 0 0,25 0 15,-26 0-15,51 24 16,-50-24-16,24 0 0,1 0 15,-25 0-15,-1 0 0,1 0 0,50 0 16,-50 0-16,24 0 0,1 0 16,-25 0-16,-1 0 0,1 0 15,0 0-15,25 0 0,-26 0 0,1 0 16,0 0-16,25 0 0,-26 25 0,1-25 15,0 0-15,-25 0 0,25 0 0,0 0 16,-1-25-16,1 25 0,0 0 0,-25 0 16,50 0-16,-26 0 0,1 0 0,-25 0 0,25 0 15,0 0-15,0 0 0,-1 0 0,1-24 16,0 24-16,0 0 0,0 0 15,24 0-15,-24 0 0,0 0 0,0 0 16,24-25-16,-24 25 0,-25 0 16,50 25-16,-25-25 0,-1 0 0,1 0 15,0 0-15,-25 0 0,50 0 16,24 0-16,-49 0 15,0 0-15,-1 0 0,1 0 0,0-25 0,0 25 0,0 0 16,-1 0-16,26 0 0,-25 0 16,0-25-16,-1 25 0,1 0 15,-25 0-15,0 0 16,25 0-16,-25 0 0,0 0 0,0 25 15,0-25-15,0 0 16,25 0-16,-25 0 16,25 0-16,-1 0 0,-24 0 0,50 0 15,-25 0-15,24 0 0,26 0 16,-26 0-16,-24 0 15,25 0-15,-25 0 0,0 0 0,-25 0 16,24 0-16,-24 0 0,0 0 16,25 0-16,-25 0 0,0 0 15,0 0-15,0 0 0,0 0 0,25 0 16,-25 0-16,25 0 0,24 0 15,-24 0-15,50 0 0,-51 0 0,26 0 16,0 0-16,-26 0 0,26 0 16,0 0-16,49 0 0,-74 25 0,24-25 0,-24 0 15,0 0-15,24 0 0,26 0 16,-75 0-16,25 0 15,-25 0-15,24 0 0,-24 0 16,0 24-16,0-24 0,25 0 0,-25 0 16,0 0-16,25-24 0,0 24 0,-25 0 15,25 0-15,0 0 0,-1 0 0,26 0 16,24 0-16,-49 0 15,0 0-15,-25 0 0,50 0 16,-50 0-16,24 0 0,-24 0 16,25 0-16,-25 0 0,0 0 0,0 24 15,0-24-15,0 0 0,0 0 16,0 0-1,0 0-15,0 0 0,0 0 0,-25 0 16,25 0-16,0 0 0,0 0 16,0 0-16,0 0 0,0 0 0,0 0 15,0 0-15,0 0 0,0 0 16,0 0-16,-24 25 0,24-25 15,0 0-15,0 0 0,0 0 0,0 0 16,0 0-16,0 0 0,24 0 16,-24 0-16,0 0 0,0 0 15,0 0-15,0 0 0,0 0 16,0 0-1,0 0-15,-24 0 16,24 25-16,-25-25 0</inkml:trace>
  <inkml:trace contextRef="#ctx0" brushRef="#br0" timeOffset="362109.7115">22944 9054 0,'0'0'16,"0"0"-16,-24 0 0,24 0 0,0-25 15,-25 25-15,25 0 0,0 0 16,0 0-16,0 0 0,0 0 0,0 0 16,0 0-16,0 0 15,25 0-15,-25 0 0,24 0 0,-24 0 16,0 0-16,0 25 0,25-25 0,-25 0 15,0 0-15,25 0 0,-25 25 0,0-25 16,50 0-16,-50 0 0,24 24 16,26-24-1,-25 0-15,49 0 0,-49 0 0,0 25 16,0-25-16,-1 0 0,1 0 0,-25 0 15,0 0-15,25 25 0,-25-25 16,0 0-16,0 0 16,-25 25-16,25-25 15,-49 25-15,49-1 16,-50 1-16,50 0 0,-25-25 0,25 0 15,-25 25-15,25-25 0,-24 25 0,24-25 16,-25 0-16,0 24 16,25 1-16,-50 0 15,26-25-15,24 25 0,-25-25 0,25 0 16,0 0-16,0 0 0,0 0 0,0 0 15,0 0-15,0 25 16,0-25-16</inkml:trace>
  <inkml:trace contextRef="#ctx0" brushRef="#br0" timeOffset="367850.0398">18554 17959 0,'0'0'16,"0"0"-16,0 0 16,0-25-16,0 25 0,0 0 15,0 0-15,0 0 0,0 0 16,0 0-16,25 0 15,-25 0-15,0 25 0,25-25 16,-25 0-16,0 0 16,24 49-16,1-49 0,-25 0 15,0 25-15,0-25 0,25 50 16,0-26-16,-25-24 0,0 0 15,0 25-15,25-25 0,-25 0 16,0 25-16,0-25 0,0 0 0,0 0 0,24 0 16,-24 0-16,0 0 0,0 0 15,25 0-15,-25 0 0,0 0 16,25-25-16,49 0 15,-49 25-15,25-24 0,-1-1 0,-24 0 0,0 0 16,25 0-16,-26 1 16,51-1-16,-26 0 0,-24 0 0,25-24 15,-25 24-15,24 0 0,-24 0 16,0 25-16,0-25 0,-25 1 15,0 24-15,24 0 0,-24 0 16,0 0-16,0 0 0,0 0 16,0 24-16,-24 1 15,24 0-15,-25-25 0,0 25 16</inkml:trace>
  <inkml:trace contextRef="#ctx0" brushRef="#br0" timeOffset="371939.2737">16991 12799 0,'0'0'0,"0"0"15,0 0-15,0 0 0,0 0 0,0 0 0,0 0 16,0 0-16,0 0 16,0 0-16,0-25 15,0 25-15,0 0 0,25 0 16,-25 0-16,-25 0 0,25 0 15,0 0 1,0 0-16,0 0 0,25 0 16,-25 0-16,0 0 15,0 0-15,0 0 0,0 0 16,0 0-16,0-24 0,0 24 15,0 0-15,0 0 0,0 0 16,0-25-16,0 25 0,0 0 16,0 0-16,0-25 0,0 25 0,0 0 0,0 0 15,0 0-15,0-25 16,0 25-16,0 0 0,0 0 15,0 0-15,0 0 0,0 0 16,0 0-16</inkml:trace>
  <inkml:trace contextRef="#ctx0" brushRef="#br0" timeOffset="374800.4374">17115 12799 0,'0'0'0,"0"0"0,0 0 0,0 0 16,0 0-16,0-25 15,0 25-15,0 0 16,0 0-16,0 0 0,0 0 16,0 0-16,0-24 15,0 24-15,0 0 0,0 0 16,0-25-16,0 25 0,0 0 15,0 0-15,0 0 0,0 0 0,0-25 16,0 25-16,0 0 0,0 0 0,0 0 16,0-25-16,0 25 0,0 0 15,0-25-15,0 25 0,0 0 16,0-24-16,0 24 0,-25 0 0,25-25 15,0 25-15,0-25 0,0 25 16,0 0-16,0 0 0,0-25 16,0 25-16,0 0 15,0-25-15,0 25 0,-24-24 16,24 24-16,0-25 0,0 25 0,0 0 15,0-25-15,0 25 0,0 0 16,0-25-16,0 25 16,0 0-16,0-25 0,-25 25 0,25 0 15,0 0-15,0-24 16,0 24-16,0 0 0,0 0 0,0 0 15,0 0-15,0-25 0,0 25 0,0 0 16,0 0-16,0 0 0,0 0 0,0-25 16,0 25-16,0 0 0,0 0 0,0 0 15,0-25-15,0 25 0,0 0 16,0 0-16,0 0 0,0 0 0,0-25 15,0 25-15,0 0 16,0-24-16,0 24 0,0 0 0,0-25 0,0 25 16,0 0-16,0 0 0,0 0 0,0-25 15,0 25-15,0 0 0,0 0 0,0-25 16,0 25-16,0 0 0,0-25 15,0 25-15,0 0 16,0-25-16,0 25 16,0 0-16,0-24 0,0 24 0,0 0 15,0 0-15,0-25 0,0 25 16,0-25-1,0 25-15,0-25 0,0 25 16,0 0-16,0-25 0,0 25 0,0 0 0,0 0 16,0-24-16,0 24 0,0-25 0,-25 25 15,25 0-15,0-25 0,0 25 16,0-25-16,0 25 0,0-25 15,0 25-15,0 0 0,0-24 16,0 24-16,0 0 16,0-25-16,0 25 0,0 0 0,0-25 0,0 25 15,0 0-15,0-25 0,0 25 16,0-25-16,0 25 0,0-24 15,0 24-15,0 0 0,0-25 16,0 0-16,0 25 16,0-25-16,0 25 15,-25-25-15,25 25 0,0-24 16,0 24-16,0-25 15,0 0-15,0 0 0,0 25 0,0 0 16,0-25-16,0 1 16,0-1-16,0 25 0,0-25 0,0 25 15,-25-25-15,25 25 16,0-25-16,0 25 15,0-24-15,0 24 0,0-25 16,0 0-16,0 25 0,-24-25 16,24 25-16,0-25 0,0 25 0,0-24 15,0 24-15,0-25 0,0 0 16,0 25-16,-25-25 0,25 25 0,0 0 15,0-25-15,0 25 0,0-25 16,0 25-16,0-24 0,0 24 0,0 0 16,0 0-16,0-25 0,-25 0 15,25 25-15,0-25 0,0 25 16,0-25-16,0 25 15,0-24-15,0 24 16,0-25-16,0 0 0,0 25 0,0 0 16,0 0-16,0-25 15,0 0-15,0 25 16,0 0-16,0-24 0,0 24 15,0-25-15,0 25 0,0-25 16,0 25-16,0-25 0,0 0 0,0 25 0,0 0 16,0-24-16,0-1 15,0 25-15,0 0 0,0-25 0,0 25 0,0 0 16,0-25-16,0 25 0,0 0 0,0-25 15,0 25-15,0-24 16,0 24-16,0-25 0,0 0 16,0 25-16,0 0 0,0-25 15,0 25-15,0 0 0,0-25 0,0 25 16,0 0-16,0 0 0,0 0 0,0-24 15,0 24-15,0 0 0,0 0 0,0-25 16,0 25-16,0 0 0,0-25 16,0 25-16,0-25 0,0 25 15,0 0-15,0-25 0,0 1 16,0 24-16,0 0 0,0-25 0,0 25 0,0 0 15,0-25-15,0 25 0,0 0 0,0-25 16,0 25-16,0 0 0,0-25 16,0 25-16,0 0 0,0 0 0,0-24 15,0 24-15,0 0 0,0-25 16,0 25-16,0 0 0,0-25 15,0 25-15,0 0 0,0-25 16,0 25-16,0-25 0,0 25 16,0-24-16,0 24 15,0 0 1,0-25-16,0 25 0,0-25 0,0 25 15,0-25-15,0 25 16,0 0-16,0-25 0,0 25 0,0 0 0,0 0 16,0-25-16,0 25 0,0 0 0,0 0 0,0-24 15,0 24 1,0 0-16,0-25 0,0 25 0,0 0 15,0 0-15,0 0 0,0 0 16,0-25-16,0 25 0,0 0 0,0 0 0,0 0 16,0 0-16,0 0 0,0 0 0,0-25 15,0 25-15,0 0 16,0-25-16,0 25 15,0 0-15,0 0 0,0 0 0,0 0 16,0-24-16,0 24 0,0 0 0,0 0 16,0 0-16,0 0 15,0 0-15,0 0 0,0 0 16,0 0-16,0 0 15,0 0-15,0 0 0,0 0 16,0-25-16,0 25 16,0 0-16,0 0 0,0 0 0,0 0 15,0 0-15,0 0 0,0 0 0,0 0 16,0 0-16,0 0 0,0 0 15,0 0-15,0 0 0,0 0 0,0 0 16,0 0-16,0 0 0,0 0 0,0 0 16,0-25-16,0 25 15,0 0-15,0 0 16,0 0-16,0 0 0,0 0 15,0-25-15,0 25 16,0 0-16,0 0 0,0 0 16,0 0-16,0 0 0,0 0 0,0 0 15,0 0-15,0 0 0,0 0 0,0 0 16,0-25-16,0 25 0,0 0 0,0 0 15,0 0-15,0 0 16,0 0-16,0 0 0,0 0 0,0 0 16,0 0-16,0 0 0,0 0 15,0 0-15,0 0 0,0 0 16,0 0-16,0 0 0,0 0 15,0 0-15,0 0 0,0 0 16,0 0-16,0 0 16,0 0-16,0-24 0,0 24 0,0 0 0,0 0 15,0 0-15,0 0 16,0 0-16,0 0 0,0 0 0,0 0 15,0 0-15,0 0 16,-25 0-16,25 0 0,0 0 0,0 0 16,0 0-16,0 0 0,0 24 15,0-24-15,0 0 0,0 0 16,0 25-16,-25-25 0</inkml:trace>
  <inkml:trace contextRef="#ctx0" brushRef="#br0" timeOffset="376525.536">17066 9699 0,'0'0'0,"0"0"0,0 0 15,0-25-15,0 25 0,0 0 0,0 0 16,0 0-16,0 0 0,0 0 15,0 0-15,0 0 16,0 0-16,0 0 0,0 0 16,0 0-16,0 0 0,0 0 15,24 0-15,-24 0 0,0 0 0,25 0 0,-25 0 16,25 0-16,-25 0 0,25 0 0,0-25 15,-1 25-15,1 0 16,0 0-16,0 0 0,0 0 0,-1 0 16,-24 0-16,25-25 0,25 25 15,-25 0-15,-1 0 0,1 0 0,0 0 16,25 0-16,-25 0 0,24 0 15,-24 0-15,49-25 0,-49 25 16,25 0-16,24 0 0,-24 0 16,24-24-16,50 24 0,-74 0 15,-25 0-15,49-25 0,-49 25 16,0 0-16,24 0 15,26 0-15,-51 0 0,1 25 16,0-25-16,0 0 0,0 0 0,0 0 0,-1-25 0,1 25 16,0 0-16,0 0 15,24 0-15,-24 0 0,74 0 16,-24 0-16,-50 0 15,49 0 1,0 0-16,26 0 0,-76 0 0,26 0 16,0 0-16,-26 0 0,1 0 0,0 0 0,0 0 15,0 0-15,-1 0 0,51 0 16,-50 0-16,0 0 0,-1 0 0,1 0 15,0 0-15,25 0 0,-26 0 0,26 0 16,-25 0-16,0 0 0,-1 0 0,1 25 16,-25-25-16,50 0 0,-25 0 15,-1 0-15,1 0 0,-25 0 0,50 24 16,-25-24-16,-1 0 0,1 0 0,-25 0 15,25 0-15,49 0 0,-49 0 16,0 0-16,0 0 0,0 0 0,-1 0 0,1 0 16,0 0-16,0 0 0,0 0 15,-1 25-15,1-25 0,-25 0 16,25 0-16,0 0 0,0 0 0,-1 0 15,1 0-15,0 0 0,0 0 0,25 0 16,-26 0-16,26 0 0,-25 0 0,0 0 16,-1 0-16,26 0 0,-25 0 15,0 0-15,24 0 0,-24 0 16,0-25-16,0 25 0,-1 0 15,1 0-15,0 0 0,-25 0 0,0 0 0,25 0 16,-25 0-16,25 25 0,-25-25 0,24 0 16,-24 0-16,0 0 0,25 0 15,0 0-15,0 0 0,-25 0 0,25 0 0,-1 0 16,-24 0-16,25 0 0,25 0 15,-25 0-15,-25 0 0,24 0 0,-24 0 16,25 0-16,0 0 0,0 0 16,-25 0-16,25 0 0,-25 0 15,0 0-15,24 0 0,1 0 16,-25-25-16,0 25 0,25 0 0,-25 0 15,25 0-15,0 0 0,24 0 16,-24 0-16,25 0 0,-25-24 0,-1 24 16,1 0-16,0 0 0,0-25 15,24 25-15,-24 0 0,25 0 0,-25-25 16,-1 25-16,1 0 0,-25 0 0,25 0 15,-25 0-15,25 0 16,-25 0-16,0 0 0,0 0 0,0 0 0,25 0 16,-25 0-16,0 0 0,24 0 15,-24 0-15,0 0 0,25 0 0,-25 0 16,25 0-16,0 0 0,0 0 15,24 0-15,-24 0 16,25 0-16,-26 0 0,1 0 16,0 0-16,0 0 15,-25 0-15,0 0 0,25 0 0,-25 0 16,0 0-16,24 0 0,-24 25 15,25-25-15,-25 0 0,25 0 16,-25 0-16,25 0 0,0 0 16,0 0-16,49 0 0,-49 0 15,0 0-15,24 0 16,26 0-16,-51 0 15,1 0-15,0 0 0,0 0 0,-25 25 16,0-25-16,25 0 0,-25 0 0,0 0 16,0 0-16,0 0 0,0 0 15,0 0-15,0 0 0,0 0 0,0 0 0,24 0 16,-24 0-16,0 0 0,0 0 0,25 0 15,-25 0-15,25 0 0,-25 0 16,25 0-16,-25 0 0,0 0 16,0 0-16,0 0 0,25 0 0,-25 0 15,0 0-15,0 0 0,0 0 16,0 0-16,0 0 0,0 0 0,0 0 15,0 0-15,0 0 0,0 0 0,0 0 16,0 0-16,0 0 16,24 0-16,-24 0 0,0 0 15,0 0-15,0 0 0,0 0 16,0 0-1,25 0-15,-25 0 0,0 0 16,0 0-16,0 0 0,0 0 16,0 0-16,0 0 0,0 0 15,0 0-15,0 0 16,-25 0-16</inkml:trace>
  <inkml:trace contextRef="#ctx0" brushRef="#br0" timeOffset="377363.584">23192 9426 0,'0'0'0,"0"0"0,-24 0 0,24 0 16,0 0-16,0 0 0,0 0 15,0 0-15,24 0 0,-24 0 16,0 0-16,0 0 0,0 0 16,0 0-16,0 0 0,0 0 0,0 0 0,0 0 15,0 0-15,0 0 0,0 0 16,0 0-16,0 0 0,0 0 15,0 0-15,0 0 0,0 0 0,0 0 16,0 0-16,0-25 0,0 25 16,25 0-16,-25 0 0,0 25 15,25-25-15,-25 0 16,25 0-16,-25 0 0,25 25 15,-1-25-15,1 0 0,-25 24 0,25-24 16,0 0-16,-25 25 0,25-25 16,-25 0-16,24 0 0,-24 0 15,25 25-15,-25-25 0,0 0 0,25 0 16,-25 0-16,0 0 0,25 0 0,-25 0 0,0 0 15,0 0-15,0 0 0,0 0 0,0 25 16,0-25-16,0 0 0,-25 0 16,25 25-16,0-25 15,-25 0-15,0 24 0,1-24 16,-1 25-16,0-25 0,25 0 0,-25 25 15,25-25-15,-25 0 0,25 25 16,-24-25-16,-1 25 0,0-25 16,0 24-16,25-24 15,-25 25-15,1-25 0,24 0 16,0 25-16,-25-25 15,25 0-15,0 0 0,0 0 0,0 0 16,-25 25-16,25-25 16,0 0-16,0 0 0,0 0 0,0 0 15,0 0-15,0 0 0,0 0 0,0 0 16,0 0-16,0 0 15,0 0-15,0 0 0,0 0 0,0 0 16,0 0-16,0 0 16,0 0-16,25 0 15,-25-25-15,0 25 0,-25 0 16,25 0-16,0 0 0</inkml:trace>
  <inkml:trace contextRef="#ctx0" brushRef="#br0" timeOffset="380575.7676">20563 17686 0,'0'0'0,"0"0"0,0 0 0,0 0 15,0-25-15,0 25 16,0 0-16,25 0 0,-25 25 16,25-25-16,-25 0 0,24 25 15,-24-25-15,0 0 0,25 0 16,-25 24-16,0-24 0,0 0 15,0 0-15,0 0 0,0 0 16,25 25-16,-25-25 0,0 0 0,0 0 16,0 0-16,25 25 0,-25-25 0,25 0 15,-25 0-15,0 0 0,25 0 16,-1 0-16,1 0 0,-25 0 15,25 0-15,-25 0 0,25 0 0,-25 0 0,0 0 16,25 0-16,-25-25 0,0 25 0,24 0 16,1 0-16,25-25 15,-50 1-15,25 24 0,-1-25 0,1 0 0,0 0 16,0 25-16,0-49 0,-1 49 0,1-25 15,0 0-15,0 0 0,0 0 16,-25 0-16,24 25 0,-24-24 0,25 24 16,-25-25-16,0 25 0,0-25 0,25 25 0,-25 0 15,0 0-15,0-25 16,0 25-16,25 0 0,-25-25 15</inkml:trace>
  <inkml:trace contextRef="#ctx0" brushRef="#br0" timeOffset="382205.8606">21754 17686 0,'0'0'0,"0"-25"0,0 25 0,0 0 16,0 0-1,0 0-15,0 0 0,0 0 16,0 0-16,0 0 0,0 0 0,0 0 16,0 0-16,0 25 15,0-25-15,0 0 0,0 0 0,0 25 16,0-25-16,25 0 0,-25 0 15,24 24-15,1-24 16,-25 0-16,25 0 0,0 0 0,-25 0 16,0 0-16,25 0 15,-1 0-15,1 0 16,0 0-16,0-24 0,0 24 0,24-25 15,-24 0-15,0 0 0,0 0 0,-1 25 16,1-24-16,25-1 0,-50 25 0,25-25 16,-1 25-16,-24-25 15,25 0-15,-25 25 0,0-25 0,0 25 16,-25 0-16</inkml:trace>
  <inkml:trace contextRef="#ctx0" brushRef="#br0" timeOffset="383430.931">22944 17785 0,'0'0'0,"-24"0"15,24 0-15,0 0 0,0 0 0,0 0 16,0 0-16,0 0 16,0 0-16,0 0 15,0 25-15,0-25 0,0 0 0,0 0 16,0 0-16,0 25 0,0-1 15,24 1-15,-24 0 0,25-25 16,0 25-16,-25-25 0,0 0 0,25 25 16,-25-25-16,25 0 0,-1 0 15,-24 0-15,25 0 0,0-25 16,25 25-16,-50-25 0,24 25 15,1-25-15,0 0 0,25 1 16,-26-1-16,-24 25 16,25-25-16,0 0 0,-25 25 0,0 0 0,25-25 15,-25 25-15,0 0 0,25 0 0,-25 0 16,0 0-16,24 0 15</inkml:trace>
  <inkml:trace contextRef="#ctx0" brushRef="#br0" timeOffset="384026.9651">23912 17810 0,'-25'0'15,"25"0"-15,-25 0 0,25 0 0,0 0 16,0 0-16,0 0 0,0 0 16,0 0-16,0 0 15,0 0-15,25 0 0,-25 0 0,0 0 16,25 25-1,-25-25-15,0 0 0,0 0 0,25 24 16,-25-24-16,0 0 16,24 25-16,-24 0 0,25 0 0,-25-25 0,0 25 15,25-25-15,-25 24 16,25 1-16,0-25 0,-25 0 15,24 25-15,1-25 16,0 0-16,-25-25 0,25 25 0,24-25 16,-49 25-16,25 0 0,0-24 0,-25 24 15,25-25-15,0 0 0,-25 25 0,24-25 16,1 25-16,-25-25 0,25 25 0,0-24 15,-25 24-15,0-25 0,0 25 0,25-25 16,-25 25-16,0 0 16,24 0-16,-24 0 15,25 0-15</inkml:trace>
  <inkml:trace contextRef="#ctx0" brushRef="#br0" timeOffset="384718.0046">24954 17785 0,'-25'0'0,"25"0"0,0-25 15,0 25 1,-25 0-16,25 0 0,0-25 15,0 25 1,25 25-16,-25-25 0,25 0 16,-25 25-16,24 0 0,-24-25 0,0 25 15,25-25-15,-25 0 0,0 24 0,25-24 16,-25 25-16,0-25 0,0 0 15,25 25-15,-25-25 0,25 25 16,-25-25-16,24 0 0,-24 25 16,25-25-16,25-25 15,-25 25-15,24-25 16,1 0-16,24 0 0,-24 1 15,-25-1-15,-25 0 0,24 25 0,1 0 16,0-25-16,-25 0 0,0 25 0,0 0 16,0 0-16</inkml:trace>
  <inkml:trace contextRef="#ctx0" brushRef="#br0" timeOffset="385438.0456">25921 17760 0,'0'0'15,"0"0"-15,0-25 0,0 25 0,0 0 16,0 0-16,0 0 0,0 0 0,0 0 15,0 0-15,25 0 16,-25 0-16,25 0 0,-25 0 16,0 0-16,24 0 15,-24 25-15,0 0 0,25 0 0,-25-25 16,0 25-16,0-1 15,25 1-15,-25 0 0,25-25 0,-25 0 16,0 25 0,25-25-16,-1 0 0,-24 0 15,75 0 1,-75 0-16,25-25 0,-25 25 15,24 0-15,1-25 0,0 25 0,0-25 0,0 25 16,-1-24-16,-24 24 0,100-50 16,-76 50-16,26-50 0,-25 26 0,24 24 15,-24-25-15,0 0 0,0 0 0,0 25 16,24-25-16,-24 1 0,0 24 0,-25-25 15,25 0-15,-1 0 0,1 25 16,0-25-16,-25 0 0,0 25 0,0 0 16,0-24-16,0 24 0,-25 0 0</inkml:trace>
  <inkml:trace contextRef="#ctx0" brushRef="#br0" timeOffset="388594.2263">11038 18132 0,'0'0'16,"0"0"-16,0 0 15,0 0-15,0 0 0,0 0 0,0 0 0,25 0 16,-25 0-16,0 0 0,0 0 16,25 0-16,-25 0 15,24 0-15,-24 0 0,25 25 16,-25-25-16,25 25 15,0 0-15,0-1 0,-25 1 16,25-25-16,-1 25 0,-24 0 0,25 0 0,-25-1 16,25-24-16,0 25 15,0 25-15,24-25 0,-49-25 16,50 24-16,-50-24 15,25 25-15,-1-25 0,1 0 16,-25 0-16,25 0 0,-25 0 16,25 0-16,0 0 0,-25-25 15,24 25 1,51-74-16,-50 49 0,-1 0 15,1 1-15,74-76 0,-49 76 0,0-26 16,-26 0-16,26 26 0,0-26 16,-26 25-16,101-99 0,-76 99 0,-24 1 15,25-26-15,-26 25 0,1 0 16,50-24-16,-51 24 0,26 0 0,-50 25 15,25-25-15,-25 50 16</inkml:trace>
  <inkml:trace contextRef="#ctx0" brushRef="#br0" timeOffset="394690.575">6722 17959 0,'-25'0'16,"25"0"-16,0-25 0,0 25 0,0 0 15,0 0-15,-25 0 16,25 0-16,0 0 0,0 0 16,-24 0-1,24 25-15,-25-25 0,0 24 16,25-24-16,-25 25 0,0 0 0,25-25 15,-24 25-15,24-25 0,-25 25 16,25-25-16,0 24 0,0-24 16,-25 25-16,25 0 0,0-25 0,0 25 15,-25 0-15,25-25 0,0 24 16,0-24-16,0 50 0,25-50 15,-25 25-15,0-25 0,0 25 16,0-1-16,0 1 0,25 0 16,-25 0-16,0-25 15,25 49-15,-25-24 0,0 0 0,24-25 16,-24 25-16,0 0 0,0 0 15,25-25-15,-25 24 0,0-24 0,25 25 16,-25 0-16,25-25 0,-25 25 0,0-25 16,0 0-16,25 0 0,-25 25 15,0-25-15,24 0 0,-24 0 16,25 24-16,0-24 0,-25 0 0,25 25 15,0-25-15,-25 0 0,24 25 0,1-25 16,0 25-16,-25-25 0,25 0 0,0 0 16,0 25-16,-25-25 0,24 24 15,1-24-15,-25 0 0,50 0 16,-50 0-16,25 25 15,-1-25-15,1 0 0,-25 0 0,50 0 16,-50 0-16,25 0 0,-1 0 16,1 0-16,0 0 0,0 0 15,-25 0-15,25 0 0,-25 0 0,24 0 16,-24 25-16,25-25 0,0 0 0,-25 0 15,25-25-15,0 25 16,-1 0-16,1 0 0,0 0 0,-25 0 16,25-25-16,-25 25 15,49 0-15,-24-24 0,-25 24 16,50-25-16,-25 25 0,-1 0 0,-24-25 15,25 25-15,0-25 16,0 25-16,24-25 0,-49 1 0,25 24 0,0-25 16,-25 25-16,25 0 0,0-25 15,-25 25-15,24-25 0,-24 25 0,25-25 16,-25 25-16,25 0 0,-25-24 0,0 24 0,0-25 15,25 25-15,-25-25 0,0 25 0,0 0 16,0-25-16,0 25 16,0-25-16,-25 0 0,25 25 15,0-24-15,-25-1 0,25 25 0,0-25 16,0 25-16,-25 0 0,25-25 15,0 25-15,-24-25 0,24 25 0,0-24 16,-25 24-16,25-25 0,-25 0 16,0 25-16,25 0 0,-25-25 15,25 25-15,-24-25 0,-1 1 16,25-1-16,-25 0 0,25 25 0,-25-25 0,0 0 0,25 25 15,-24-24-15,24 24 0,-25-25 0,25 25 16,0-25-16,-25 25 0,0 0 16,25-25-16,-25 25 0,25 0 15,-24 0-15,24 0 0,-25 0 0,25 0 0,0 0 16,-25 0-16,25 0 0,-25-25 0,25 25 15,-25 0-15,25 0 0,-24 0 16,-1 0-16,0 0 0,-25 0 16,50 0-16,-24 0 15,-26 0-15,0 0 16,1 25-16,-26 0 0,26 0 15,24-25-15,-25 25 0,26-25 16,-1 24-16,0-24 0,-25 25 0,25-25 16,1 0-16,-1 0 15,-25 25-15,25-25 0,1 25 16,24-25-16,-25 25 0,0-1 0,0-24 0,25 25 15,-25 25-15,1-25 0,24-1 16,-25 26-16</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10:16:25.596"/>
    </inkml:context>
    <inkml:brush xml:id="br0">
      <inkml:brushProperty name="width" value="0.05292" units="cm"/>
      <inkml:brushProperty name="height" value="0.05292" units="cm"/>
      <inkml:brushProperty name="color" value="#0070C0"/>
    </inkml:brush>
  </inkml:definitions>
  <inkml:trace contextRef="#ctx0" brushRef="#br0">19695 3001 0,'0'0'0,"0"0"16,0 0-16,0 0 0,0 0 0,0 0 15,0 0-15,0 0 0,0 0 0,0 0 16,0 0-16,0 0 15,25 0-15,-25 0 0,0 0 16,0 0-16,0 0 16,25 0-16,-25 0 0,24 0 15,1 0-15,0 0 0,-25 0 16,25 0-16,24-24 0,-24 24 15,-25 0-15,25 0 0,-25 0 0,25 0 0,-25 0 16,25 0-16,-1 0 0,-24 0 0,25 0 16,0 0-1,25 0-15,-1 0 16,-24 0-16,-25 0 15,25 0-15,24 0 16,-24 0-16,0 0 0,-25 0 0,25 0 16,-25 0-16,25 0 0,-1 0 15,1 0-15,25 0 16,-25 0-16,49 0 0,-49 0 15,0 0-15,-1-25 0,1 25 0,0 0 16,-25 0-16,25 0 0,-25 0 16,25 0-16,0 0 0,-1 0 15,-24 0-15,25 25 16,0-25-16,-25 0 0,25 0 15,0 0-15,24 0 16,-24 0-16,0 0 0,-25 0 16,49 0-16,-24 0 0,-25 0 15,25 0-15,0 0 0,0 0 16,-25 0-16,24 0 0,-24 0 0,25 0 15,-25 0-15,25 0 0,0 0 16,0 0-16,-1 0 0,-24 0 16,25 0-16,0 0 0,0 0 0,-25 0 15,0 0-15,25 0 0,-25 0 16,24 0-16,1 0 0,-25 0 0,25 0 15,0 0-15,-25 0 16,74 0-16,-49 0 0,0 0 0,-25-25 16,25 25-16,-1 0 0,1 0 15,0 0-15,-25 0 0,25 0 0,0 0 16,0 0-16,-25 0 0,49-25 15,-49 25-15,25 0 0,-25 0 0,25 0 16,0 0-16,-25 0 0,24 0 16,-24 0-16,25 0 0,-25 0 0,25 0 0,-25 0 15,25 0-15,0 0 16,-1 0-16,1 0 0,0 0 15,0 0-15,-25 0 0,25 0 0,24 0 0,-49 0 16,25 0-16,0 0 0,-25 0 0,25 0 16,-25-25-16,24 25 0,1 0 15,-25 0-15,0 0 0,25 0 0,-25 0 16,0 0-16,0 0 0,0 0 15,0 0-15,25 0 0,-25 0 0,0 0 16,0 0-16,0 0 0,0 0 16,25 0-16,-25 0 0,24 0 0,-24 0 15,0 0-15,25 0 0,-25-25 0,0 25 16,0 0-16,0 0 0,25 0 15,-25 0-15,0 0 0,0-24 0,0 24 0,0 0 16,0 0-16,0-25 0,0 25 0,0 0 16,0-25-16,0 25 0,0-25 15,0 25-15,0-25 0,0 25 0,0 0 16,0-24-16,0-1 0,0 25 0,0-25 0,0 25 15,0-25-15,25 25 0,-25-25 0,0 0 16,0 25-16,0-24 0,0 24 0,0-25 16,0 0-16,25 0 15,-25 0-15,0 25 0,0-24 16,0-1-16,0 0 0,0 0 0,0 25 15,0-25-15,0 1 16,0-1-16,0 0 0,0 0 16,0 25-16,24-49 0,-24 49 15,0-25-15,25 0 0,-25 0 16,0 0-16,0 25 0,0-24 0,0 24 15,0 0-15,0 0 0,0-25 0,0 25 0,0 0 16,0 0-16,0-25 0,0 25 16,0-25-16,0 25 15,0 0-15,0-25 16,-25 25-16,25 0 0,0-24 0,0 24 0,0 0 15,0 0-15,-24-25 0,24 25 16,0 0-16,-25-25 0,0 25 16,25 0-16,-25 0 15,0-25-15,1 25 0,-1 0 0,0 0 16,0 0-16,0 0 0,-24 0 0,49 0 15,-25 0-15,-25 0 0,26 0 0,-1 0 16,-50 0-16,51 0 16,-26 0-16,0 0 15,26 0-15,-76 0 0,76 0 0,-1 0 16,0 0-16,-25-25 15,25 25-15,-49 0 0,49 0 0,0 0 16,1 0-16,-1 0 0,0 0 16,0-24-16,25 24 0,-25 0 0,1 0 15,24 0-15,-50 0 0,25 0 16,0 0-16,-24 24 0,24-24 15,-74 0-15,49 0 0,-49 0 16,25 25-16,24-25 16,-49 0-16,74 0 0,-25 0 0,25 0 0,1 0 15,-1 0-15,-25 25 0,25-25 16,-24 0-16,24 0 0,0 0 0,0 0 15,1 25-15,-1-25 0,0 0 16,0 0-16,-24 0 0,24 0 0,0 0 16,0 25-16,-24-25 0,24 0 15,0 0-15,-25 24 0,-24-24 16,49 0-16,-24 0 15,-1 0-15,25 25 0,-24-25 0,-1 0 16,25 0-16,0-25 0,1 25 0,24 0 16,-25 0-16,25 0 0,-25 0 15,25 0-15,0 0 0,0 0 16,0 0-16,-25 0 0,25 0 15,0 0-15,0 0 0,0 0 16,-25 0-16,25 0 0,-25 0 16,25 0-16,-24 0 0,24 0 0,-25 0 15,0 0-15,25 0 0,-25 0 16,25 0-16,-25 0 0,25 0 15,0 0-15,-24 0 0,24 0 0,0 0 16,-25 0-16,25 0 0,0 0 16,0 0-16,0 0 15,0 0-15,0 0 0,0 0 0,0 0 0,0 0 16,0 0-16,0 0 0,0 0 0,0 0 15,0 0-15,0 0 0,0 0 16,0 0-16,0 0 0,0 25 0,0-25 0,0 0 16,0 0-16,0 0 0,0 0 0,0 0 15,-25 0-15,25 25 0,0-25 16,0 0-16,0 0 0,0 25 0,0-25 15,0 0-15,0 25 0,0-25 0,0 0 16,0 24-16,0 1 16,0 0-16,0 0 0,0-25 0,25 25 15,-25-1-15,0-24 0,0 25 16,0 0-16,0 0 0,0-25 0,0 25 0,0-1 0,0-24 15,0 25-15,0 0 0,0 0 16,0-25-16,0 49 0,0-49 16,0 25-16,0 25 0,0-50 15,0 25-15,0-25 16,0 49-16,0 1 0,0 0 15,0-50-15,0 24 16,0 26-16,0-25 0,0-25 0,0 25 0,0-1 16,0-24-16,0 25 0,0-25 15,0 25-15,0 0 0,0 0 16,0-25-16,0 24 0,0-24 0,0 25 0,0-25 15,0 0-15,0 0 0,0 25 16,0-25-16,0 0 0,0 0 16,0 25-16,0-25 0,0 0 0,0 0 0,0 0 15,0 0-15,0 0 0,0 25 16,0-25-16,0 0 0,25 0 15,-25 0-15,24 0 0,-24 24 16,25-24-16,25 0 0,-25 0 0,-25 0 16,24 0-16,1 0 0,0 0 15,50 0-15,-51-24 0,51 24 0,-26 0 16,1-25-16,0 25 15,-26 0-15,125-25 0,-99 0 16,-1 25-16,51 0 16,-26-25-16,-24 25 0,-26 0 0,1 0 0,0 0 15,-25 0-15,25 25 16</inkml:trace>
  <inkml:trace contextRef="#ctx0" brushRef="#br0" timeOffset="26317.5053">11212 5035 0,'0'0'15,"0"0"-15,0 0 0,0 0 16,0 0-16,0 0 0,0 0 15,0 0-15,0 0 16,0 0-16,0 0 0,0 0 16,0 0-16,0 0 0,0 0 0,0 0 15,0 0-15,0 0 0,0 0 31,0 0-31,0 0 0,0 0 16,0 0-16,0 0 0,0 0 0,0 0 16,0 0-16,0 0 0,25 0 0,-25 0 15,0 0-15,0 0 0,0 0 16,0 0-16,0 0 0,24 0 0,-24 0 15,0 0-15,0 0 0,0 0 16,0 0-16,0 0 0,0 0 0,0 0 16,25 0-16,-25 0 0,0 0 0,0 0 15,0 0-15,0 0 16,0 0-16,0 0 15,25 25-15,-25-25 0,0 0 0,0 0 16,0 0-16,0 25 0,0-25 16,0 0-16,0 0 0,0 0 15,0 0-15,0 0 16,0 25-16,0-25 0,-25 0 15,25 0-15,0 25 0,0-25 16,0 0-16,-25 0 0,25 0 16,0 0-16,-24 0 0,24 0 0,0 0 15,0 0-15,0 0 16,-25 0-16,25 0 0,0 0 0,0 0 15,0 0-15,-25-25 0,25 25 16,0 0-16,0 0 0,0 0 0,0 0 16,0 0-16,0 0 0,0-25 15,0 25-15,0 0 0,0 0 16,0 0-16,0 0 0,25 0 0,-25-25 0,0 25 15,0 0-15,0 0 0,0 0 0,0 0 0,25 0 16,-25-25-16,0 25 16,0 0-16,0 0 15,24 0-15,-24 0 0,0 0 0,0 0 0,0 0 0,0 0 16,0 0-16,0 0 0,0 0 0,0 0 15,0 25-15,0-25 0,0 0 16,0 0-16,0 0 0,25 0 0,-25 0 16,0 0-16,0 0 0,-25 25 0,25-25 15,0 0-15,0 0 0,0 0 0,0 25 16,0-25-16,0 0 0,-24 0 15,24 25-15,0-25 0,-25 0 16,25 0-16,0 0 0,-25 0 0,25 0 16,0 0-16,0 0 0,0 0 0,0 0 15,0 0-15,0 0 0,0 0 0,0 0 16,0 0-16,0-25 15,0 25-15,0-25 0,0 25 16,0 0-16,0-25 0,0 25 16,25-25-16,-25 25 0,0 0 15,0 0 1,25-24-16,-25 24 0,0 0 15,24 0-15,-24 0 0,0 0 16,0 0-16,0 0 0,25 0 0,-25 24 0,0-24 16,0 0-16,0 0 0,0 0 15,25 0-15,-25 0 16,0 25-16,0-25 0,0 0 15,-25 25-15,25-25 0,0 25 0,-25-25 16,25 0-16,0 0 16,-24 25-16,24-25 15,-25 0-15,25 0 0,0 0 16,0 24-16,-25-48 15,25 24-15,0 0 0,0 0 0,0 0 16,0 0-16,0-25 0,0 25 16,0-25-16,0 25 15,0 0-15,0-25 16,25 25-16,-25-25 0,25 25 0,-25 0 15,24 0-15,-24 0 0,0-24 16,25 24-16,-25 0 0,0 0 16,0 0-16,25 0 0,-25 0 15,0 24-15,0-24 0,0 0 16,0 0-16,0 0 15,0 25-15,0-25 0,0 0 16,0 25-16,0-25 0,-25 0 0,25 0 0,0 0 16,-25 25-16,25-25 15,-24 25-15,24-25 0,0 0 16,-25 0-16,25 0 0,0 0 0,0 0 0,0 0 15,0 0-15,0 0 16,-25 0-16,25-25 16,0 25-16,0 0 15,0-25-15,0 25 0,25-25 16,-25 25-16,0 0 0,0-25 15,0 25-15,25 0 0,-25-24 0,0 24 16,24 0-16,-24 0 0,0 0 16,25 0-16,-25 0 0,0 0 0,0 0 15,25 0-15,-25 0 0,0 0 0,0 0 16,0 0-16,25 0 15,-25 0-15,0 0 0,25 0 16,-25 24-16,0-24 0,0 0 16,0 0-16,0 0 15,0 25-15,-25-25 0,0 25 16,25-25-16,-25 25 15,25-25-15,0 0 0,-25 25 0,25-25 0,0 0 16,0 0-16,-24 0 0,24 0 16,0 0-16,0 0 0,0 0 15,0 0-15,0 0 0,-25 0 16,25-25-16,0 25 15,0 0-15,0-25 0,0 25 0,0 0 16,0 0-16,25-25 0,-25 25 0,0 0 16,0 0-16,0-25 0,24 25 15,-24 0-15,0 0 0,0 0 0,0 0 0,0 0 16,25 0-16,-25 0 0,0 0 0,0 0 15,0 0-15,25 0 0,-25 0 16,0 0-16,0 0 0,0 0 16,25 0-16,-25 0 15,0 0-15,0 0 0,0 25 0,0-25 16,-25 0-16,25 0 0,0 0 0,0 25 15,-25-25-15,25 0 0,-25 0 16,25 25-16,0-25 0,-24 0 16,24 0-16,0 0 0,-25 0 15,25 0-15,0 0 0,0 0 0,0 0 16,0 0-16,0 0 0,0 0 0,-25 0 15,25 0-15,0 0 0,0-25 0,0 25 0,0 0 16,0 0-16,25 0 0,-25-25 0,0 25 0,0 0 0,0 0 16,25-25-16,-25 25 0,24 0 15,-24-24-15,0 24 16,25 0-16,-25 0 0,0 0 15,25 0-15,-25 0 0,0 0 0,25 0 16,-25 0-16,0 0 0,0 0 0,0 0 16,0 0-16,0 24 15,0-24-15,0 25 0,0-25 0,-25 25 16,25-25-16,-25 0 15,0 25-15,25 0 16,0-25-16,-24 0 0,24 0 0,0 0 0,0 0 16,0 0-16,-25 0 0,25 0 0,0 0 15,0 0-15,0 0 0,0 0 16,0-25-16,-25 25 15,25 0-15,0-25 0,0 25 0,0 0 16,25 0-16,-25-25 0,0 25 0,0 0 16,0 0-16,25-25 0,-25 25 15,0 0-15,24 0 0,-24-24 16,25 24-16,-25 0 0,0 0 0,0 0 15,25 0-15,-25 0 0,0 0 16,0 0-16,25 0 0,-25 0 16,0 0-16,0 0 0,0 24 0,0-24 15,0 0-15,0 0 0,0 25 0,0-25 16,0 0-16,0 0 0,-25 25 0,25-25 15,0 0-15,0 0 0,-25 25 0,25-25 0,0 0 16,-25 0-16,25 25 0,-24-25 0,24 0 0,0 0 16,0 0-16,-25 0 0,25 24 0,0-24 15,0 0-15,0 0 0,0 0 0,-25-24 16,25 24-16,0 0 0,0 0 15,0-25-15,0 25 0,0 0 0,0-25 16,0 25-16,25 0 0,-25-25 0,0 25 16,0 0-16,0 0 0,0-25 0,0 25 15,25 0-15,-25 0 0,0 0 0,0-24 16,0 24-16,24 0 0,-24 0 0,25 0 15,-25 0-15,0 24 16,0-24-16,25 0 0,-25 0 0,0 0 0,0 0 16,0 25-16,0-25 0,0 0 0,0 0 15,0 0-15,0 25 0,-25-25 16,25 25-16,0-25 0,-25 0 0,25 0 0,0 25 15,-24-25-15,24 0 0,0 0 0,0 0 16,-25 0-16,25 0 0,0 0 16,-25 0-16,25 0 0,0 0 15,0 0-15,0 0 0,0 0 16,0-25-16,0 25 0,0-25 15,0 25-15,0 0 0,0 0 0,0-25 16,0 25-16,25 0 0,-25 0 0,0 0 16,0 0-16,25 0 15,-25 0-15,24 0 0,-24 0 0,25 0 16,-25 0-16,0 0 0,25 0 0,-25 0 15,0 0-15,0 0 0,0 0 16,0 25-16,0-25 16,0 0-16,-25 0 0,25 0 0,0 25 15,0-25-15,-25 0 0,25 0 0,0 0 16,0 0-16,-24 25 0,24-25 15,0 0-15,-25 0 0,25 0 16,0-25-16,0 25 0,0 0 16,0 0-16,0-25 15,0 25-15,0 0 0,0 0 16,0 0-16,0 0 0,0-25 15,0 25-15,0 0 0,25 0 16,-25 0-16,24 0 0,-24 0 0,0 0 16,0 0-16,25 0 0,-25 0 15,0 0-15,0 0 0,0 0 0,0 0 16,0 0-16,0 0 0,0 25 15,0-25-15,0 0 16,-25 0-16,25 0 0,0 0 16,0 25-16,0-25 0,-24 0 15,24 0-15,0 0 0,0 0 0,0 0 16,0 0-16,0 0 0,0 0 0,0 0 15,0 0-15,0 0 16,0 0-16,0 0 0,0 0 0,0 0 16,0 0-16,0 0 15</inkml:trace>
  <inkml:trace contextRef="#ctx0" brushRef="#br0" timeOffset="57588.2933">13841 11509 0,'0'0'0,"0"0"16,0 0 0,0 0-16,0 0 0,-25 0 15,25 0-15,0 0 0,0 25 16,0-25-16,-25 0 0,25 0 15,0 25 1,-24-25-16,-1 25 0,25-25 16,0 25-16,0-25 0,-25 24 0,25-24 15,0 0-15,0 25 0,25-25 16,-25 25-16,0-25 15,0 0-15,25 0 0,-25 0 0,0 0 16,24 0-16,-24 0 0,25-25 16,-25 25-1,25-25-15,-25 25 0,25-24 16,-25 24-16,0-25 0,0 25 0,0 0 15,25 0-15,-25-25 16,0 25-16,0-25 0,-25 25 16,25 0-16,0 0 0,0 0 0,0 0 15,0 0-15,0 0 0,0 0 16,0 0-16,0 25 0,0-25 0,0 0 0</inkml:trace>
  <inkml:trace contextRef="#ctx0" brushRef="#br0" timeOffset="57789.3053">14114 11584 0,'0'0'0,"0"0"0,0 0 16,0 0-16,0-25 15,0 25-15,0 0 0,0 25 0,0-25 0,0 0 16,0 0-16,0 0 0,0 0 0,0 0 16,0 0-16</inkml:trace>
  <inkml:trace contextRef="#ctx0" brushRef="#br0" timeOffset="58068.3213">14238 11460 0,'0'0'0,"25"0"0,-25 0 16,0 0-16,24-25 0,1 25 16,-25 0-16,25 0 15,0-25-15,-25 25 0,0 0 0,0 0 0,0 0 16,0 0-16,0 0 15</inkml:trace>
  <inkml:trace contextRef="#ctx0" brushRef="#br0" timeOffset="58525.3474">14213 11534 0,'0'0'0,"0"0"15,0 0-15,0 0 0,-25 25 16,25-25-16,0 0 0,0 25 16,0-25-16,25 0 0,-25 0 15,0 25-15,0-25 0,0 0 0,0 0 0,0 0 16,25 0-16,-25 0 0,0 0 15,25 0-15,-1 0 16,1 0-16,0 0 16,-25 0-16,25 0 0,0 0 15,-25 0-15,0 0 0,0 24 16,25-24-16,-25 0 0,0 0 0,0 0 0,0 25 15,0-25-15,-25 0 16,25 25-16,0-25 16,-25 25-16,0-25 15,25 25-15,0-25 0,-25 0 16,25 24-16,-25-24 0,25 0 15,0 0-15,-24 0 0,24 0 0,-25 0 16,25 0-16,0 0 0,0 0 0,-25 0 16,25 0-16,0 0 0,0 0 15,0 0-15,0 0 0,-25 0 16,25 0-16</inkml:trace>
  <inkml:trace contextRef="#ctx0" brushRef="#br0" timeOffset="59138.3825">14287 11534 0,'0'-25'0,"0"25"16,0 0-16,0 0 0,0 0 15,0 0-15,25-24 0,-25 24 16,25 0-16,0-25 0,-25 25 15,25 0-15,0-25 0,-25 25 16,24 0-16,-24 0 0,0 0 0,0 0 0,25 0 16,-25 0-16,0 0 0,0 0 15,0 0-15</inkml:trace>
  <inkml:trace contextRef="#ctx0" brushRef="#br0" timeOffset="59822.4216">14263 11509 0,'0'0'16,"0"0"-16,0 0 0,0 0 15,0 0-15,0 0 16,0 25-16,24-25 0,-24 25 15,0-25-15,0 0 0,0 0 0,0 0 16,0 0-16,0 0 16,25 25-16,-25-25 15,25 25-15,-25-25 0,0 0 0,0 0 0,0 24 16,0-24-16,0 0 0,25 0 0,-25 25 31,0-25-31,25 0 0,-25 25 0,0-25 0,0 0 0,0 0 16,25 0-16,-25 0 0,0 0 15,0 0-15,24 0 0,-24 0 16,0 0-16,0 0 0,0 0 15,0 0-15,0 0 16,0 0-16,0 0 0,0 25 0,0-25 0,0 0 16,0 0-16,-24 0 15,24 25-15,-25-25 0,25 0 16,-25 24-16,25-24 0,-25 0 0,25 0 15,0 25-15,-50-25 0,26 0 16,24 25-16,-50-25 0,50 0 0,-25 0 16</inkml:trace>
  <inkml:trace contextRef="#ctx0" brushRef="#br0" timeOffset="60733.4737">13047 12105 0,'0'0'0,"0"0"0,0 0 15,0 0-15,0 0 16,0 0-16,0 0 0,0 0 15,0 0-15,0 0 16</inkml:trace>
  <inkml:trace contextRef="#ctx0" brushRef="#br0" timeOffset="62411.5696">13122 12080 0,'0'0'16,"0"0"-16,0 0 0,0 0 0,-25 0 16,25 0-16,0 25 0,-25-25 15,25 0-15,-25 24 0,0-24 16,1 25-16,24-25 15,-25 25-15,25-25 0,-25 25 16,25 0-16,0-25 16,0 25-16,0-25 0,0 24 15,0-24-15,0 0 0,0 0 0,0 25 16,0-25-16,25 0 0,-25 0 0,0 0 0,0 0 15,25 0-15,-25 0 16,0 0-16,24-25 0,1 25 0,-25 0 0,0 0 0,25-24 16,-25 24-1,0-25-15,25 25 0,-25-25 16,0 25-16,0-25 0,0 25 15,0-25-15,0 25 0,0 0 0,0 0 16,-25 0-16,25 0 0,0 0 16,0 0-16,0 0 0,0 25 0,0-25 15,0 0-15,0 0 0</inkml:trace>
  <inkml:trace contextRef="#ctx0" brushRef="#br0" timeOffset="62657.5838">13271 12229 0,'24'-25'0,"-24"25"15,0 0-15,0 0 16,0 0-16,0 0 15,0 0-15,0 0 0,0 0 16,0 25-16,0-25 0,0 0 16,0 0-16,0 25 0,0-25 15,-24 0-15,24 24 0,0-24 16,0 0-16,0 0 0</inkml:trace>
  <inkml:trace contextRef="#ctx0" brushRef="#br0" timeOffset="63101.6092">13543 12055 0,'0'0'0,"0"0"16,0 0-16,-24 0 0,24 0 16,0 0-16,0 0 0,-25 25 15,25-25-15,0 25 0,-25-25 16,25 24-16,-25 1 15,25-25-15,0 25 0,-25 0 16,25 0-16,0-25 0,0 25 0,0-25 16,0 24-16,0-24 15,0 25-15,0-25 0,0 0 0,25 0 0,-25 0 16,0 0-16,0 25 0,0-25 0,25 0 15,-25 0-15,0 0 16,25-25 0,-25 25-16,0 0 15,0-25-15,0 25 0,0 0 0,0 0 16,0 0-16,-25-24 0,25 24 15,0 24-15,0-24 0,0 0 16,0 0-16,0 0 16,-25 0-16,25 0 0,0 0 0</inkml:trace>
  <inkml:trace contextRef="#ctx0" brushRef="#br0" timeOffset="64383.6825">13568 12129 0,'0'-24'0,"0"24"0,0 0 0,0 0 0,0 0 16,0 0-1,0 0-15,0 0 0,0 0 16,0 0-16,-25 0 0,25 0 0,0 24 16,0-24-16,0 0 0,0 0 15,0 0-15,0 0 0,0 0 0,0 0 16,-24 0-16,24 0 0,0 0 0,0 0 15,0 25-15,-25-25 0,25 0 16,0 0-16,0 25 0,0-25 16,-25 0-16,25 25 0,0-25 0,0 0 15,0 0-15,0 0 0,0 25 16,0-25-16,0 0 0,0 0 0,0 25 15,-25-25 1,25 24-16,0-24 0,0 25 16,0-25-16,0 25 0,0-25 15,25 0-15,-25 0 16,0 25-16,0-25 0,0 0 15,0 0-15,0 0 0,0 0 0,0 0 16,0 0-16,25 0 0,-25 0 16,0 0-16,0 0 15,25 0-15,-25 0 0,24 0 0,-24 0 16,0 0-16,25-25 0,-25 25 15,0 0-15,0 0 0,25 0 0,-25-25 16,0 25-16,0 0 0,0 0 0,0-25 16,0 25-16,0-24 15,0 24-15,0 0 0,0-25 0,0 25 0,0 0 16,0 0-16,0-25 0,0 25 15,0 0-15,0-25 16,0 25-16,0 0 0,0 0 0,-25 0 16,25 0-16,0 0 0,0 0 0,0 0 15,0 0-15,0 0 0,0 0 0,0 0 0,0 0 0,-25 0 16,25 0-16,0 0 0,0 0 15,0 0-15,-24 0 0,24 0 0,0 0 16,0 0-16,0 25 0,-25-25 0,25 0 16,0 0-16,0 0 0,0 0 15,0 0-15,0 0 0,0 0 0,0 0 16,0 0-16,25 0 0,-25 0 15,0 0-15</inkml:trace>
  <inkml:trace contextRef="#ctx0" brushRef="#br0" timeOffset="65057.7208">13841 12055 0,'0'0'0,"0"0"0,0 0 15,0 0-15,0 0 0,0 0 0,0 0 0,0 0 16,0 0-16,0 0 16,0 0-16,-25 0 0,25 0 15,0 0-15,0 0 0,0 25 16,-25-25-16,25 25 0,0-25 15,0 0-15,0 0 0,-24 24 16,24-24-16,0 25 0,-25 0 16,25-25-16,0 25 15,0-25-15,0 50 16,0-50-16,0 24 15,0-24-15,0 0 16,0 25-16,0-25 0,0 0 0,0 0 16,0 0-16,0 0 0,25 0 15,-25 0-15,0 0 0,0 0 16,0 0-16,24 0 0,-24 0 15,0 0-15,0 0 0,0 0 0,0 0 16,0 0-16,0 0 0,0-25 16,0 25-16,0 0 15,0 0-15,0 0 16,0 0-16,-24 0 0,24 0 0,0 0 15,0 0-15,0 0 0,0 0 16,0 0-16,0 0 16,0 0-16,0 0 0,0 0 15,0 0-15</inkml:trace>
  <inkml:trace contextRef="#ctx0" brushRef="#br0" timeOffset="65691.7573">13940 12080 0,'0'25'0,"0"-25"0,0 0 0,0 0 0,0 0 16,0 0-16,0 0 16,0 0-16,0 0 0,0 0 0,-25 0 15,25 24-15,0-24 0,0 0 16,0 0-16,0 0 0,0 0 15,0 25-15,0-25 0,0 0 0,0 0 16,0 25-16,0 0 0,-24-25 0,24 0 16,0 0-16,0 25 0,0-25 15,0 25-15,0-25 0,0 0 16,0 0-16,0 0 0,0 24 0,0-24 0,0 0 15,0 0-15,24 0 0,-24 0 16,0 0-16,0 0 0,0 25 0,0-25 16,0 0-16,0 0 0,0 0 0,25 0 15,-25 0-15,0 0 0,0 0 16,25 0-16,-25 0 0,0-25 0,0 25 16,25 0-16,-25 0 0,0 0 0,0 0 15,0 0-15,0 0 0,0 0 0,0 0 0,0 0 16,0 0-16,0 0 0,0 0 15,0 0-15,0 0 0,0 0 0,0-24 0,0 24 0,0 0 16,0 0-16,-25 0 0,25 0 16,0 0-16,0 24 0,0-24 0,0 0 15,-25 0-15,25 0 0,0 0 0,0 0 0,0 0 16,0 0-1,0 0-15,0 0 0,0 0 0,0 0 16</inkml:trace>
  <inkml:trace contextRef="#ctx0" brushRef="#br0" timeOffset="66634.8113">14163 12055 0,'0'0'0,"0"25"16,0-25-16,0 0 16,0 0-16,0 0 0,0 0 15,0 0-15,0 0 0,0 0 0,0 0 16,0 0-16,0 0 0,0 0 15,-24 0-15,24 0 0,0 0 16,-25 0-16,25 0 16,0 0-1,-25 25-15,25-25 0,-25 24 16,25-24-1,0 25-15,0-25 0,0 0 0,0 0 0,0 25 16,0-25-16,0 25 16,0-25-16,0 25 0,0-25 0,0 0 15,0 25-15,25-25 16,-25 0-16,0 0 0,0 0 15,0 24-15,0-24 0,25 0 0,-25 0 0,0 0 16,0 0-16,0 0 16,25 0-16,-25 0 15,24-24-15,-24 24 0,0 0 0,0 0 16,25 0-16,-25 0 0,0 0 0,0 0 15,0 0-15,0 0 16,-25 0-16,25 0 0,0 0 0,0 0 16,0 0-16,0 0 0,0 0 0,0 0 0,0 0 15,-24 0-15,24 0 0,0 0 0,0 0 0,0 0 16,-25 0-16,25 0 0,0 0 15,0 0-15,-25 24 0,25-24 0,0 0 16</inkml:trace>
  <inkml:trace contextRef="#ctx0" brushRef="#br0" timeOffset="325732.6308">14412 8508 0,'0'0'16,"0"0"-16,0 0 0,0-25 0,0 25 16,0 0-16,-25 0 0,25 0 15,0 0-15,-25 0 16,25 0-16,-25 25 0,0-25 15,25 0-15,-25 25 16,-24 0-16,-26 24 16,51-49-16,24 25 0,-25-25 0,25 25 0,0-25 15,0 25 1,-25-1-16,50 1 0,-25 0 0,0-25 15,0 0-15,25 0 0,-25 25 0,24-25 16,1 0-16,-25 0 0,25 0 16,0 0-16,24-25 0,-24 25 15,-25 0-15,25-25 0,-25 25 0,25-25 16,-25 25-16,25-24 15,0-1-15,-25 0 0,0 0 16,0 25-16,0-25 0,0 1 0,0 24 16,0-25-16,0 25 0,0 0 15,0-25-15,0 25 0,-25 0 16,25 0-16,0 0 0,0 0 0,0 25 15,0-25-15,0 0 0,0 25 16,0-25-16</inkml:trace>
  <inkml:trace contextRef="#ctx0" brushRef="#br0" timeOffset="325928.6414">14660 8682 0,'0'0'0,"0"-25"0,0 25 0,0 0 16,0-25-16,0 25 0,0-25 0,0 25 15,0 0-15,0 0 0,0 0 0,0 0 16,0-25-16,0 25 0,24 0 16,-24 0-16,0 25 0,25-25 15,-25 0-15,0 0 0</inkml:trace>
  <inkml:trace contextRef="#ctx0" brushRef="#br0" timeOffset="326346.6656">15007 8359 0,'-25'-25'0,"25"25"0,0 0 15,0 0-15,-25 0 0,25 0 0,-25 0 16,25 0-16,0 0 0,-24 0 0,24 25 0,0-25 15,-25 0-15,25 0 0,0 25 0,-25-25 16,25 0-16,0 0 0,-25 25 0,25 0 16,0-25-16,-25 24 0,25-24 0,0 25 15,0-25-15,-24 25 0,24 0 0,0 0 16,0-25-16,0 24 0,0 1 15,0-25-15,24 25 0,-24-25 0,0 25 16,0-25-16,25 0 0,-25 0 16,0 0-16,25 0 0,-25 0 15,0 0-15,25 0 16,-25 0-16,25 0 0,-25-25 15,0 25-15,0 0 0,0 0 0,0-25 16,0 25-16,-25 0 16,25 0-16,0-25 0,0 50 15,0-25-15,-25 0 0,25 0 16,0 0-16,-25 25 0,25-25 15,0 0-15</inkml:trace>
  <inkml:trace contextRef="#ctx0" brushRef="#br0" timeOffset="326790.6913">15180 8359 0,'0'0'0,"-24"-25"0,24 25 0,0 0 16,0 0-16,0 0 15,0 0-15,-25 25 0,25-25 16,0 0-16,-25 25 0,25-25 15,-25 25-15,25-25 0,0 25 0,0-25 16,-25 24-16,25 1 0,0-25 16,0 25-16,0-25 0,0 25 0,0-25 15,0 25-15,0-25 0,0 24 0,0-24 0,0 0 16,0 0-16,25 0 15,-25 25-15,0-25 0,0 0 0,25-25 0,-25 25 16,0 0-16,25 0 0,-25 0 16,0-24-16,0 24 0,0 0 15,0 0-15,0-25 0,0 25 0,0 0 0,0 0 16,0 0-1,0 0-15,0-25 0,0 25 0,0 0 16,-25 25-16,25-25 0,0 0 16,-25 0-16,25 25 0,0-25 0,0 0 15,0 0-15,-25 24 0,25-24 0</inkml:trace>
  <inkml:trace contextRef="#ctx0" brushRef="#br0" timeOffset="327197.7146">15429 8334 0,'0'0'0,"-25"0"0,25-24 16,0 24-16,0 0 0,0 0 0,0 0 15,0 0-15,0 0 0,-25 0 16,25 0-16,0 24 0,-25-24 0,25 0 16,0 25-16,0-25 0,-25 0 15,25 25-15,-25 0 0,25-25 0,0 25 16,0-25-16,0 24 0,-24-24 15,24 25-15,0 0 0,0-25 0,24 0 16,-24 25-16,0-25 0,25 0 0,-25 0 16,25 0-16,0 0 15,-25 0-15,25-25 0,-25 25 16,25 0-16,-25-25 0,0 25 0,0 0 15,24 0-15,-24-25 16,0 25-16,0 0 0,-24 0 16,24 0-16,0 0 0,0 0 0,0 0 15,-25 0-15,25 25 0,0-25 16,-25 0-16,25 0 0,0 0 0,0 25 0,0-25 15,0 0-15</inkml:trace>
  <inkml:trace contextRef="#ctx0" brushRef="#br0" timeOffset="327775.7476">15776 8235 0,'0'0'16,"0"-25"-16,-25 25 15,25 0-15,0 0 0,0 0 0,0 0 31,0 0-31,-25 0 0,0 0 0,25 0 0,0 25 0,0-25 16,-24 0-16,24 25 16,-25-25-16,25 0 0,-25 25 0,25-25 15,0 25-15,-25-1 0,25 1 16,0-25-16,-25 25 15,25-25-15,0 50 0,0-26 16,0-24-16,0 0 0,0 25 0,0-25 16,0 0-16,0 25 0,0-25 0,0 0 15,0 0-15,0 0 0,0 25 0,25-25 16,-25 0-16,0 0 0,0 0 15,25 0-15,-25 0 0,0 25 16,0-25-16,25 0 0,-25 0 16,0 0-16,25-25 0,-25 25 0,0 0 15,0 0-15,0 0 0,24 0 0,-24 0 16,0 0-16,0-25 0,0 25 15,0 0-15,0 0 0,0 0 16,0-25-16,0 25 0,0 0 16,-24 0-16,24 0 0,0 0 15,0 0-15,0-25 0,0 25 0,-25 0 16,25 0-1,0 25-15,-25-25 0,0 0 0,25 25 16,0-25-16,-25 0 0,25 0 0,0 0 0,0 0 16</inkml:trace>
  <inkml:trace contextRef="#ctx0" brushRef="#br0" timeOffset="615455.2019">18008 12179 0,'0'0'0,"0"-25"16,0 25 0,-25 0-16,1 0 0,-1 0 0,0 25 0,25-25 15,-25 0-15,0 25 16,25-25-1,-74 99-15,74-99 0,0 25 0,0 0 16,0-25-16,0 25 0,0-1 16,0-24-16,25 25 15,-25-25-15,49 0 16,1 0-16,-25-25 0,0 1 0,-1 24 15,-24-25-15,25 0 16,0 0-16,0 0 0,-25 1 0,0 24 16,0 0-16,0-25 0,25 25 15,-25-25-15,0 25 0,0 0 0,0 0 16,0-25-16,0 25 0,0 0 0,0 0 15,0 25-15,0-25 0,24 0 16</inkml:trace>
  <inkml:trace contextRef="#ctx0" brushRef="#br0" timeOffset="615622.2116">18281 12303 0,'0'-25'0,"0"25"0,25 0 0,-25 0 0,0-24 16,0 24-16,0 0 15,0 0-15,0-25 0,25 25 0,-25 0 16,0 0-16,0 0 0,0 0 15,0 0-15,0 0 16,0 0-16,0 0 0,0 25 0,0-25 0</inkml:trace>
  <inkml:trace contextRef="#ctx0" brushRef="#br0" timeOffset="616003.2334">18777 12055 0,'0'-25'0,"0"25"0,0 0 0,0 0 15,0 0-15,0 0 0,0 0 16,0 25 0,-25 0-16,1-25 0,-1 25 15,0-1-15,0 1 0,25 0 0,-25-25 16,25 0-16,-24 25 0,24-25 0,0 25 0,0-25 15,-25 0-15,25 0 0,0 0 0,0 25 16,0-25-16,25 0 0,-25 0 16,0 0-16,24 0 0,-24 0 15,25-25-15,-25 25 16,0 0-16,0 0 0,0 0 15,25 25-15,-25-25 0,0 0 16,0 24-16,25-24 16,-25 25-16,0 0 0,0-25 0,0 25 0,0 0 15,25-25-15,-25 24 16,0-24-16,0 25 15</inkml:trace>
  <inkml:trace contextRef="#ctx0" brushRef="#br0" timeOffset="616411.2567">19075 12229 0,'0'-25'15,"-25"25"-15,25 0 0,-25 0 16,25 0-16,0 0 0,0 0 0,0 0 15,0 0 1,25-25-16,0 0 0,-25 25 16,25 0-16,-25-25 0,24 25 15,-24 0-15,0 0 0,25 0 16,-25 0-16,25 0 0,-25 0 15,0 0-15,0 25 16,0-25-16,0 25 0,-25 0 0,25-25 16,0 25-16,-25-25 0,25 25 0,-24-25 15,24 24-15,-25 1 0,25-25 0,0 25 16,-25-25-16,25 25 15,-25 0-15,25-25 0,0 24 16,0-24-16,0 0 16,0 0-16,0 25 0,0-25 0,0 0 15,0 0-15,25 0 16,0 0-16,-25 0 0,0 0 15,49 0-15,-24 0 16,-25 0-16,25 0 0,-25 0 0,0 0 16,25 0-16</inkml:trace>
  <inkml:trace contextRef="#ctx0" brushRef="#br0" timeOffset="616867.2822">19521 12030 0,'-25'0'0,"25"0"0,-24 0 15,-1 0-15,25 0 0,-25 0 16,0 25-1,0-25-15,25 25 0,0-25 16,0 25-16,0-25 0,0 0 0,0 0 16,0 24-16,25-24 15,0 25-15,-25-25 0,0 25 16,25 0-16,-25-25 15,0 0-15,25 25 16,-25-25-16,0 0 0,0 0 0,0 25 16,0-25-16,0 0 0,0 0 0,0 0 0,-25 0 0,25 0 15,0 24-15,0-24 0,0 0 16,0 0-16,0 0 0,0 0 15,0 0-15,25-24 0,-25 24 16,0-25-16,24 25 0,1-25 16,0 0-16,-25 25 0,25-25 15,-25 25-15,25-25 0,0 25 0,-25 0 16,24-24-16,-24 24 15,25 0-15,-25 0 0,25-25 16</inkml:trace>
  <inkml:trace contextRef="#ctx0" brushRef="#br0" timeOffset="617402.3134">19893 12080 0,'0'0'15,"0"0"-15,25-25 0,-25 25 0,0 0 0,0 0 16,25-25-16,-25 25 0,25 0 16,-25 0-16,25-25 0,-1 25 15,-24 0 1,25-24-16,-25 24 15,0 0-15,0 0 0,-25 0 16,1 0-16,24 24 16,-50-24-16,50 0 15,-25 25-15,0-25 0,25 0 16,-49 25-16,49-25 0,0 25 15,-25-25-15,25 0 0,0 0 0,0 25 16,0-25-16,0 24 0,0-24 16,0 0-16,25 25 15,-25-25-15,25 0 0,-1 25 16,-24-25-16,50 25 0,-50-25 15,25 0-15,0 25 0,-25-25 16,24 0-16,-24 25 0,25-25 0,-25 24 16,0-24-16,25 0 15,-25 25-15,0-25 0,0 0 0,0 25 16,0-25-16,0 0 0,0 0 0,0 25 15,0-25-15,0 25 0,-25-25 16,25 24-16,-49 1 16,24 0-16,0-25 0,0 25 15,0 0-15,-24-1 16,-1 1-16,25-25 15,1 25-15,-1-25 0</inkml:trace>
  <inkml:trace contextRef="#ctx0" brushRef="#br0" timeOffset="655610.4988">24061 13742 0,'0'0'0,"0"0"16,0 0-16,0 0 0,0 0 0,0 0 16,0 25-1,-25-25-15,25 0 0,-25 0 0,25 0 16,-25 0-16,25 24 15,-25-24-15,1 25 0,24 0 16,-50 25-16,50-26 16,0-24-16,0 25 0,0-25 15,0 25-15,25-25 0,-25 0 0,0 0 16,25 25-16,-25-25 15,49-25-15,-49 25 0,25 0 16,0-25-16,-25 25 0,25-25 0,-25 25 16,0 0-16,24-24 15,-24-1-15,0 0 0,25 25 16,-25 0-16,0 0 15,-25 0-15,25 0 0,0 0 0,25 25 16,-25-25-16,0 0 16</inkml:trace>
  <inkml:trace contextRef="#ctx0" brushRef="#br0" timeOffset="655762.5074">24259 13915 0,'25'0'16,"-25"0"-16,0 0 0,0 0 0,0 0 15,0 0-15,0 0 0,0 0 16,0 0-16,0 0 0,0 0 15,0-24-15,0 24 0,25 0 16</inkml:trace>
  <inkml:trace contextRef="#ctx0" brushRef="#br0" timeOffset="656137.5289">24482 13692 0,'0'-25'0,"25"25"16,-25 0-16,0 0 0,0 0 15,25 0-15,-25 0 0,0 0 16,0 0-16,25 25 16,-25-25-16,-25 25 15,25-25-15,0 25 0,-25 0 16,25-1-16,-25 1 0,25-25 15,0 25-15,0-25 0,0 0 0,0 25 16,0-25-16,0 0 0,0 0 0,0 25 0,25-25 16,-25 0-16,0 0 0,0 0 15,25 24-15,-25-24 0,25 0 16,-25 0-16,0 0 0,0 0 15,0 0-15,0 0 16,0 0-16,0 25 0,0-25 0,-25 0 0,25 0 16,0 25-16,-25 0 15,25-25-15,-25 0 0,25 25 16,-25-25-16,25 0 0,0 0 15,0 0-15,-24 0 0,24 0 0</inkml:trace>
  <inkml:trace contextRef="#ctx0" brushRef="#br0" timeOffset="656466.5477">24829 13767 0,'-24'0'0,"24"-25"0,0 25 15,0 25-15,0-25 0,0 0 0,-25 0 16,25 0-16,0 0 0,-25 24 0,25-24 0,0 0 16,-25 25-16,25-25 15,0 25-15,0-25 0,0 25 0,-25-25 16,25 0-16,25 25 0,-25-25 0,0 0 15,0 0-15,0 0 0,25 0 16,-25 0-16,25 0 16,0-25-16,-25 25 0,0-25 0,0 25 0,24 0 15,-24-25-15,0 25 0,0-25 0,0 25 16,0 0-16,25 0 0,-25-24 15,0 24-15,-25 0 0,25 0 0,0 0 16,0 0-16,0 24 0,0-24 0</inkml:trace>
  <inkml:trace contextRef="#ctx0" brushRef="#br0" timeOffset="656848.5696">25102 13593 0,'0'0'0,"0"0"0,0 0 0,0 0 0,0 0 16,0 0-16,0 0 0,0 0 16,0 0-16,0 0 0,0 25 15,-24 0-15,24-25 16,-25 49-16,0-24 0,25 0 15,-25-25-15,25 25 0,0-25 0,0 0 16,0 0-16,0 24 0,0-24 16,0 0-16,25 0 0,-25 0 15,0 0-15,0 0 0,25 0 16,-25 0-16,25 0 0,-25 0 15,0 0-15,0 0 0,0 0 16,0 0-16,0 0 0,24 0 16,-24 25-16,0-25 0,0 0 15,0 0-15,0 25 16,0-25-16,0 50 0,0-50 15,0 24-15,0-24 0,25 25 0,-25-25 16,0 25-16,0-25 0</inkml:trace>
  <inkml:trace contextRef="#ctx0" brushRef="#br0" timeOffset="657307.5958">25400 13568 0,'0'0'16,"0"-25"-16,0 25 15,25 0-15,-25 0 0,0 0 0,25 0 16,-25 0-16,0 25 0,0-25 15,0 25-15,0-25 0,0 25 0,0-25 16,-25 25-16,25-1 16,-25 1-16,25-25 0,0 0 0,0 25 15,0-25-15,0 0 0,0 0 0,0 25 0,0-25 16,0 0-16,0 0 15,0 0-15,25 0 0,-25 0 0,25 0 16,-25 0-16,0 0 0,24 0 16,-24 25-16,0-25 0,0 0 15,0 0-15,0 0 0,25 0 0,-25 0 16,0 24-16,0-24 0,0 0 15,0 25 1,0 0-16,0 0 0,-25 24 16,25-24-16,-24 0 15,-1 0-15,-25 24 0,25-49 0,1 25 16,-1 0-1,-25 0-15,-24 0 0,24-25 0</inkml:trace>
  <inkml:trace contextRef="#ctx0" brushRef="#br0" timeOffset="658386.6576">24284 13246 0,'-25'0'16,"25"0"-16,-25 0 0,25 0 0,-25 0 15,1 0-15,-1 0 0,25 25 0,-25-25 16,0 0-16,25 0 0,-49 24 16,-1-24-1,0 50-15,-24 0 16,49-26-16,0 1 0,0 0 0,1 0 15,-51 49-15,50-49 16,1 25-16,-1-1 16,0 26-16,25-1 15,0-24-15,0-26 16,50 76-16,-1-51 0,-49-24 15,99 74 1,-99-74-16,25 0 0,0 0 0,25 24 16,-25-24-16,49 25 15,-49-25-15,0-1 0,-1 1 0,1-25 16,0 25-16,99 25 0,-99-50 0,24 24 15,-24-24-15,74 25 16,-74 0-16,99 0 0,-49-25 0,-26 0 16,1 0-16,-25 0 0,24 0 15,-24 0-15,50 25 0,-51-25 0,1 0 16,0 0-16,25-25 0,-1 25 0,-24 0 15,0-25-15,0 25 0,49-25 0,-49 25 16,0-25-16,49 1 16,-24-1-16,98-50 15,-123 51-15,0-1 0,0 25 0,0-25 16,-1 0-16,1 25 0,0-25 0,0 0 15,0 25-15,-1-49 0,26 24 16,-50 0-16,50-24 0,-50 49 16,25-75-16,-1 50 0,1 1 0,-25-1 15,25 0-15,0-25 0,0 26 0,-1-26 16,-24 25-16,25-24 0,-25 24 0,25-25 15,-25 1-15,25 49 0,-50-50 16,25 25-16,0 25 0,0-25 0,0 1 16,-25 24-16,0-25 15,25 0-15,-24 0 0,-1-24 16,0 49-16,-25-75 0,26 50 15,24 25-15,-25-24 0,0-1 16,-25 0-16,25 0 0,1 0 0,-26 25 16,25-25-16,-24 25 0,24 0 15,-74-24-15,74 24 0,0 0 16,-49 0-1,-75 0-15,99 0 0,25 0 16,-24 0-16,24 0 0,-25 24 0,26-24 16,-1 0-16,-25 25 0,25-25 15,1 25-15,-1 0 0,0-25 0,0 25 16,0 0-16,0-1 0,1 26 0,-1-25 15</inkml:trace>
  <inkml:trace contextRef="#ctx0" brushRef="#br0" timeOffset="659982.7488">27360 14387 0,'0'0'15,"0"0"-15,0 0 0,0 0 16,-25 0-16,0 0 15,0 0-15,0 25 16,-24-1-16,24-24 0,25 25 16,-25-25-16,0 25 0,25 0 15,-24 0-15,24-1 16,0-24-16,0 25 0,0 0 15,0-25-15,24 0 0,-24 0 16,25 0-16,0 0 0,0 0 0,-25 0 16,25-25-16,-1 25 0,-24-25 15,25 25-15,-25-24 0,25 24 16,-25-25-16,0 0 0,0 25 0,0 0 15,0 0-15,0-25 16,0 25-16,0 0 0,0 0 16,0 0-16,0 0 15,0 0-15,25 25 0,-25-25 16</inkml:trace>
  <inkml:trace contextRef="#ctx0" brushRef="#br0" timeOffset="660161.759">27508 14536 0,'0'0'0,"0"0"0,0 0 15,0 0-15,0 0 0,0-25 16,0 25-16,25 0 0,-25 0 0,0 0 16,0 0-16,0 0 0,0 0 0,0 0 15,0 0-15,0 0 0,25 0 16</inkml:trace>
  <inkml:trace contextRef="#ctx0" brushRef="#br0" timeOffset="660506.7788">27955 14263 0,'0'0'0,"0"-25"0,-25 25 15,25 0-15,0 0 0,0 25 0,-25-25 16,25 0-16,-25 24 0,1-24 15,24 25-15,-25 0 0,25 0 16,-25-25-16,25 25 0,0 0 0,-25-1 16,25-24-16,0 25 0,0 0 15,25-25-15,-25 0 0,0 25 0,0-25 16,0 0-16,25 0 0,-25 25 15,0-25-15,25 0 0,-25 0 16,0 0-16,0 0 0,24 0 0,-24 0 16,0 0-16,0 0 0,0-25 15,0 25 1,0 0-16,0 0 0,0 0 15,0 0-15,0 0 0,0 0 16,-24 0-16,24 0 0,0 0 0,0 0 16,0 0-16,0 25 0,24-25 0,-24 0 15</inkml:trace>
  <inkml:trace contextRef="#ctx0" brushRef="#br0" timeOffset="660694.789">28203 14436 0,'0'0'0,"25"0"0,-25-24 16,25 24-16,-25 0 0,24-25 16,-24 25-16,50 0 0,-50 0 15,25 0-15,-25 0 0,25-25 0,-25 25 16,24 0-16,-24 0 0,0 0 0,25 0 0,-25 0 15,0 0-15</inkml:trace>
  <inkml:trace contextRef="#ctx0" brushRef="#br0" timeOffset="661070.8111">28773 14213 0,'0'0'15,"-24"0"-15,24 0 0,0 0 0,0 0 16,0 0-16,-25 0 0,25 0 16,-25 25-16,0-25 15,25 25-15,-25-1 0,25-24 0,0 25 0,0-25 16,0 25-16,0-25 0,-24 25 0,24-25 15,24 0-15,-24 25 0,0-25 0,0 0 0,0 25 16,25-25 0,0 0-16,0 0 0,-25-25 15,0 25-15,25 0 0,-25-25 16,0 25-16,24-25 0,-24 25 15,25-25-15,-25 25 16,0 0-16,0 0 0,0 0 0,0 0 16,0 0-16,-25 0 0,25 0 15,0 25-15,0-25 16,0 0-16</inkml:trace>
  <inkml:trace contextRef="#ctx0" brushRef="#br0" timeOffset="661483.8347">29046 14337 0,'-25'0'0,"25"0"0,0 0 16,0 0-16,0 0 0,0-25 16,0 25-1,0 0 1,25 0-16,-25 0 0,0 0 15,0 0-15</inkml:trace>
  <inkml:trace contextRef="#ctx0" brushRef="#br0" timeOffset="661810.8534">29344 13891 0,'0'0'0,"0"0"0,0 0 0,0 0 0,0 0 16,0 0-16,0 0 15,0 0-15,-25 0 16,25 0-16,0 0 0,-25 24 16,25-24-16,0 0 0,0 0 15,0 0-15,0 0 16,-24 25-16,24-25 0,0 0 15,0 0-15,0 0 16,0 0-16</inkml:trace>
  <inkml:trace contextRef="#ctx0" brushRef="#br0" timeOffset="662755.9075">27211 14560 0,'0'0'0,"0"0"15,0 0-15,0 0 0,0 0 16,0 0-16,25 0 0,-1 0 15,51-24 1,-26-1 0,26 0-16,-26 0 0,-24 25 15,25 0-15,-1-25 16,-49 25-1,0 0-15,0 0 0,-24 0 0,24 0 0,-25 0 16,0 25-16,25-25 0,-25 0 0,0 0 16,1 25-16,-1-25 0,0 25 15,0-25-15,0 0 16,25 25-16,-24-25 0,24 0 15,0 0-15,0 0 0,0 0 0,0 0 16,0 0-16,24 0 0,1 0 16,0 0-16,-25 0 0,25-25 15,0 25-15,49-25 0,-49 25 0,0 0 16,-1-25-16,1 25 0,0 0 0,-25-25 15,25 25-15,0 0 0,-25 0 16,24 0-16,-24-24 0,0 24 16</inkml:trace>
  <inkml:trace contextRef="#ctx0" brushRef="#br0" timeOffset="663286.9378">27136 13965 0,'0'0'0,"0"0"15,0 0-15,0 0 0,25 0 16,0-25-16,-25 25 15,25-25-15,0 25 16,-1 0-16,-24-24 16,25 24-16,-25 0 0,0-25 0,0 25 15,0 0-15,0 0 16,0 0-16,0 0 15,0 0-15,0-25 0,0 25 0,-25 0 16,25 0-16,0 0 0,0 0 16,0 25-16,0-25 15,0 0-15,0 0 16,0 25-16,0-1 15,0-24-15,0 25 0,0-25 0,0 25 16,0-25-16,0 25 0,0-25 0,0 25 16,0-25-16,0 0 15,0 24-15,0 1 0,0 0 16,0-25-16,0 25 0,0-25 15,0 25-15,0-25 0</inkml:trace>
  <inkml:trace contextRef="#ctx0" brushRef="#br0" timeOffset="663457.9476">27211 14188 0,'25'-25'0,"-25"25"0,24-24 16,-24 24-16,25 0 0,-25 0 0,25-25 15,0 25-15,-25 0 0,25 0 0,-25 0 16,24 0 0</inkml:trace>
  <inkml:trace contextRef="#ctx0" brushRef="#br0" timeOffset="663635.9578">27558 14039 0,'0'0'15,"0"0"-15,0-24 0,0 24 16,0 0-16,0 0 0,0 0 0,0 0 16,0 24-16,0-24 0,25 0 15,-25 0-15</inkml:trace>
  <inkml:trace contextRef="#ctx0" brushRef="#br0" timeOffset="663987.9778">27880 13841 0,'0'0'0,"-24"0"0,24 0 0,-25 0 16,25 0-16,-25 0 0,25 0 0,-25 0 0,0 0 0,25 25 15,-24-25-15,24 0 16,-25 25-16,0-1 15,25 1-15,0-25 0,0 0 16,0 25 0,25-25-16,0 0 0,-25 0 15,24 0-15,1 0 0,-25-25 16,0 25-16,0 0 0,25 0 0,-25 0 0,0-25 15,0 25-15,0 0 0,0 0 16,0-24-16,0 24 0,0 0 0,0-25 16,0 25-16,0 0 0,0 0 15,0-25-15,0 25 0,0 0 16,0 0-16,0 25 0</inkml:trace>
  <inkml:trace contextRef="#ctx0" brushRef="#br0" timeOffset="664896.0299">29394 13940 0,'0'0'0,"0"0"15,0 0-15,0 0 0,0 0 16,0 0-16,0 0 0,0 0 16,0 0-16,0 0 15,0 0-15,-25 25 0,25-25 16,0 0-16,-25 25 0,0-25 15,25 25-15,-49-1 0,49-24 16,-25 0-16,0 25 0,25 0 0,-25-25 16,25 0-16,0 0 0,0 25 0,0-25 0,0 0 15,0 0-15,0 0 0,0 0 0,0 0 0,0 25 16,0-25-16,0 0 0,25 0 15,-25 0-15,0 0 0,0 0 16,0 0-16,25 0 0,0 0 0,-25 0 16,0 0-16,24 24 0,-24-24 15,0 0-15,25 0 0,-25 0 0,0 0 16,0 0-16,0 25 0,0-25 0,0 0 15,0 25-15,0-25 0,0 25 0,0-25 16,0 25-16,0-1 0,0-24 0,0 25 0,0 0 16,0 0-16,0 0 15,0 0-15,-25-1 16,1 1-16</inkml:trace>
  <inkml:trace contextRef="#ctx0" brushRef="#br0" timeOffset="665468.0626">27087 13618 0,'0'0'0,"-25"0"15,0 25-15,0-25 0,25 24 0,-25 1 0,25-25 16,0 25 0,-24 49-16,-1-49 0,25 50 15,0-51-15,-25 51 16,25-1-16,0 25 0,-25-49 15,25 24-15,25 1 0,-25-25 0,0-1 16,0-24-16,25 49 0,0 1 16,-1-26-16,1-24 0,0 0 15,50 25 1,98 24-16,-49-49 15,75-25-15,-75 0 0,-50 0 0</inkml:trace>
  <inkml:trace contextRef="#ctx0" brushRef="#br0" timeOffset="666317.1111">29319 13444 0,'0'-25'16,"0"25"-16,-25 0 15,25-24-15,0 24 16,0 0-16,0 0 15,0 0-15,0 0 16,25 0-16,25 0 0,-25 0 0,-1 0 0,1 24 16,0-24-16,0 0 0,0 25 15,24 0-15,1 0 0,-25 0 16,24 24-16,-24-24 0,0 0 15,-25 0-15,49 24 0,-24-24 0,-25 0 16,25 24-16,-25 26 16,25-50-16,-25 49 0,-25-49 15,25 49-15,-25-24 0,25-1 0,0-24 16,-25 50-16,25-51 15,-24 1-15,-1 50 0,25-50 0,-25-1 16,25 1-16,-25-25 16,0 25-16,1 0 0,-1 0 15,-50-25-15,26 0 0,-1 0 16</inkml:trace>
  <inkml:trace contextRef="#ctx0" brushRef="#br0" timeOffset="667036.1523">25871 13742 0,'-25'0'15,"25"0"-15,0 0 0,-24 0 16,24 0-16,-25 0 16,25 0-16,0 0 0,25-25 15,-1 25-15,1-25 0,0 25 16,0 0-16,25-49 15,24 24-15,-24 0 0,24 0 0,-24 0 16,-26 25-16,100-49 16,-74 24-16,-25 25 0,49-25 15,-74 25-15,50-25 0,-50 25 0,25 0 16,-25 0-16,0 0 15,0 0-15,-25 0 16</inkml:trace>
  <inkml:trace contextRef="#ctx0" brushRef="#br0" timeOffset="667404.1732">26045 13419 0,'0'0'16,"0"0"-16,0 0 0,0 0 0,0 0 15,0 0-15,0 25 0,-25-25 16,25 0-16,-25 25 0,25 0 15,-24 0-15,-26 24 0,50-49 16,-25 25-16,0 0 16,0 0-16,1-1 0,-1 1 15,25-25-15,0 25 0,0-25 0,-25 0 16,25 25-16,25-25 0,-25 25 0,0-25 0,0 0 15,25 24-15,-25-24 0,24 0 0,-24 25 16,25-25-16,0 25 16,25-25-16,-1 0 0,-24 0 15,25 25-15,-1-25 0,1 0 16,-25 0-16,49 0 0,-49 0 0,25 0 15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10:18:00.312"/>
    </inkml:context>
    <inkml:brush xml:id="br0">
      <inkml:brushProperty name="width" value="0.05292" units="cm"/>
      <inkml:brushProperty name="height" value="0.05292" units="cm"/>
      <inkml:brushProperty name="color" value="#0070C0"/>
    </inkml:brush>
  </inkml:definitions>
  <inkml:trace contextRef="#ctx0" brushRef="#br0">11112 9401 0,'0'0'0,"0"0"0,0 0 0,0 0 15,0 0-15,0 0 0,0 0 16,-24 0-16,24 0 15,0 0-15,-25 0 0,25 0 16,0 0-16,-25 0 16,0 0-16,25 0 0,0 0 15,-25 0-15,25 25 0,0-25 0,-24 0 0,24 0 16,0 0-16,-25 0 0,25 25 0,-25-25 15,25 0-15,0 0 0,-25 24 0,25-24 16,0 0-16,-25 0 0,25 25 16,0-25-1,-24 25-15,24-25 0,0 0 0,0 25 0,-25-25 16,25 0-16,0 25 15,0-25-15,-25 24 0,25 1 16,0-25-16,-25 25 0,25 0 16,-25 0-16,1-1 15,-1 1-15,25 0 0,0-25 16,-25 25-16,25-25 0,-25 25 0,25-25 15,0 24-15,0-24 0,0 0 0,0 25 16,0-25-16,0 25 0,0 0 16,0-25-16,-25 0 15,25 25-15,0-1 0,0 1 0,0-25 16,0 25-16,0-25 0,0 25 15,-24 0-15,24-25 0,0 25 0,0-1 16,0 1-16,0 0 0,24-25 16,-24 25-16,0-25 0,0 25 15,0-25-15,25 24 16,-25 1-16,0 0 15,25 0-15,-25 0 0,0-25 0,0 24 16,0-24-16,25 25 0,-25-25 0,0 0 0,0 25 16,0-25-16,0 25 0,25-25 15,-25 25 1,24-1-16,1 1 15,-25 0-15,0-25 0,0 0 0,25 25 0,-25-25 16,0 25 0,25-1-16,-25 1 0,25-25 15,-25 25-15,24-25 16,-24 0-16,0 25 15,25-25-15,0 0 0,-25 0 0,0 0 0,25 0 16,0 25-16,-25-25 16,0 0-16,49 0 0,-49 0 15,0 0-15,25 24 16,0-24-16,0 0 15,-1 25-15,-24-25 16,50 0-16,-50 25 0,25-25 0,-25 0 0,25 0 16,0 0-1,-1 0-15,1 0 0,-25 0 0,25 0 16,-25 0-16,50 0 0,-50 0 15,24 0-15,-24 0 0,0 0 0,25 0 16,-25 0-16,25 0 0,0 0 16,-25 0-16,25 0 0,-25 0 15,24 0-15,1-25 0,0 25 16,0-25-16,-25 25 0,25 0 15,-1 0-15,-24-24 0,25 24 16,-25 0-16,25 0 0,0-25 16,-25 25-16,25-25 0,-25 25 15,24 0-15,-24 0 0,0-25 16,50 0-16,-25 25 0,-25-24 0,0 24 15,25 0-15,-1-25 0,-24 25 16,0 0-16,25-25 16,-25 0-16,25 25 0,-25 0 15,0-25-15,25 25 0,-25 0 0,0 0 16,0-24-16,25 24 15,-25-25-15,0 25 0,24-25 16,-24 25-16,0-25 0,25 25 0,-25-25 16,25 1-16,-25 24 15,0 0-15,0-25 0,0 25 0,0 0 0,25-25 16,-25 25-16,0 0 0,0 0 0,0-25 0,0 25 15,0 0-15,0-25 0,0 25 16,25-24-16,-25 24 0,0 0 0,0-25 0,0 25 16,0 0-16,0-25 15,24 0-15,-24 0 0,0 25 16,0-24-16,0 24 0,0-25 0,0 25 15,0-25-15,0 25 0,0 0 0,0-25 16,0 0-16,0 25 0,0-25 0,0 25 16,0-24-16,0 24 0,0-25 15,0 0-15,0 25 0,0-25 0,0 25 16,-24-25-16,24 1 15,0 24-15,0-50 0,0 50 16,0-25-16,0 25 0,0-25 0,-25 25 16,25-24-16,0 24 0,0 0 0,0-25 0,0 25 15,-25 0-15,25-25 0,0 25 16,0-25-16,-25 25 0,25 0 0,0-25 15,0 25-15,-25-24 0,25 24 0,0-25 0,0 25 16,0-25-16,0 25 0,-24-25 16,24 25-16,0 0 0,0-25 0,-25 25 0,25 0 15,0-24-15,0 24 0,0 0 0,-25-25 0,25 25 16,0 0-16,-25 0 0,25-25 0,0 25 15,-25 0-15,25 0 0,0-25 0,-24 25 0,24 0 16,0-25-16,-25 25 0,25 0 16,-50-24-16,50 24 0,0-25 15,-25 25-15,25 0 0,0 0 0,-24 0 0,24-25 16,0 25-16,-25 0 0,25 0 0,0 0 15,-25 0 1,0 0-16,-24-25 0,49 25 0,-25 0 0,0 0 16,25 0-16,-50 0 15,50 0-15,-24 0 0,-1 0 16,-25-25-16,25 25 0,25 0 15,0 0-15,-24 0 0,24 0 0,-25 0 16,25 0-16,-25 0 0,25 0 0,0 25 0,-25-25 16,25 0-16,-25 0 15,25 0-15,0 0 0,-24 0 0,24 0 0,-25 0 16,25 25-16,0-25 0,-25 0 0,25 0 0,-25 0 15,25 0-15,-25 0 0,25 25 16,0-25-16,-25 0 0,25 0 0,-24 0 16,24 0-16,0 25 0,-25-25 15,25 0-15,-25 0 0,25 0 0,0 0 0,0 0 16,-25 0-16,25 0 0,-25 24 0,25-24 15,-24 0-15,24 0 0,0 0 0,0 0 0,-25 0 16,25 0-16,-25 0 16,25 25-16,-25-25 0,25 0 0,0 0 0,-25 0 15,25 0-15,-24 25 16,-1-25-16,25 25 0,-25-25 15,25 0-15,-25 25 0,25-25 0,-25 24 16,25-24-16,-24 0 0,24 25 0,-25-25 16,25 0-16,-25 25 0,25-25 15,0 25-15,0-25 0,0 0 0,-25 25 0,25-25 16,0 0-16,-25 24 0,25 1 15,0-25-15,0 25 0,-24-25 0,24 25 16,0-25-16,-25 25 0,25-25 0,0 24 16,0 1-16,-25 0 0,25-25 15,0 25-15,0 0 0,0-1 16,-25-24-16,25 25 0,0 0 15,0 0-15,0-25 0,0 25 16,0-1-16,0-24 0,0 25 16,0 0-16,-25 0 0,25 0 15,0-25-15,0 25 0,0-1 16,0 1-16,0-25 0,0 25 15,0 0-15,0-25 0,25 25 16,-25-1-16,0 1 16,25 0-16,-25-25 0,0 25 0,0 0 15,0-25-15,25 24 0,-25-24 16,0 25-16,25-25 0,-25 25 15,0-25-15,0 25 0,0-25 16,24 25-16,-24-1 0,0-24 0,0 25 16,25-25-16,-25 25 0,0-25 15,25 25-15,-25-25 0,0 0 0,0 25 0,25-25 16,-25 0-16,25 24 15,-25-24-15,24 25 0,-24-25 0,0 0 16,25 0-16,0 25 0,-25-25 0,25 0 16,0 0-16,-25 0 15,24 25-15,-24-25 0,25 0 0,-25 0 0,25 0 16,-25 0-16,25 0 0,-25 0 15,25 0-15,-25 0 0,24 25 0,-24-25 16,25 0-16,0 0 0,-25 0 16,25 0-16,-25 0 0,25 0 15,-1 0-15,1 0 0,0 0 16,-25 0-16,25 0 0,0 0 15,-25 0-15,25 0 0,-25 0 0,24 0 32,1 0-32,0 0 0,-25 0 15,25 0-15,-25 0 0,25 0 16,-25 0-16,24 0 0,-24 0 0,0 0 15,25 0-15,-25 0 0,25 0 16,-25 0-16,0 0 0,25 0 0,-25 0 16,25 0-16,-25 0 0,24 0 15,-24 0-15,0 0 0,25 0 0,-25 0 16,0 0-16,0 0 0,25 0 0,-25 0 15,0 0-15,25 0 0,-25 0 16,25 0-16,-25 0 0,24 0 16,-24 0-16,25 0 0,-25 0 15,0 0-15,25 0 0,-25 0 0,0 0 16,25 0-16,-25 0 0,0 0 15,0 0-15,25 0 0,-25 0 16</inkml:trace>
  <inkml:trace contextRef="#ctx0" brushRef="#br0" timeOffset="1084.0619">12080 10344 0,'0'0'0,"0"0"0,25-25 0,-25 25 16,0-25-16,0 25 0,0-25 15,0 25-15,0-25 0,0 25 0,0-24 16,0 24-16,0-25 0,0 0 15,0 25-15,0-25 0,-25 25 0,25-25 16,0 25-16,0-24 16,0-1-16,-25 25 0,25-25 0,0 25 0,0 0 15,0-25-15,0 0 16,0 25-16,-25-25 0,25 25 0,0 0 15,0-24-15,0-1 0,0 25 0,0-25 16,0 25-16,0 0 0,0 0 16,0-25-16,0 25 0,0 0 0,0 0 15,0-25-15,0 25 16,-25 0-16,25-24 15,-24-1-15,24 25 16,0-25-16,0 25 0,0-25 16,0 25-16,0-25 0,0 25 0,0-24 15,0 24-15,0-25 16,0 25-16,0 0 0,0-25 15,0 25-15,0 0 0,0 0 0,-25-25 16,25 25 0,0 0-16,0-49 15,0 49-15,0-25 0,0 25 16,-25-25-16,25 25 0,0 0 15,0-25-15,0 25 0,0 0 0,0-25 16,0 25-16,0 0 0,0-24 0,0 24 16,0 0-16,0 0 0,-25-25 15,25 25-15,0 0 0,0 0 0,0-25 16,0 25-16,-25-25 0,25 25 15,0 0-15,0-25 16,-24 25-16,24-24 0,-25 24 16,25 0-16,0-25 15,-25 25-15,0-25 0,25 25 16,-25 0-16,25 0 0,0 0 15,-24-25-15,24 25 0,0 0 0,-25 0 16,25-25-16,-25 25 0,25 0 0,0 0 0,-25 0 16,25-24-16,0 24 15,-25 0-15,1 0 16,-1-25-16,0 25 0,0 0 0,25 0 15,-25 0-15,1-25 0,24 25 16,0 0-16,-50 0 0,50 0 16,-25 0-16,25 0 15,-25 0-15,25 0 0,-24 0 0,-1-25 16,25 25-16,-25 0 0,0 0 15,25 0 1,-25-25-16,-24 25 0,24 0 0,0 0 16,25 0-16,-25-24 0,0 24 15,1 0-15,-1 0 16,-25 0-16,50 0 15,-25 0-15,1 24 0,24-24 0,-25 0 16,25 0-16,-25 25 0,25-25 16,-25 0-16,25 0 0,-25 25 0,25-25 15,0 0-15,-24 25 0,24-25 0,-25 0 16,25 25-16,0-25 0,-25 24 15,25-24-15,0 25 0,0 0 0,0-25 16</inkml:trace>
  <inkml:trace contextRef="#ctx0" brushRef="#br0" timeOffset="34102.9505">11286 16321 0,'0'0'0,"0"0"0,0 0 15,0 0-15,0 0 0,0 0 16,0 0-16,0 0 16,0 0-16,0 0 0,0 0 0,0 0 15,-25 0-15,25 0 0,0 0 0,0 0 16,0 0-1,0 0-15,0 0 0,0 0 16,0 0-16,25 0 0,-25 0 16,0 0-16,0 0 0,0 0 15,0 0-15,0 0 16,0 25-16,25 0 0,-25 0 15,0 0-15,25 0 16,-25-1-16,0 1 16,25 25-16,-25-25 0,0-1 0,0-24 0,0 25 15,0-25-15,0 25 0,0-25 0,0 25 16,24-25-16,-24 49 0,0-49 15,0 25-15,25 25 16,-25-25-16,0-25 0,0 24 0,0-24 16,0 25-16,25 0 0,-25 0 15,0 0-15,25 24 16,-25-49-16,0 25 0,0-25 15,0 25-15,0-25 0,25 25 0,-25-25 16,0 0-16,0 24 16,0-24-16,0 0 0,0 0 0,0 25 15,0-25-15,0 0 0,0 25 16,0-25-16,0 0 0,0 0 0,0 25 15,0-25-15,0 0 0,0 0 16,0 25-16,0-25 0,0 0 0,0 0 0,0 0 16,24 0-16,-24 24 15,0-24-15,0 25 0,0-25 0,0 0 16,0 0-16,0 25 0,0-25 15,0 0-15,0 0 0,0 25 16,0-25-16,0 0 0,0 25 0,0-25 16,0 0-16,0 0 15,0 24-15,0-24 0,0 0 0,0 0 16,0 0-16,25 0 15,-25 0-15,0 0 0,0 0 16,-25 0-16</inkml:trace>
  <inkml:trace contextRef="#ctx0" brushRef="#br0" timeOffset="34713.9855">11311 16247 0,'0'0'16,"0"0"-16,0 0 0,0 0 15,0 0-15,0 0 16,0 0-16,-25 0 0,25 0 0,0 0 0,0 0 15,0 0-15,0 0 0,-25 25 16,25-25-16,0 25 16,-24 24-16,-1-49 15,25 25-15,0 0 0,-25-25 16,25 25-16,0-25 0,-25 0 0,25 25 15,0-25-15,0 24 0,0-24 0,-25 0 16,25 25-16,0-25 16,0 25-16,-25-25 0,25 0 0,0 0 0,0 0 15,0 0-15,0 0 16,0 25-16,0-25 15,25 0-15</inkml:trace>
  <inkml:trace contextRef="#ctx0" brushRef="#br0" timeOffset="35500.0303">11311 16371 0,'0'0'16,"0"0"-16,0 0 0,0 0 15,0 0-15,0 0 16,0 0-16,0 0 0,0 0 16,0 25-16,0-25 0,0 0 0,0 25 15,0-25-15,0 0 16,0 49-16,0-24 15,0 0-15,25 0 16,-25 0-16,25 24 16,-25-24-16,24 0 15,-24 0-15,25-1 0,-25 1 0,0 0 16,0-25-16,25 25 0,-25 0 0,0-1 15,0-24-15,0 25 0,0-25 0,0 25 16,0-25-16,0 0 0,0 25 0,0-25 0,25 0 16,-25 25-16,0-25 0,0 0 15,0 0-15,0 0 0,0 24 0,0-24 16,0 0-16,0 0 15,0 0-15,0-24 0,0 24 16</inkml:trace>
  <inkml:trace contextRef="#ctx0" brushRef="#br0" timeOffset="37161.1249">12080 16495 0,'0'0'15,"0"0"-15,0 0 0,0 0 0,0 0 16,0 0-16,-25 0 0,25 0 16,-25 0-16,25 25 15,0-25-15,0 0 16,-25 0-1,1 50 1,24-1-16,0 1 0,0-50 0,0 25 16,0-1-16,0-24 0,0 0 15,0 0-15,24 0 0,-24 25 0,0-50 16,25 25-16,-25 0 0,0 0 15,25-24-15,-25 24 16,0-25-16,25 0 0,-25 25 0,0-25 0,0 25 16,0-25-16,25 1 0,-25-1 15,0 25-15,0 0 0,0-25 16,0 25-16,0-25 0,0 25 15,0 0-15,0 0 0,0 0 0,0 0 16,0 0-16,0 25 0,0-25 16,0 0-16,24 0 0</inkml:trace>
  <inkml:trace contextRef="#ctx0" brushRef="#br0" timeOffset="37432.1409">12303 16644 0,'0'0'16,"0"0"-16,0 0 15,25 0-15,-25 0 16,0 0-1,0 25-15,0-25 0,0 0 16,0 0-16,0 0 16,0 0-16,-25 25 0,25-25 15,0 0-15,0 0 16,0-25-16</inkml:trace>
  <inkml:trace contextRef="#ctx0" brushRef="#br0" timeOffset="37874.1662">12477 16470 0,'0'0'0,"0"0"16,0 0-16,0 0 0,0 0 16,0 0-16,0 0 15,0 25-15,-25-25 0,25 0 0,0 25 16,0-25-16,0 0 0,0 0 0,0 0 15,-25 25-15,25-25 0,0 0 16,0 25-16,0-25 16,0 24-16,0-24 0,0 0 0,0 25 15,0-25-15,0 0 0,25 0 0,-25 25 16,0-25-16,0 0 15,0 0-15,25 0 16,-25-25-16,0 25 0,25 0 16,-25-25-16,0 25 0,0-24 15,0-1-15,0 25 0,0 0 16,0-25-16,0 25 15,0 0-15,0 0 0,0 0 16,0 0-16,0 0 0,0 0 0,0 0 16,0 0-16,0 0 0,0 0 15,0 0-15</inkml:trace>
  <inkml:trace contextRef="#ctx0" brushRef="#br0" timeOffset="38484.2008">12650 16396 0,'0'0'0,"0"0"16,0 0-16,0 0 0,-24 25 15,24-25-15,0 0 0,0 0 0,0 0 0,0 0 16,0 0-1,0 0-15,0 0 16,0 0-16,0 0 0,0 0 0,-25 0 0,25 25 16,0-25-16,0 0 0,0 0 0,0 0 15,0 0-15,0 0 16,0 24-16,0-24 15,0 0-15,0 25 0,0-25 0,0 0 0,0 0 16,-25 0-16,25 25 0,0-25 16,25 0-16,-25 25 15,0-25-15,0 0 0,0 25 0,0-25 16,0 0-16,0 24 0,0-24 15,0 0-15,0 0 0,0 0 16,25 0-16,-25 25 0,0-25 16,0 0-16,0 0 0,0 0 0,0 0 15,24 0-15,-24-25 0,0 25 16,0 0-16,0 0 0,0 0 0,0-24 15,25 24-15,-25 0 0,0 0 0,0 0 16,0 0-16,0 0 16,0-25-16,0 25 0,0 0 15,-25 0-15,25 0 0,0 0 16,0 0-16,0 0 0,0 0 15,0 0 1,0 0-16,0 0 16,0 0-16</inkml:trace>
  <inkml:trace contextRef="#ctx0" brushRef="#br0" timeOffset="38998.2305">12824 16396 0,'0'0'15,"0"0"-15,0 0 16,0 0-16,-25 0 0,25 0 0,0 0 16,0 0-16,0 0 0,0 0 0,-25 25 15,25-25-15,0 0 0,0 0 0,0 25 16,-24-25-16,24 0 15,0 0-15,0 24 0,0-24 16,0 25-16,0-25 0,0 0 0,0 25 16,0-25-16,0 0 0,0 25 15,0-25-15,0 0 0,0 0 0,0 0 16,0 0-16,0 0 15,24 0-15,-24 0 0,0 0 0,0 0 16,25 0-16,-25 0 16,0 0-16,0 0 0,0 0 15,0 0-15,0 0 0,0 0 0,0 0 0,0 0 16,0 0-16,0 0 0,0 0 15,0 0-15,0 0 16,0 0 0,0 0-16,0 0 0,0 0 15,0 0-15,0 0 0,0 0 16,0 0-16,0 0 15,0 0-15,0 0 0</inkml:trace>
  <inkml:trace contextRef="#ctx0" brushRef="#br0" timeOffset="39576.263">12948 16396 0,'0'0'16,"0"0"-16,0 0 0,0 0 16,0 0-16,0 0 0,-25 25 15,25-25-15,0 25 16,-25-25-16,25 0 0,0 24 15,0-24-15,0 0 0,0 0 16,0 25-16,0-25 0,0 0 16,0 0-16,0 25 0,0-25 15,0 0-15,0 25 0,0-25 0,0 0 0,0 0 16,0 0-16,0 25 0,0-25 15,0 0-15,0 0 16,0 0-16,0 24 0,0-24 0,0 0 16,0 0-16,25 0 0,-25 0 0,0 0 15,0 0-15,25 0 16,-25-24-16,0 24 0,0 0 15,0 0-15,0 0 0,0 0 16,25 0 0,-25-25-16,0 25 0,0 0 15,0 0-15,-25 0 16,25 0-16,0 0 0,0 0 0,0 0 0,0 0 15,0 0-15,-25 0 0,25 0 0,0 25 0,0-25 16,-25 0-16,25 0 0,0 24 0,-24-24 16,24 0-16</inkml:trace>
  <inkml:trace contextRef="#ctx0" brushRef="#br0" timeOffset="47299.7048">14585 16371 0,'0'0'0,"0"0"16,0 0-16,25 0 15,-25 0-15,0 0 16,0 0-16,0 0 15,-25 0-15,25 25 16,0-25-16,0 0 0,0 0 16,0 25-16,0-25 15,0 0-15,0 25 16,0-25-16,0 0 0,0 24 0,0-24 15,0 25-15,0-25 0,0 25 16,0-25-16,0 0 0,0 25 0,0-25 0,0 0 16,0 0-16,0 25 0,0-25 15,0 0-15,0 0 16,0 0-16,0 0 0,0 0 0,25 0 0,-25 0 15,0 0-15,0 0 0,0 0 0,0 0 16,0 0 0,0-25-1,-25-25-15,25 25 0,0 1 16,0 24-16,0 0 0,0-25 15,0 0-15,-25 25 0,25 0 0,0 0 16,0 0-16,0-25 0,0 25 0,0 0 0,0 0 16,0 0-16,0 0 0,0 0 15,0 0-15,0 0 0,0 0 16,0 0-16,0 0 0,0 0 15,0 0-15,0 25 0,0-25 0,0 0 16,0 25-16,0-25 0,0 0 16,25 25-16,-25-1 15,0 1-15,0 0 0,0-25 16,0 25-16,25 0 0,-25-25 15,0 24-15,0-24 16,0 25-16,0-25 0,0 0 0,0 0 16,0 0-16,0 0 0,0 0 15,0 0-15,0 0 16,0 0-16,25-25 15,-25 25-15,0-24 0,0 24 0,0-25 16,0 25-16,0 0 0,0-25 16,0 25-16,25 0 0,-25-25 15,0 25-15,0 0 0,0 0 0,0 0 16,0 0-16,0 0 0,0 0 0,0 0 15,0 0-15,0 0 0,0 0 16,0 0-16,0 0 16,0 25-16,0-25 0,0 25 15,0-25-15,0 0 16,0 25-16,0-1 0,0-24 15,0 25-15,0 0 16,0 0-16,0-25 0,0 0 0,0 25 16,0-25-16</inkml:trace>
  <inkml:trace contextRef="#ctx0" brushRef="#br0" timeOffset="48260.7599">12551 16743 0,'0'0'15,"0"0"-15,0 0 0,0 0 0,0 0 16,0 0-16,0 0 0,0 0 16,0 0-16,0 0 15,0 0-15,0 0 0,0 0 16,0 0-16,0 0 15,0 25-15,0-25 0,0 0 0,0 0 0,0 0 16,0 0 0,0 0-16,0 0 15,0 0-15,0-25 0,0 25 16,0 0-1,0 0-15,25 0 0,-25 0 16,0 0-16,0 0 0,0 0 16,-25 0-16,25 0 0,0 0 0,0 0 0,0 0 15,0 0-15,0 0 16,0 0-16,0 0 0,0 25 15,0-25-15,0 0 0,0 0 16,0 0-16,-25 0 0,25 0 16,0 0-16,0 0 0,0 0 15,25 0-15,-25 0 0,0 0 0,0 0 16,0 0-16,0 0 0,0 0 15,0 0-15,0 0 0,25-25 0,-25 25 16,0 0-16,0 0 16,25 0-16,-25 0 0,0-25 0,0 25 15,0 0-15,25 0 0,-25 0 16,0 0-16,0 0 0,0 0 15,0 0 1,0 0-16,0 0 0,-25 0 16,25 0-16,0 0 0,0 25 15,0-25-15,-25 0 16,25 25-16</inkml:trace>
  <inkml:trace contextRef="#ctx0" brushRef="#br0" timeOffset="51249.9312">22845 16346 0,'0'0'0,"0"0"16,0 0-16,0 0 0,0 0 0,0 0 16,25-25-16,-25 25 15,0 0-15,0 0 0,0-24 16,25 24-16,-25 0 0,0 0 15,0 0-15,0 0 0,0 0 0,0 0 16,0 0-16,0 24 16,0-24-1,0 0-15,25 0 0,-25 0 0,0 25 0,0-25 16,0 0-16,0 0 0,0 0 15,0 0-15,0 25 16,0-25-16,24 0 0,-24 0 16,0 25-16,0-25 0,-24 0 0,24 0 15,0 0-15,0 0 0,0 0 0,0 25 0,0-25 16,0 0-16,-25 0 15,0 25-15,25-25 0,0 24 16,-25-24-16,25 0 0,0 0 0,0 0 16,-25 0-16,25 0 0,0 0 0,0 0 15,0 0-15,-24 0 0,24 0 16,0 0-16,0 0 0,0-24 0,0 24 15,0-25-15,0 25 0,0-25 16,0 25-16,24-25 16,-24 0-16,25 25 15,-25-25-15,0 25 0,0 0 0,0 0 16,0 0-16,25-24 15,-25 24-15,0 0 0,0 0 16,0 0-16,0 0 0,25 0 16,-25 0-16,0 24 0,0-24 15,0 0-15,0 0 0,0 25 16,0-25-16,0 25 0,0-25 15,0 0-15,0 0 0,0 25 16,0-25-16,-25 0 0,25 25 16,-25-25-16,25 0 0,0 25 15,-25-25-15,25 0 0,0 0 16,0 0-16,0 0 0,0-25 15,0 25-15,0 0 0,0-25 0,0 25 16,0-25-16,0 25 16,25-25-16,-25 0 15,25 25-15,0-24 0,-25 24 0,0 0 0,25-25 16,-25 25-16,0 0 0,0 0 15,24 0-15,-24 0 0,0 0 0,0 0 16,0 0-16,0 0 0,0 0 16,0 25-16,0-25 15,0 0-15,-24 24 0,24-24 0,0 0 16,-25 25-16,25-25 0,0 0 0,0 0 15,0 0-15,0 0 0,-25 0 0,25 0 0,0 0 16,0 0-16,0 0 0,0 0 0,0 0 0,0 0 16,0 0-16,0 0 15,-25-25-15,25 25 0,0 0 16,0 0-16,0 0 0,0 0 15,0 0-15,0 0 0,25 0 16,-25 0-16,0 0 0,0 0 0,0 0 16,25 0-16,-25-24 0,0 24 15,25 0-15,-25 0 0,0 0 16,0 0-16,0 24 0,0-24 0,0 0 15,0 0-15</inkml:trace>
  <inkml:trace contextRef="#ctx0" brushRef="#br0" timeOffset="56440.2282">24954 16197 0,'0'0'0,"0"0"0,0 0 16,0 0-16,0 0 16,24 0-16,-24 0 0,0 0 15,0 0-15,0 0 16,0 0-16,0-24 0,0 24 0,0 0 15,0 0-15,0 0 16,0 0-16,0 0 16,0 24-16,0-24 0,0 0 15,0 0-15,0 0 0,0 0 0,0 0 16,0 0-16,0 0 0,0 25 0,0-25 0,0 0 15,0 25-15,0-25 0,0 25 16,0-25-16,0 25 16,0-25-16,0 49 15,0-49-15,0 25 0,0-25 0,0 0 16,25 25-16,-25-25 0,0 0 0,0 0 15,0 25-15,0-25 0,0 0 0,0 0 16,0 0 0,0 25-16,0-25 0,0 0 0,0 0 15</inkml:trace>
  <inkml:trace contextRef="#ctx0" brushRef="#br0" timeOffset="219580.5592">14412 8409 0,'0'0'16,"0"0"-16,0 0 0,0 0 0,0 0 15,-25 0-15,25 0 16,-25 25-16,0-1 0,25-24 16,-25 25-16,-24 25 0,24-25 15,0-25-15,0 24 0,25 1 0,-25 0 16,1 0-16,-1-25 0,-25 49 0,25 1 15,1-25-15,-26 24 0,25-24 16,25 0-16,-49 25 0,49-50 0,-25 24 0,25 1 16,-25 0-16,25-25 15,0 25-15,-25-25 0,25 0 16,0 25-16,0-25 0,-25 25 15,25-25-15,0 0 0,0 24 16,0-24-16</inkml:trace>
  <inkml:trace contextRef="#ctx0" brushRef="#br0" timeOffset="220110.5896">13816 8731 0,'0'0'0,"0"0"16,0 0-16,0 0 15,0 0-15,-25 25 0,25-25 16,0 0-16,0 0 0,-24 25 0,24-25 15,0 25-15,-25-25 0,25 24 16,-25 1-16,0 25 0,0-1 16,1-49-16,24 25 0,-25 0 15,0 25-15,25-50 16,-25 25-16,25-1 15,0 1 1,0-25-16,0 25 0,50-25 16,-50 0-16,25 0 15,-1-25-15,51 0 16,-50 25-16,-1 0 0,1 0 0,-25-24 15,25 24-15,25 0 0,-50-25 0,24 25 16,1 0-16,0 0 16,0-25-16,0 25 0,-25 0 0,0 0 15,24 0-15,-24 0 16,0 0-16,0 0 0,0 0 0,25 0 0,-25-25 0,0 25 15</inkml:trace>
  <inkml:trace contextRef="#ctx0" brushRef="#br0" timeOffset="270921.4958">18355 11559 0,'0'0'0,"0"0"0,0 0 16,0 0-16,0 0 0,0 0 15,0 0-15,0 0 16,0 0-16,0 0 0,0 0 0,0 0 0,-24 25 15,24-25-15,0 0 0,0 0 0,0 25 0,-25-25 16,25 24-16,-25 1 0,25 0 16,-25-25-16,25 50 0,-25-50 15,25 24-15,-24 26 16,-1-50-16,0 74 15,0-24-15,25-50 0,0 25 16,0-25-16</inkml:trace>
  <inkml:trace contextRef="#ctx0" brushRef="#br0" timeOffset="271216.5126">18355 11584 0,'0'-25'0,"0"25"0,0 0 0,0 0 16,0 0-16,25 0 15,-25 0-15,25 0 0,0 0 16,-25 0-16,25 25 0,-25-25 16,24 0-16,-24 25 15,25-1-15,0-24 0,-25 25 0,0-25 0,25 25 16,-25-25-16,25 25 15,-25 0-15,25-25 0,-25 0 0,0 24 16,0 1-16,24 0 16,-24-25-16,0 25 15,0-25-15,0 25 0,0-1 0,0-24 0,0 0 16,-24 25-16</inkml:trace>
  <inkml:trace contextRef="#ctx0" brushRef="#br0" timeOffset="271430.5249">18355 11832 0,'25'-25'15,"-25"25"-15,25 0 0,-25-25 0,25 25 16,0-25-16,-1 25 16,1 0-16,0-24 0,0 24 0,0 0 15,0 0 1</inkml:trace>
  <inkml:trace contextRef="#ctx0" brushRef="#br0" timeOffset="271924.5532">18852 11584 0,'0'0'0,"0"0"16,24 0-16,-24-25 0,25 25 0,-25 0 0,0 0 15,25 0-15,-25 0 0,25 0 0,-25 0 16,0 25-16,25-25 16,-50 25-16,25-25 0,0 24 0,0-24 15,-25 25-15,25-25 16,-25 25-16,25 0 0,0-25 0,-25 0 0,25 0 15,0 25-15,0-25 0,0 0 0,0 0 16,25 0-16,-25 24 0,0-24 16,0 0-16,25 0 15,25 0-15,-50 0 0,24 0 0,1 0 16,-25 0-16,25 0 15,0 0-15,-25 0 0,25 0 16,-25 0-16,0 0 0,0 25 0,0-25 16,0 0-16,0 0 15,0 25-15,0-25 0,-25 25 16,25-25-16,0 25 15,0-25-15,-25 24 0,25-24 0,-25 0 0,25 25 16,-25-25-16,25 0 0,-24 0 16,-1 0-16,25 25 0,-25-25 0,0 0 0,25 0 15,-25 25-15,1-25 0,-1 0 0,25 0 16,0 0-16,-25 0 15</inkml:trace>
  <inkml:trace contextRef="#ctx0" brushRef="#br0" timeOffset="272848.6056">24284 12055 0,'0'0'0,"0"0"16,0 0-16,0 0 0,0-25 0,0 25 15,0 0 1,0 25-16,0-25 0,-25 0 0,25 0 16,0 0-16,0 25 0,0-25 15,-25 25-15,0-1 0,25-24 0,-24 25 16,-1 0-16,25-25 15,0 25-15,-25 0 16,0 0-16,0-1 0,25 1 0,0-25 16,-24 25-16,24 0 0,0-25 15,-25 0-15,25 0 16,0 25-16,0-25 0,0 0 0</inkml:trace>
  <inkml:trace contextRef="#ctx0" brushRef="#br0" timeOffset="273135.6224">24259 12030 0,'0'0'0,"0"0"16,0 0-16,0 0 0,0 0 0,0 0 0,0 0 15,0 0-15,25 25 0,-25-25 0,0 0 16,25 0-16,-25 25 15,24-25-15,-24 25 16,0-25-16,25 24 0,-25-24 16,25 25-16,-25-25 0,0 0 0,0 25 0,0-25 15,25 0-15,-25 25 0,0-25 16,0 25-16,0-25 0,25 0 0,-25 25 15,0-1-15,0-24 0,0 25 16,0-25-16,0 0 0,0 25 0,0-25 0,0 0 16,0 0-16,-25 25 0</inkml:trace>
  <inkml:trace contextRef="#ctx0" brushRef="#br0" timeOffset="273365.6356">24209 12303 0,'0'-25'0,"0"25"0,0 0 15,25 0-15,-25 0 0,0-24 0,25 24 16,-25 0-16,0 0 0,25 0 0,-25 0 15,49 0 1,-24 0-16,0 0 16,0 0-16,24-25 0</inkml:trace>
  <inkml:trace contextRef="#ctx0" brushRef="#br0" timeOffset="273947.6683">24978 11931 0,'0'0'16,"0"0"-16,0 0 0,0 0 16,0 0-16,0 0 0,0 0 15,-24 25-15,24-25 0,0 0 16,-25 25-16,25-1 0,-25-24 0,0 25 15,25-25-15,-25 25 0,25-25 16,-25 25-16,1 0 0,-1-25 16,25 0-16,-25 24 15,25-24 1,-25 25-16,25-25 15,0 0-15,0 0 16,0 0-16,0 25 0,25-25 0,-25 0 16,25 0-16,-25 0 0,0 0 0,25 0 0,-25 0 15,24-25-15,1 25 16,-25 0-16,25 0 0,0 0 15,-25 0-15,25 0 0,-25 0 0,0 0 16,25-25-16,-25 25 0,0 0 16,0 0-16,24 0 0,-24 0 0,0 25 15,0-25-15,0 0 16,0 0-16,0 0 0,25 0 0,-25 0 15,0 25-15,0-25 16,0 25-16,0-25 16,25 25-16,-25 24 0,0-49 0,0 25 15,0 0-15,0 0 0,0 24 16,0-24-16,0 0 0,0 0 0,-25-25 15</inkml:trace>
  <inkml:trace contextRef="#ctx0" brushRef="#br0" timeOffset="289664.5676">22820 12750 0,'0'0'0,"0"0"0,0 0 0,0 0 15,0 0-15,-24 0 0,24 0 0,0 0 16,0 0-16,24 0 0,-24 0 16,0-25-16,0 25 0,0 0 0,25 0 15,-25 0-15,0-25 0,0 25 0,25 0 0,-25 0 16,0 0-16,0 0 0,25-25 0,-25 25 15,0 0-15,0 0 16,25 0-16,-25 0 0,0 0 16,0 25-16,0-25 0,0 0 15,0 25-15,0-25 16,-25 25-16,25-25 0,-25 0 15,25 24-15,-25-24 0,25 0 16,0 25-16,0-25 0,-25 0 0,25 0 16,0 0-16,0 0 0,0 0 15,0 0-15,0-25 16,0 25-16,0-24 0,0-1 15,25 25-15,-25 0 0,0 0 16,0 0-16,25-25 0,-25 25 0,0 0 16,0 0-1,25 0-15,-25 0 0,0 0 16,0 0-16,0 0 0,0 25 0,0-25 15,0 0-15,0 25 16,0-25-16,0 0 16,-25 24-16,25-24 0,0 0 0,0 0 15,0 0-15,0 0 0,0 0 16,0 0-1,0 0 1,0-24-16,0 24 0,25-25 16,-25 25-16,0-25 0,0 25 0,0 0 0,0 0 15,25 0-15,-25 0 0,0 0 0,0 0 16,0 0-16,0 0 0,0 0 0</inkml:trace>
  <inkml:trace contextRef="#ctx0" brushRef="#br0" timeOffset="292517.731">22870 12824 0,'0'0'0,"0"0"0,0 0 15,0 0-15,0 0 0,0 0 16,0 0-16,0 25 15,0-25-15,0 0 0,0 0 16,0 0-16,0 0 16,0 0-16,0 0 15,0 0-15,0 0 16,0 0-16,25 0 0,-25 0 15,0 0-15,0 25 0,0-25 0,0 0 16,0 0-16,0 0 0,0 24 0,0-24 16,0 0-16,0 25 0,0-25 0,0 0 15,0 0-15,0 25 0,0-25 16,0 0-16,0 25 0,0-25 0,0 0 15,0 25-15,0-25 16,0 24-16,25 1 0,-25-25 16,0 0-16,0 25 0,0-25 0,0 0 15,0 25-15,0 0 0,0-25 16,0 0-16,0 0 0,0 24 15,0-24-15,0 25 0,0-25 16,0 0-16,-25 25 0,25-25 16,0 25-16,25-25 0,-25 25 15,0-25-15,0 25 0,0-25 16,0 0-16,0 24 0,0-24 15,-25 25-15,25-25 0,0 0 0,0 0 16,0 25-16,0-25 0,0 0 16,0 25-16,0-25 15,0 0-15,0 25 16,0-25-16,0 24 0,0-24 15,0 25-15,25-25 0,-25 0 0,0 25 0,0-25 16,0 0-16,0 25 16,0-25-16,0 0 0,0 25 15,0-25-15,0 0 0,0 0 16,0 24-16,0-24 0,0 0 0,0 0 0,0 0 0,0 25 15,0-25-15,0 0 0,0 25 16,0-25-16,0 25 0,0-25 16,0 25-16,0-25 0,0 24 0,0 1 0,0-25 15,0 25-15,0-25 0,0 25 0,0-25 16,0 0-16,0 25 0,0-25 0,0 24 15,0-24-15,0 25 0,0-25 16,0 0-16,0 25 0,0-25 0,0 25 16,0-25-16,0 0 0,0 25 0,0-25 0,0 0 15,0 0-15,0 24 0,0-24 0,0 0 16,0 0-16,0 0 0,0 25 0,0-25 15,0 25 1,0-25-16,0 25 0,0-25 0,0 0 16,0 25-16,0-25 0,0 24 15,0-24-15,0 0 0,0 25 0,0-25 0,0 0 16,0 25-16,-25-25 0,25 25 15,25-25-15,-25 25 0,0-25 16,0 24-16,0 1 0,0-25 0,0 25 0,0-25 16,0 0-16,0 25 0,0-25 15,0 25-15,0-1 16,0-24-16,0 50 0,0-50 0,0 0 0,0 25 15,0 0-15,0-25 16,0 25-16,0-25 0,0 24 0,0-24 0,0 0 16,0 25-16,0-25 15,0 50-15,0-50 0,0 0 16,0 25-16,0-25 0,0 24 15,0-24-15,0 25 0,0-25 0,0 0 16,0 25-16,0-25 16,0 25-16,0-25 0,0 25 15,0-25-15,0 24 0,0-24 16,0 25-16,0 0 0,0-25 0,-25 25 15,25 0-15,0-25 0,0 0 0,0 24 0,0-24 16,0 0-16,25 25 16,-25 0-16,0-25 0,0 0 15,0 25-15,0-25 0,0 0 16,0 25-16,0-25 0,0 24 0,0 1 15,0-25-15,0 0 0,0 25 16,0 0-16,0 0 0,0-1 0,0 1 16,0-25-16,0 25 15,0 0-15,0-25 16,0 25-16,0-1 0,0 1 15,0 0-15,0-25 0,0 0 0,0 25 16,0-25-16,0 25 0,0-1 16,0 1-16,0-25 0,0 25 0,0-25 0,-25 25 15,25-25-15,0 25 0,0-25 0,0 25 16,0-25-16,0 24 0,0 1 15,0-25-15,0 25 0,0-25 16,0 25-16,0-25 0,0 0 0,0 25 16,0-25-16,0 24 0,0-24 0,0 0 0,0 25 15,0-25-15,0 0 0,0 25 0,0-25 16,0 0-16,0 25 0,0-25 15,0 25-15,0-25 16,0 24-16,0-24 0,0 25 0,0-25 16,0 0-16,0 0 0,0 25 15,0-25-15,0 25 0,0-25 16,0 0-16,25 25 0,-25-25 0,0 0 0,0 0 0,0 24 15,0-24-15,0 0 16,0 25-16,0-25 0,0 25 16,0-25-16,0 0 15,0 25-15,0-25 0,0 0 0,0 25 16,0-25-16,0 24 0,0 1 15,0-25-15,0 0 0,0 25 0,0-25 16,0 0-16,0 0 0,0 0 0,0 25 0,0-25 16,0 0-16,0 0 0,0 0 15,0 0-15,0 25 0,24-25 16,-24 0-16,0 0 0,0 24 0,0-24 15,0 0-15,0 0 0,0 25 16,0-25-16,0 0 0,0 25 0,0-25 16,0 0-16,0 0 0,0 0 0,0 0 15,0 25-15,0-25 16,0 0-16,0 0 0,0 0 0,0 0 0,0 25 0,0-25 15,0 0-15,0 0 0,0 0 16,0 0-16,0 24 0,0-24 0,0 0 16,0 0-16,0 0 0,0 0 0,0 0 15,0 25-15,0-25 0,-24 0 16,24 0-16,0 0 15,0 0-15,0 0 0,0 0 0,0 0 16,0 25-16,0-25 0,0 0 0,0 0 16,0 0-16,0 0 0,0 0 0,0 0 15,0 0-15,0 0 0,0 0 16,0 0-16,0 0 0,0 0 0,0 0 15,24 0-15,-24 0 0,0 0 16,0 0-16,0 0 0,0 0 0,-24 0 16,24 0-16,0 0 15,0 0-15,0 0 0,0 0 16,0 0-16,0 0 0,0 0 0,0 0 0,0 0 0,0 0 15,0 0-15,0 25 0,0-25 16,0 0-16,0 0 0,0 0 0,0 0 16,0 0-16,0 0 0,0 0 0,0 0 15,0 0-15,0 0 16,0 0-16,0 0 0,0-25 0,0 25 15,0 0-15,0 0 0,0 0 0,0 0 16,0 0-16,0 0 0,0 0 0,-25 0 16,25 0-16,0 0 0,0-25 0</inkml:trace>
  <inkml:trace contextRef="#ctx0" brushRef="#br0" timeOffset="297602.0218">9327 16520 0,'24'0'16,"-24"0"-16,0 0 0,0 0 16,0 0-16,0 0 0,0 0 15,0 0-15,0 25 0,25-25 0,-25 0 16,0 0-16,25 0 15,0 25-15,-25-25 0,25 24 16,-1-24-16,-24 25 0,25-25 0,-25 25 16,25 0-16,-25-25 0,25 25 0,-25-25 15,0 24-15,25 1 0,-25-25 16,24 25-16,-24-25 15,0 25-15,25-25 0,-25 0 16,25 0-16,0 0 0,0-25 16,-1 25-16,-24-25 0,25 25 0,0-25 0,0 1 15,0-1-15,-25 25 0,24-25 0,1 0 16,-25 0-16,75-49 15,-51 49-15,1-24 0,0 24 0,25-25 16,-25 25-16,-1 0 0,26 1 16,-50-1-16,50 0 0,-50 0 15,0 25-15,24 0 0,-24 0 0,0-25 16,0 25-16,0 0 0,0 0 15,0 0-15,0 0 0,0 0 16,0 0-16,0 0 0,0 0 0,0 0 0,0 0 16,0 25-16,0-25 0,0 0 15,-24 25-15</inkml:trace>
  <inkml:trace contextRef="#ctx0" brushRef="#br0" timeOffset="314321.9781">12105 16346 0,'0'0'16,"0"0"-16,0 0 0,0 0 15,0 0-15,0 0 0,0 0 0,0 0 16,0 0-16,0 0 15,0 0-15,0 0 16,0 0-16,0 0 16,0 0-16,0 0 0,0 0 0,-25 0 15,25 0-15,0 0 0,0 0 0,0 0 0,0 0 16,0 0-16,0 0 0,0 0 15,0 0-15,-25 0 16,25 0 0,-25 0-16,25 25 15,-25-25 1,25 0-16,-24 0 0,24 0 15,-25 25-15,25-25 0,-25 0 16,25 0-16,0 25 0,0-25 16,-25 0-16,25 25 15,0-25-15,-25 24 0,25-24 0,0 25 0,0-25 16,0 0-16,0 25 0,-24-25 15,24 0-15,0 25 0,0-25 16,0 0-16,0 0 0,0 25 16,0-25-16,0 0 0,0 24 0,0-24 0,0 0 15,0 0-15,0 25 0,0-25 16,0 25-16,0 0 0,24-25 0,-24 25 15,0-25-15,0 24 0,0-24 16,0 25-16,0-25 16,0 25-16,0-25 0,0 25 15,0-25-15,25 0 0,-25 0 0,0 25 0,0-25 16,0 0-16,0 0 0,25 24 0,-25-24 15,0 0-15,0 25 0,25-25 16,-25 25-16,0-25 0,25 0 0,-25 0 0,0 25 16,0-25-16,24 25 0,-24-25 15,25 0-15,-25 0 0,0 0 0,25 24 16,-25-24-16,25 0 0,0 0 15,-25 0-15,0 0 0,24 25 16,1-25-16,0 0 0,-25 0 0,25 0 16,-25 25-16,25-25 0,-25 0 15,25 0-15,-25 0 0,0 0 0,24 0 16,-24 25-16,25-25 0,-25 0 0,25 0 15,-25 0-15,25 0 0,-25 0 0,25 0 16,-25 0-16,0 0 0,24 0 16,-24 0-16,25 0 15,0 25-15,0-25 0,-25 0 0,0 0 16,0 0-16,25 0 15,-1 0-15,-24 0 0,25 0 0,-25-25 16,0 25-16,25 0 0,-25 0 0,25 0 16,-25 0-16,25 0 0,-25 0 0,0 0 15,24 0-15,1 0 0,-25-25 16,25 25-16,-25 0 0,25 0 15,-25 0-15,25 0 0,-25-25 0,24 25 0,-24 0 16,0 0-16,25 0 16,-25 0-16,25 0 0,-25-25 0,25 25 15,-25 0-15,0 0 0,0 0 0,25 0 16,-25 0-16,0 0 0,0-24 15,24 24-15,-24 0 0,0 0 0,0 0 0,0 0 0,0 0 16,0 0-16,0 0 0,0 0 0,25-25 16,-25 25-1,0 0-15,0 0 0,25-25 0,-25 25 0,0 0 16,0 0-16,25 0 0,-25-25 15,25 25-15,-25-25 0,0 25 16,24 0-16,-24-24 0,0 24 16,25 0-16,-25-25 0,25 25 0,-25 0 15,0 0-15,0 0 16,0 0-16,0 0 15,0-25-15,0 25 0,0 0 16,25 0-16,-25 0 0,0 0 0,0 0 16,0-25-16,0 25 15,0 0-15,0-25 16,25 25-16,-25-24 0,0 24 15,0 0-15,24-25 16,-24 25-16,0 0 0,0 0 16,0 0-16,0 0 0,0 0 15,0 0-15,0-25 0,0 25 16,0 0-16,0 0 15,0-25-15,25 25 0,-25 0 16,0-25-16,0 25 0,0 0 16,0-24-16,0 24 0,0 0 0,0 0 15,0-25-15,0 25 16,0 0-16,0-25 0,0 25 0,0 0 15,0-25-15,0 25 0,0 0 16,0 0-16,0 0 0,0-25 16,0 25-16,0-24 0,0 24 15,0 0-15,0 0 0,0 0 16,0-25-16,0 25 0,0 0 0,0 0 15,0 0-15,0 0 0,-25 0 16,25-25-16,0 25 0,0 0 16,0-25-16,0 25 0,0 0 15,0-25-15,0 25 0,0 0 16,-24 0-16,24 0 0,0 0 15,0-25-15,0 25 0,0 0 16,0 0-16,0 0 16,-25 0-16,25 0 0,0 0 0,0 0 0,0 0 0,0 0 15,0 0-15,-25 0 0,25 0 0,0 0 16,0 0-16,0 0 0,0 0 0,0 0 15,0 0-15,0 0 0,0 0 0,-25 0 16,25 0-16,0-24 0,0 24 0,0 0 16,0 0-16,0 0 0,0 0 0,0 0 15,0 0-15,-25 0 16,25 0-16,0 0 0,0 0 0,0 0 15,0 0-15,-24 0 0,24-25 0,0 25 16,0 0-16,0 0 0,-25 0 16,25 0-16,0 0 0,0 0 15,-25-25-15,25 25 16,0 0-16,0 0 0,-25 0 0,25 0 15,0 0-15,0 0 0,0 0 16,-25 0-16,25 0 16,0-25-16,-24 25 0,24 0 0,0 0 0,-25 0 15,25 0-15,0 0 0,-25 0 16,25 0-16,0 25 0,-25-25 0,25 0 15,0 0-15,0 0 0,-25 0 0,25 0 0,0 0 16,-24 0-16,24 0 0,0 0 0,0 0 16,-25 0-16,25 0 0,-25 0 15,25 0-15,0 0 0,0 0 0,-25 0 16,25 0-16,0 0 0,-25 0 15,25 0-15,-24 0 0,24 0 0,0 0 16,0 0-16,-25 0 0,25 0 16,0 0-16,-25 0 0,25 0 15,0 0-15,-25 0 0,25 0 0,0 25 0,-25-25 16,25 0-16,-24 0 0,24 0 15,0 0-15,-25 0 0,25 0 0,0 0 16,0 0-16,-25 0 0,25 0 0,0 0 0,-25 0 16,25 0-16,0 0 15,0 0-15,-25 0 0,25 0 16,-24 0-16,24 0 0,0 0 0,-25 0 0,25 0 15,0 0-15,0 0 16,-25 0-16,25 0 0,0 0 0,-25 25 0,0-25 16,25 0-16,0 0 15,-24 0-15,-1 0 0,0 24 16,0-24-16,25 0 0,-25 0 0,25 0 15,0 0-15,-25 0 0,25 0 0,0 0 16,0 0 0,0 0-16,-24 25 0,24-25 0,0 0 15,0 0-15,-25 0 16,25 0-16,-25 0 0,25 25 15,-25-25-15,0 0 0,25 0 16,-24 25-16,24-25 0,-25 0 16,0 0-16,25 25 0,0-25 0,-25 0 15,25 0-15,0 0 0,0 0 16,-25 0-16,25 0 0,0 0 0,0 0 15,-24 0-15,24 0 16,0 0-16,0 25 0,-25-25 0,25 0 0,0 0 16,0 0-16,0 0 15,-25 0-15,25 0 0,0 0 16,-25 0-16,25 0 0,-25 0 16,25 0-16,0 0 0,0 24 0,-24-24 15,24 0-15,-25 0 0,25 0 0,-25 0 16,25 0-16,-25 0 0,0 25 15,1-25-15,-26 25 0,25-25 16,0 0-16,25 25 0,-24-25 16,-26 0-16,50 25 0,0-25 15,-25 0-15,25 0 0,0 0 0,0 0 16,0 0-16,0 0 15,0 0-15,0 0 0,0 0 0,0 0 0,0 0 16,0 0-16,0 0 0,0 0 0,0 0 16,0 0-16,0 0 0,0 0 0,0 0 0,0 0 15,0 0-15,0 0 0,0 0 16,0 0-16,0 0 0,-25 24 15,25-24-15,0 0 0,0 25 16,0-25-16,0 25 0,0-25 0,0 0 16</inkml:trace>
  <inkml:trace contextRef="#ctx0" brushRef="#br0" timeOffset="405689.2041">10666 14387 0,'0'0'15,"0"0"-15,0 0 0,0-25 0,-25 25 16,25 0-16,0 0 15,0 0-15,0 0 0,0 0 16,0 0-16,0 0 16,0 0-16,0 0 15,0 0-15,0 0 0,0 0 16,0 0-16,0 0 0,0 0 15,0 0-15,0 0 0,0 0 16,0 0-16,0 0 16,50 0-16,-25 0 0,-1 0 15,26 0-15,0 0 0,-26 0 0,1 0 16,0 0-16,0 0 0,0 0 15,24 0-15,1 0 0,-1 0 0,26-25 16,-25 25-16,74 0 16,-25-25-16,-74 25 0,24 0 0,1 0 15,-25 0-15,-1-25 0,26 25 0,-25 0 0,0 0 16,-1 0-16,1 0 0,0-24 0,-25 24 15,25 0-15,0 0 0,-25 0 0,24 0 16,-24 0-16,25 0 0,-25 0 16,0 0-16,0 0 15,25 0-15,-25 0 0,0 0 16,0 0-16,0 0 0,0 24 0,0-24 15,0 0-15,0 0 0,0 0 0,25 0 16,-25 0-16,0 0 0,0 0 0,0 0 16,0 25-16,0-25 0,0 0 15,0 0-15,0 0 0</inkml:trace>
  <inkml:trace contextRef="#ctx0" brushRef="#br0" timeOffset="406114.2284">12055 14015 0,'0'0'16,"0"0"-16,-25 0 0,25 0 0,0 0 0,0 0 15,-25-25-15,25 25 16,0 0-16,0 0 16,0 0-16,0 0 0,0 0 0,25 25 15,-25-25-15,0 0 0,50 24 16,-50-24-16,25 0 15,-25 0-15,24 0 0,-24 25 0,25-25 16,0 0-16,0 25 16,0-25-16,-25 0 0,25 25 15,-1-25-15,-24 0 0,25 0 0,-25 25 16,25-25-16,-25 0 0,0 0 15,25 0-15,-25 0 16,0 0-16,0 0 0,0 0 0,-25 0 16,25 24-16,-25 1 15,0-25-15,-24 50 0,49-25 16,-25-25-16,0 24 0,25 1 15,-25 0-15,-24 0 0,24 0 0</inkml:trace>
  <inkml:trace contextRef="#ctx0" brushRef="#br0" timeOffset="406767.2657">10790 14114 0,'0'0'15,"0"0"-15,0 0 0,0 0 16,-25 0-16,25 0 15,0 25-15,0-25 16,-25 24-16,1 1 0,-1-25 16,25 25-16,-50 0 0,50-25 15,-49 25-15,24-1 16,0-24-16,0 25 0,25-25 15,0 0-15,0 0 0,0 0 16,0 0-16,50 25 16,-50-25-16,49 25 0,-24-25 15,0 25-15,25-25 0,-26 25 0,1-25 0,0 24 16,0-24-16,0 0 0,-1 25 0,1-25 15,50 25-15,-51-25 0,1 0 16,50 25-16,-1-25 16,-49 0-16</inkml:trace>
  <inkml:trace contextRef="#ctx0" brushRef="#br0" timeOffset="466359.6742">14461 16570 0,'0'-25'16,"0"25"-16,0 0 15,0 0-15,0 0 0,-25 0 16,25 0 0,0-25-16,-24 25 0,24 0 15,0 0-15,0 0 16,0 0-16,-25 25 15,25-25 1,-75 49-16,75-49 0,-25 25 0,25-25 0,0 25 16,0-25-16,-24 0 0,24 25 0,0-25 15,0 0-15,0 25 16,0-25-16,0 24 0,0-24 15,0 0-15,24 0 0,-24 0 0,25 0 16,-25 0-16,25 0 0,-25 0 0,25 0 16,-25 0-16,25 0 15,0 0-15,-25-24 0,0 24 0,24-25 16,-24 25-16,0 0 0,0-25 0,25 25 0,-25 0 15,0-25-15,0 25 0,0 0 16,0 0-16,0-25 0,0 25 16,0 0-16,0 0 0,0 0 0,0 0 15,0 0-15,0 0 0,0 0 0,0 0 16,0 25-16,0-25 0,0 0 15,25 0-15,-25 25 0,0-25 16</inkml:trace>
  <inkml:trace contextRef="#ctx0" brushRef="#br0" timeOffset="466609.6885">14635 16694 0,'0'0'0,"0"0"0,0 0 15,0 0-15,0 0 0,0 0 16,0 0-16,25 0 0,-25 0 15,0-25-15,0 25 0,0 0 16,0 25-16,0-25 0,0 0 0,0 0 16,0 0-16,0 0 0,0 0 15,0 0-15,0 0 0,-25 0 16,25 0-16,0 0 0,0 0 0,0 0 15,0 0-15,0 0 0,0 0 0,0 0 0,0 0 16,0 0-16,0 0 0,0 0 0,0 0 0,0 0 16</inkml:trace>
  <inkml:trace contextRef="#ctx0" brushRef="#br0" timeOffset="466909.7057">14734 16495 0,'0'0'0,"0"0"0,0 0 16,0 0-16,0 0 0,0 0 16,0 0-16,0 0 15,0 0-15,0 0 0,0 0 16,0 25-16,0-25 15,0 25-15,0 0 0,0-1 16,0-24-16,0 0 0,0 25 16,0 0-16,0-25 0,0 25 15,0 0-15,0-1 16,0-24-16,25 25 0,-25-25 0,0 0 0,0 0 0,0 0 15,0 0-15,0 0 0,0 0 16,0 0-16</inkml:trace>
  <inkml:trace contextRef="#ctx0" brushRef="#br0" timeOffset="467472.7379">14858 16495 0,'0'0'0,"0"0"15,0-25-15,0 25 0,25 0 16,-25 0-16,0 0 0,0 0 15,0 0-15,25-24 0,-25 24 16,0 0-16,24 0 0,-24 0 16,25 0-16,-25 0 0,25 0 15,-25 0-15,0 24 0,0-24 16,0 25-16,0 0 0,0-25 0,0 25 15,-25-25-15,25 25 0,-25-1 16,25-24-16,-24 25 0,24-25 16,0 0-16,0 0 0,-25 0 0,25 0 15,0 0-15,0 0 0,0 0 0,0 0 16,0 0-16,25 0 0,-25 0 15,0 0-15,0 0 0,24 0 16,-24 0-16,0 0 0,25 0 16,-25 0-16,0 0 15,0 0-15,25 0 0,-25 25 16,0-25-16,0 25 0,0-25 0,0 0 15,0 25-15,0-25 0,0 0 0,0 0 16,0 24-16,0-24 0,0 0 0,0 25 16,0-25-16,0 0 0,0 0 15,-25 0-15,25 25 0,-25-25 0,25 0 16,0 0-16,-24 0 0,24 0 0,0 0 15,0 0-15,-25 0 16,25 0-16,0 0 0,0 0 0,0 0 16,0-25-16</inkml:trace>
  <inkml:trace contextRef="#ctx0" brushRef="#br0" timeOffset="468183.7785">15131 16470 0,'0'0'15,"25"0"-15,-25 0 0,0 0 0,0 0 16,0 0-16,24 25 0,-24-25 0,0 0 15,0 25-15,0-25 16,0 0-16,0 25 16,0 0-1,-24-25-15,24 24 0,0-24 0,0 0 16,0 0-16,0 0 0,0 0 0,0 0 0,0 0 15,0 0-15,0 0 16,0 0-16,0-24 0,0 24 16,24 0-1,-24 0-15,0 0 0,25 0 0,-25 0 0,0 0 16,0 0-16,0 24 0,0-24 15,0 0-15,0 0 16,0 25-16,0-25 0,0 25 0,0-25 16,0 25-16,0-25 0,0 0 15,-25 25-15,25-25 0,0 0 16,0 0-16,0 24 15,-24-24-15,-1 25 0,25-25 16,0 0-16,-25 25 16,25-25-16,0 0 0</inkml:trace>
  <inkml:trace contextRef="#ctx0" brushRef="#br0" timeOffset="468725.8095">15255 16446 0,'0'0'15,"0"0"-15,0 0 0,0 0 16,25 0-16,-25-25 0,0 25 0,0 0 15,24 0-15,-24-25 16,25 25-16,-25 0 0,25 25 0,-25-25 16,0 0-16,25 0 0,-25 25 0,0-25 15,0 0-15,0 24 0,0-24 0,0 25 0,0-25 16,0 0-16,-25 25 0,25-25 0,0 25 0,0-25 15,0 0-15,-25 25 16,25-25-16,0 0 0,0 0 0,0 0 0,0 0 16,0 0-16,0 24 0,0-24 15,0 0-15,0 25 16,25-25-16,-25 0 0,0 0 15,0 25-15,25-25 16,-25 25-16,25-25 0,-25 0 0,0 0 16,0 25-16,0-25 0,0 0 15,0 24-15,0-24 16,0 0-16,0 25 0,-25-25 0,25 25 15,0-25-15,0 0 0,-25 0 0,25 25 0,0-25 16,-25 0-16,25 25 0,-25-25 0,25 0 16,-24 0-16,24 0 0,-25 24 15,0-24-15</inkml:trace>
  <inkml:trace contextRef="#ctx0" brushRef="#br0" timeOffset="541879.9937">24705 13568 0,'0'0'0,"0"0"15,0-25-15,0 25 16,-24 0-16,24 0 0,0 0 16,-25 25-16,25-25 0,-50 25 15,50-25-15,-49 50 0,49-26 0,-25-24 16,0 25-16,0 0 0,-24 25 15,24-26-15,0 1 0,-49 50 0,49-51 16,-25 26-16,-24 0 16,74-26-16,-25 1 0,0-25 15,25 25-15,-25 0 0,1 0 16,24-1-16,-25 1 0,25-25 0,-25 25 15,25-25-15,0 25 0,-25-25 16,25 0-16,0 0 0,0 0 16,0 0-16,0 0 0,0 0 0,0 0 15,25-25-15,-25 25 0</inkml:trace>
  <inkml:trace contextRef="#ctx0" brushRef="#br0" timeOffset="542315.0186">24085 13866 0,'0'0'0,"0"0"16,-24 0-16,24 0 0,0 0 0,-25 25 15,25-25-15,0 0 0,-25 24 16,0 1-16,0-25 0,25 25 0,0 0 0,-24-25 16,24 25-16,-25-1 0,25-24 15,-25 50-15,0-25 0,25 0 0,-25-1 0,25-24 16,-25 25-16,1 25 15,24-50-15,-25 25 0,25-1 0,0-24 16,0 25-16,0-25 0,0 25 0,0-25 16,0 25-16,0-25 0,25 0 15,-25 0-15,0 0 0,24 0 16,1 0-16,0 0 0,25 0 15,-25 0-15,24 0 0,-24 0 16,49-25-16,-49 25 0,25 0 0,-25-25 16,-1 25-16,26 0 0,-25-25 15,24 25-15,-24 0 0,-25-24 0,25 24 0,-25 0 16,25 0-16,-25 0 0,0 0 0,0 0 15,0 0-15,-25 0 0,25 24 16</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10:19:04.221"/>
    </inkml:context>
    <inkml:brush xml:id="br0">
      <inkml:brushProperty name="width" value="0.05292" units="cm"/>
      <inkml:brushProperty name="height" value="0.05292" units="cm"/>
      <inkml:brushProperty name="color" value="#0070C0"/>
    </inkml:brush>
  </inkml:definitions>
  <inkml:trace contextRef="#ctx0" brushRef="#br0">10740 7640 0,'0'0'0,"0"0"16,0 0-16,0 0 15,0 0-15,0 0 0,0 0 16,0-25-16,0 25 15,0 0-15,0 0 0,0 0 16,0 0 0,-24 0-16,24 0 0,-25 25 15,25-25-15,0 0 0,0 0 0,-25 0 16,25 0-16,0 0 0,0 0 0,-25 25 15,25-25-15,-25 0 0,25 0 0,0 0 16,0 24-16,-24-24 16,-1 0-16,25 25 15,-25 0 1,0-25-16,0 25 0,25-25 0,0 0 15,0 25-15,-24-25 0,24 0 16,-25 24-16,25-24 0,0 0 0,0 0 16,0 25-16,-25-25 0,25 0 0,0 0 15,0 25-15,0-25 0,0 0 0,-25 0 16,25 25-16,0-25 0,0 0 15,-25 25-15,25-25 0,0 0 16,0 24-16,0-24 16,-24 25-16,24 0 0,0 0 15,0-25-15,0 25 0,0-25 16,0 25-16,0-1 0,0-24 15,0 25-15,0-25 0,0 25 16,0-25-16,0 25 0,0-25 16,0 25-16,0-25 0,-25 0 15,25 49 1,0-49-16,0 25 0,0-25 0,0 25 15,0-25-15,0 0 0,0 25 16,0-25-16,0 24 0,0-24 16,0 25-16,0-25 0,0 25 0,0-25 15,0 25-15,25-25 0,-25 25 16,0-25-16,0 0 0,0 24 15,0-24-15,24 0 0,-24 25 0,0-25 0,0 25 16,25-25-16,-25 0 0,0 0 0,25 25 16,-25-25-16,0 0 0,25 25 15,-25-25-15,0 0 0,0 24 0,0-24 16,25 0-16,-25 0 0,0 25 15,24-25-15,-24 0 0,0 25 16,0-25-16,25 0 0,-25 0 16,0 0-16,25 25 0,-25-25 0,25 0 15,-25 0-15,0 0 16,25 25-16,-1-25 0,1 0 0,-25 0 15,25 0-15,-25 0 0,0 0 0,25 24 16,0-24-16,-1 0 0,1 0 16,0 0-16,-25 0 0,25 0 15,0 0-15,-1 0 0,-24 0 16,25 0-16,0 0 0,-25 0 0,25 0 15,-25 0-15,49 0 0,-49 0 0,25 0 16,-25 0-16,50 0 0,-50 0 16,25 0-16,-25 0 0,24 0 0,-24 0 0,25 0 15,-25 0-15,25 0 16,-25 0-16,25 0 0,-25 0 0,0 0 0,25 0 15,-25 0-15,25 0 0,-1 0 0,-24 0 16,0 0-16,25 0 0,0 0 16,0 0-16,-25 0 0,0 0 15,25 0-15,-25 0 0,24 0 0,1 0 16,-25 0-16,25 0 0,-25 0 15,25 0-15,0 0 0,-1 0 16,-24 0-16,25 0 0,0 0 16,0 0-16,24 0 0,-49 0 0,25 0 0,-25-24 15,25 24-15,-25 0 0,25 0 16,0 0-16,-25 0 0,24 0 0,-24 0 15,0 0-15,25 0 0,0 0 16,-25 0-16,25 0 0,-25 0 16,25 0-16,-25 0 15,24 0-15,1 0 0,0 0 16,-25 0-16,25 0 0,-25 0 0,25 0 0,-25 0 0,24 0 15,-24 0-15,25 0 0,0 0 16,0 0-16,0 0 0,-25 0 16,24 0-16,-24 0 0,25 0 15,0 0-15,0 0 0,0 0 16,0 0-16,-1 0 0,1 0 15,-25 0-15,25 0 16,0 0-16,24 0 0,-24 0 16,-25 0-16,0 0 15,25 0-15,0 0 0,-25 0 0,0 0 0,25 0 16,-1 0-16,1 0 0,-25 0 0,25 0 15,-25 0-15,25 0 0,0 0 0,-25 0 16,24 0-16,1 0 0,0 0 16,-25 0-16,25 0 0,-25 0 15,0 0-15,25 0 0,-1 0 16,-24 0-16,25 0 0,-25 0 0,25 0 15,0 0-15,-25 0 0,0 0 16,25 0-16,-25 0 16,24 0-16,-24 0 0,25 0 0,-25 0 15,0 0-15,0 0 0,25 0 0,-25 0 16,0 0-16,25 0 0,-25 0 15,25-25-15,-25 25 0,24 0 16,1 0-16,-25 0 16,25 0-16,-25 0 0,25 0 15,-25 0-15,25 0 0,-25 0 16,0 0-16,24 0 0,-24 0 0,0 0 15,25 0-15,-25 0 0,0 0 0,0 0 16,25 0-16,-25 0 0,0 0 0,0 0 0,25 0 16,-25 0-16,0 0 0,25 0 15,-25 0-15,0-25 0,25 25 0,-25 0 16,24 0-16,-24 0 15,25 0-15,-25 0 16,0 0-16,25 0 16,-25 0-16,25 0 0,0 0 0,-25 0 0,0 0 15,24 0-15,-24 0 0,25 0 0,-25 0 16,0-25-16,25 25 15,0 0-15,-25 0 0,0 0 16,25 0-16,-25 0 0,0 0 0,0 0 16,0 0-16,0 0 15,24 0-15,-24 0 16,0 0-16,25 0 0,-25 0 15,0 0-15,0 0 0,25 0 0,-25 0 16,0 0-16,0 0 0,0 0 0,0 0 16,0-25-16,0 25 0,25 0 0,-25 0 0,0 0 15,0 0-15,0 0 0,0 0 16,25 0-16,-25 0 15,24 0-15,-24 0 0,0 0 0,0 0 16,0 0-16,25 0 0,-25 0 0,0 0 16,0 0-16,0 0 0,25 0 0,-25 0 15,0 0-15,0 0 0,0 0 16,0 0-16,25 0 15,-25 0-15,0 0 0,0 0 0,25-24 16,-25 24-16,0 0 16,0 0-16,24 0 0,-24 0 0,0 0 0,0 0 15,25 0-15,-25 0 16,25 0-16,0-25 0,-25 25 0,0 0 15,25 0-15,-1 0 16,-24 0-16,25 0 0,-25 0 16,0 0-16,0 0 0,0 0 0,0 0 15,25 0-15,-25 0 0,0 0 16,0 0-16,0 0 0,0 0 15,25 0-15,-25-25 0,0 25 16,0 0-16,0 0 0,25 0 0,-25 0 16,0-25-16,0 25 0,0 0 0,0 0 0,0 0 15,24 0-15,-24 0 0,0 0 16,0 0-16,0 0 0,0-25 15,25 25-15,-25 0 0,0 0 16,0 0-16,0 0 0,25-24 16,-25 24-16,0 0 0,25-25 15,-25 25-15,0 0 0,0 0 0,25 0 16,-25-25-16,0 25 0,0 0 0,0 0 15,0-25-15,24 25 0,-24 0 16,0 0-16,0-25 0,0 25 0,0 0 16,0 0-16,0 0 0,0-24 0,0 24 15,0 0-15,0-25 0,0 25 0,25 0 16,-25-25-16,0 25 0,0-25 15,0 25-15,0 0 0,0 0 0,0-25 16,0 25-16,0 0 0,0-24 0,0 24 16,0 0-16,-25-25 0,25 25 15,0 0-15,0-25 0,0 25 16,0 0-16,0-25 0,0 25 15,0 0-15,-24-25 0,24 25 16,0 0-16,0 0 0,0-24 16,0 24-16,-25 0 0,25-25 0,0 25 0,-25 0 15,25-25-15,0 25 16,-25-25-16,25 25 0,0 0 0,-25-25 15,25 25 1,-24-25-16,24 25 0,-25 0 0,25 0 0,0-24 16,-25 24-16,0-25 15,25 25-15,-25 0 0,25-25 16,-49 0-16,24 25 15,25 0-15,0-25 0,-25 25 0,25 0 16,-49-24-16,24 24 16,25-25-16,-25 25 0,0-25 15,-24 25-15,49 0 0,-25-25 16,0 25-16,0 0 0,25-25 15,-25 25-15,1 0 0,-1 0 0,25-24 16,-50 24-16,25 0 0,1 0 0,24 0 16,-25-25-16,0 25 15,0 0-15,-24 0 0,24 0 0,25 0 16,-25 0-16,0-25 15,-25 25-15,26 0 0,-1 0 0,0 0 0,25-25 16,-25 25-16,0 0 0,25 0 0,-24 0 16,24 0-16,-25 0 0,0-25 15,25 25-15,-25 0 0,25 0 0,-25 0 16,25 0-16,-24 0 0,24 0 15,-25 0-15,25 0 0,-25 0 0,0 0 16,0 0 0,1 0-16,-26 0 0,25 0 0,25 0 0,-25 25 15,1-25-15,-1 0 16,0 0-16,0 0 0,0 0 0,1 0 15,-1 0-15,25 0 0,-50 0 16,25 0-16,25 0 0,-24 0 16,-1 0-16,0 0 0,25-25 0,-25 25 15,25 0-15,-49 0 16,24 0-16,0 0 0,25 0 0,-25 0 0,25 0 15,-25 0-15,25 0 0,-25 0 16,25 0-16,-24 0 16,-1 0-16,-74 0 15,99 0-15,-50 25 16,25-25-1,-49 0-15,74 0 16,0 0-16,-25 0 0,25 0 0,0 0 16,-25 0-16,25 0 15,-74 25 1,74-25-16,-50 0 0,25 25 0,25-25 15,-24 0-15,24 0 0,-25 0 16,25 0-16,0 0 0,-25 0 0,0 0 16,25 0-16,-25 0 0,25 0 15,-24 0-15,-1 0 0,0 0 16,0 25-16,25-25 0,-25 0 0,1 0 15,-1 0-15,0 0 0,25 0 0,-25 0 0,0 0 16,25 0-16,-24 0 0,-1 24 0,25-24 16,-25 0-16,25 0 0,0 0 0,0 0 15,-25 0-15,25 0 16,0 0-16,0 0 0,0 0 15,0 0-15,-25 0 16,0 0-16,25 0 0,-24 0 0,24 0 16,-25 0-16,0 0 0,25 0 15,-25 0-15,0 0 0,25 0 0,-24 0 16,-1 0-1,25 0-15,-25 0 0,25 0 0,0 0 16,0 0-16,-25 0 0,25 0 0,0 0 16,-25 0-16,1 0 15,-1 0-15,0 0 16,-25 25-16,26-25 0,-26 25 15,50-25-15,-25 25 0,25-25 0,-25 25 16,25-25-16,-24 24 0,24-24 16</inkml:trace>
  <inkml:trace contextRef="#ctx0" brushRef="#br0" timeOffset="2167.1239">10815 8731 0,'0'0'0,"0"0"16,0 0-16,0 0 0,0 0 0,-25 0 0,25 0 15,0 0-15,0 0 0,0-25 16,-25 25-16,25 0 0,-25 25 16,25-25-1,-24 0-15,-1 0 0,25 0 16,0 25-16,-25-25 0,25 0 0,0 0 15,0 0-15,-25 25 0,25-25 0,0 0 16,-25 0-16,25 25 0,-24-25 0,24 0 16,-25 24-16,25-24 0,0 0 15,-25 25-15,0 0 0,25-25 0,0 25 16,0-25-16,-25 25 0,25-25 15,-24 24-15,24 1 16,-25 0 0,0 0-16,25 0 0,0-25 15,0 0-15,-25 25 16,25-25-16,0 24 0,0 1 15,0 0-15,0-25 16,0 25-16,0-25 0,0 25 16,0-25-16,0 24 0,0 1 15,0 0-15,0-25 16,0 0-16,0 25 0,0-25 0,0 0 0,0 25 0,25-25 15,-25 0-15,0 24 16,0-24-16,0 25 0,0-25 16,25 25-16,-25-25 0,0 25 15,25 0-15,-25-25 0,0 0 16,24 24-16,-24 1 15,25-25-15,-25 25 16,25-25-16,0 25 0,-25-25 16,25 0-16,-25 0 15,24 25-15,1-25 16,0 0-16,0 0 15,0 0-15,-1 0 0,1 0 16,25 0-16,-25 0 0,-1 0 0,1 0 16,0 0-16,0 24 0,0-24 15,-1 0-15,26 0 0,0-24 16,-50 24-16,24 0 0,1 0 0,0 0 15,-25 0-15,25 0 0,25 0 16,-26 0 0,1 0-16,25 0 15,-1-25-15,-49 25 0,25 0 0,0 0 16,-25 0-16,74-25 0,-49 25 0,0 0 15,-25 0-15,25 0 16,24 0-16,-24 0 0,0 0 0,0 0 16,-25 0-16,25-25 0,-1 25 15,-24 0-15,25 0 0,-25 0 0,25 0 0,-25 0 16,25 0-16,-25 0 0,25 0 15,-1 0-15,1 0 0,-25 0 0,25 0 16,-25 0-16,25 0 0,0 0 0,-25 0 16,24 0-16,-24 0 0,25 0 15,-25 0-15,25 0 0,0 0 0,-25 25 0,25-25 16,-25 0-16,24 0 0,-24 0 15,50 0-15,-50 0 0,25 0 16,0 0-16,24 0 0,1 0 16,-25 0-16,0 0 0,-1 0 0,-24 0 15,25 0-15,0 25 0,0-25 16,0 0-16,-25 0 0,24 25 15,-24-25-15,25 0 0,0 0 0,-25 24 16,0-24-16,25 0 0,-25 0 0,25 0 16,-1 0-16,26 0 0,-25 0 15,-25 0-15,49 0 0,-24 0 16,50 0-16,-26 25 15,26-25-15,-51 0 0,-24 25 16,25-25-16,0 0 0,0 0 0,-25 0 0,25 0 16,-1 0-16,1 0 15,0 0-15,0 0 0,0 0 0,-25 0 16,25 0-16,24 0 0,-24 25 15,-25-25-15,25 0 0,-25 0 0,25 0 16,-1 0-16,1 0 0,-25 25 16,25-25-16,-25 0 0,25 0 15,0 0-15,-1 0 0,1 0 0,-25 0 0,25 24 16,0-24-16,0 0 0,49 0 15,-49 0-15,0 0 0,-1 0 0,1 0 16,-25 0-16,25 0 0,0 0 0,-25 0 16,25 0-16,-25 0 15,24 0-15,-24 0 0,0 0 0,25 0 16,-25 0-16,25 0 15,0 0-15,0 0 0,24-24 16,-24 24-16,25 0 0,-26 0 16,1 0-16,0 0 0,0 0 15,49-25 1,-24 25-16,-25 0 0,0 0 0,-25 0 15,0 0-15,24 0 0,-24 0 0,0 0 16,0 0-16,25 0 0,-25 0 16,25 0-16,-25 0 0,25 0 15,0 0-15,-25 0 16,49 0-16,-24 0 0,0 0 0,-25 0 15,49 0-15,1-25 0,-25 25 16,0 0-16,-25 0 0,24 0 16,-24 0-16,25 0 0,0 0 15,-25 0-15,25 0 16,-25 0-16,0 0 0,0 0 0,25 0 0,-25 0 0,0 0 15,0 0-15,24-25 16,1 25-16,0 0 0,25-25 16,-26 25-16,1 0 0,0-24 15,0 24-15,-25 0 16,25 0-16,-25 0 0,24 0 0,-24 0 15,0 0-15,25 0 16,-25 0-16,0 0 0,25 0 0,-25 0 16,25 0-1,-25-25-15</inkml:trace>
  <inkml:trace contextRef="#ctx0" brushRef="#br0" timeOffset="3356.192">15652 9302 0,'0'-25'0,"0"25"15,25 0-15,-25-25 0,0 25 16,24-25-16,-24 25 15,25-24-15,0-1 0,-25 25 0,25-25 16,-25 25-16,0 0 0,0-25 16,0 0-16,0 25 0,0-24 15,0 24-15,-25-50 16,25 50-16,0-25 0,-25 25 15,25 0-15,-25-25 0,25 0 0,0 25 16,-24 0-16,24-24 0,0 24 0,-25 0 0,25-25 16,-25 25-16,25 0 0,-25 0 15,0-25-15,1 25 16,-26-25-16,25 25 0,0 0 15,25-25-15,-49 25 0,-1-24 16,50 24-16,-25 0 0,0 0 0,25 0 16,-24-25-16,-1 25 0,0 0 0,25 0 15,-25-25-15,25 25 0,-49 0 16,24-25-16,0 25 0,0 0 15,0 0-15,1 0 0,-1-25 16,0 25-16,-25 0 0,26 0 0,-1 0 16,25 0-16,-25 0 15,-25 0-15,1-24 0,24 24 0,0 0 16,25 0-16,-74 0 0,74 0 15,-50 0-15,25 0 0,1 0 0,-1 0 16,0 0-16,0 0 0,0 0 16,-24 0-16,-26 0 0,26 0 15,-1 0-15,25 0 0,0 0 16,-24 0-16,-1 24 0,1-24 0,-1 0 15,25 0-15,0 0 0,1 0 16,-1 0-16,-99 0 16,99 0-16,-25 0 0,26 0 15,-1 0-15,-74 0 16,74 0-16,0 0 0,0 0 0,0 0 0,1 0 15,-1 0-15,0 0 0,-25 0 16,26 0-16,-1 0 0,0 0 0,0 0 16,0 25-16,-24-25 0,49 0 0,-50 0 15,50 0-15,-25 0 0,0 0 0,25 0 16,-24 0-16,-26 0 0,50 0 15,-25-25-15,-24 25 0,24 0 0,25 0 16,-25 0-16,0 0 0,-24 0 0,24 0 16,0 0-16,-25 25 0,26-25 0,-1 0 0,-25 0 15,25 0-15,1 0 0,-1 25 0,0-25 16,-49 0-16,49 0 0,25 0 15,-25 25-15,0-25 0,0 0 0,1 0 0,24 0 16,-25 0-16,0 0 0,25 0 0,-25 0 0,25 0 16,-25 25-16,0-25 0,25 0 15,-24 0-15,-1-25 0,25 25 16,-25 0-16,0 0 0,25 0 0,-25 0 0,1 0 15,24 0-15,-25 0 0,0 0 0,0 0 16,0 0-16,1-25 16,-26 25-16,25 0 0,25 0 0,-25 0 15,1 0-15,24 0 0,0 0 0,0 0 16,-25 0-16,25 0 0,0-25 15,0 25-15,0 0 0,0 0 0,-25 0 0,25 0 16,0 0-16,0 0 0,0 0 0,0 0 16,0 0-16,-25 0 0,25 0 0,0 0 0,-25 0 15,1 0-15,-1 0 0,0 0 16,0 0-16,0 0 0,1 0 0,-26 25 15,25-25-15,25 0 0,-25 0 0,1 0 16,24 0-16,-25 0 16,0 0-16,25 0 0,0 0 0,0 0 15,-25 0-15,25 0 0,0 0 16,0 0-16</inkml:trace>
  <inkml:trace contextRef="#ctx0" brushRef="#br0" timeOffset="6690.3827">10716 9748 0,'-25'0'0,"25"0"16,0-25-16,0 25 0,0 0 16,-25-24-16,25 24 15,-25 0-15,25-25 16,0 25-16,-25 0 0,25 0 0,0 0 15,0 0-15,0 0 0,-24 0 0,24 0 16,0 0-16,-25 0 0,25 0 16,0 0-16,-25 0 0,25 25 15,-25-25-15,25 0 0,0 24 0,-25-24 16,25 0-16,-24 25 15,24-25-15,-25 25 0,25 0 16,0-25-16,-25 25 0,0 24 16,25-49-16,0 25 0,0-25 15,-25 25-15,25 0 0,0-1 0,0 1 16,0-25-16,0 25 0,0 0 0,0-25 15,0 25-15,0 0 0,0-25 0,0 24 16,0-24 0,25 50-16,-25-25 0,25-25 0,-25 25 15,25-1-15,-25 26 16,0-50-16,25 25 0,-1 0 15,-24-1-15,25-24 0,-25 25 0,0-25 0,25 25 16,-25 0 0,25 0-16,0-1 0,-25-24 0,24 25 0,-24-25 15,25 0-15,-25 0 0,25 25 0,-25-25 16,25 0-16,0 0 0,-25 0 15,49 0-15,26 0 16,-51 0-16,26 0 0,0 0 16,-26 0-16,1 0 0,0 0 15,0 25-15,-25-25 16,49 0-16,-24 0 0,0 0 15,0 0-15,0 0 0,-25 0 16,74 0-16,-49 0 0,-25 0 16,50 0-16,-1 0 15,26 0-15,-51 0 16,26 0-16,24 0 0,-74 0 15,25 0-15,25 25 0,-50-25 0,49 0 16,-24 0-16,-25 0 0,50 0 16,-25 0-16,-1 0 15,26 0-15,0 0 0,-1 0 16,26 0-1,-1 0-15,1 0 0,-51 0 16,1 0-16,25 0 0,-25 0 16,24 0-16,-24 24 0,0-24 15,24 0-15,26 0 0,-50 0 0,-1 0 16,1 0-16,0 0 0,0 0 0,0 0 15,-1 0-15,1 0 0,25 0 0,-25 0 16,74 0-16,-74 0 16,-25 0-16,24 0 0,1 0 15,0 0-15,0 0 0,0 0 0,-1 0 0,-24 0 16,25 0-16,-25 0 0,50 0 15,-50 0-15,25 0 0,24-24 16,-49 24-16,25 0 0,-25 0 0,25 0 16,0 0-16,-25 0 15,25 0-15,24 0 0,-49 0 16,25-25-16,-25 25 0,25 0 15,-25 0-15,25 0 0,-25 0 0,24 0 16,-24 0-16,25-25 0,0 25 16,25 0-16,-26-25 15,-24 25-15,25 0 0,0 0 0,-25 0 16,25 0-16,-25 0 0,0 0 0,0 0 0,25-25 15,-25 25-15,0 0 0,0 0 0,24 0 16,-24 0-16,0 0 0,25 0 16,0 0-1,-25 0-15,25 0 0,-25 0 16,25 0-16,-1 0 15,-24 0-15,25 0 0,-25 0 16,25 0-16,-25 0 0,0-24 0,25 24 16,-25 0-16,25 0 15,-25-25-15,0 25 0,24 0 0,-24 0 16,0 0-16,0 0 0,25 0 15,-25 0-15,25 0 0,-25 0 0,0-25 16,25 25-16,-25 0 0,0 0 16,25 0-1,-25 0-15,49-25 16,-49 25-16,0 0 0,0 0 0,25 0 15,-25 0-15,0 0 0,25 0 0,-25 0 16,0 0-16,0 0 0,0 0 16,25 0-16,-25 0 0,24 0 15,-24 0-15,0 0 0,25 0 0,-25-25 16,25 25-16,-25 0 15,0 0-15,25 0 0,-25 0 0,25 0 16,-25 0-16,25 0 0,-25 0 0,0 0 16,0 0-16,24 0 0,-24 0 15,0 0-15,25 0 0,-25 0 16,0 0-16,0 0 0,0 0 0,0-24 15,0 24-15,25 0 0,-25 0 16,0 0-16,0 0 0,0 0 0,25 0 16,-25 0-16,0 0 0,0 0 15,25 0-15,-25 0 0,0 0 16,0 0-16,0 0 0,0 0 0,0 0 15,0 0-15,24-25 0,-24 25 0,0 0 16,0 0-16,0-25 0,0 25 0,25 0 0,-25 0 16,0 0-16,0-25 15,0 25-15,0 0 0,25-25 16,-25 25-16,0 0 0,0-24 15,0 24-15,0 0 0,0 0 0,0-25 16,0 25-16,0 0 0,0-25 16,0 25-16,0 0 0,0 0 0,0-25 0,0 25 15,0 0-15,0-25 0,0 25 16,0 0-16,0-24 0,0 24 15,0-25-15,0 25 16,0 0-16,0-25 0,-25 25 0,25 0 0,0 0 16,0-25-16,0 25 15,0-25-15,0 0 16,-25 1-16,25 24 15,0 0-15,0-25 0,-24 25 0,24 0 16,0-25 0,0 25-16,-50-25 15,50 25-15,0-25 0,-25 25 0,25 0 16,0 0-16,-25 0 0,25-24 0,0 24 15,-24 0-15,24 0 0,-25 0 16,25-25-16,0 25 0,-25 0 0,25 0 16,-25 0-1,0-25-15,0 25 0,25 0 0,-24-25 16,24 25-16,-25 0 0,25 0 0,0 0 15,-25 0-15,0-25 0,25 25 16,-25 0-16,1 0 0,24 0 0,-25-24 16,25 24-16,-25 0 15,0 0-15,25 0 0,-25 0 16,1-25-16,24 25 0,-50 0 15,50 0-15,-25 0 0,25 0 0,-25 0 16,25 0-16,-24 0 0,-1 0 16,0 0-16,0 0 0,25 0 15,-25 0-15,25 0 16,-24 0-16,-26 0 15,25 0-15,-24 0 0,24 0 0,25 0 16,-25 0-16,0 0 0,25 0 0,-25 0 0,1 25 16,24-25-16,-25 0 0,0 0 0,25 0 15,-25 0-15,0 0 0,1 0 16,-1 0-16,25 0 0,-25 0 0,25 0 0,0 0 15,-25 0-15,0 0 16,25 0-16,-24 0 16,24 0-16,-25 0 0,0 0 15,25 0-15,-25 0 0,25 0 0,-25 0 16,25 0-16,-25-25 15,1 25-15,-1 0 16,25 0-16,-50 0 0,50 0 0,-25 0 0,25 0 16,-49 0-16,49 0 15,-25 0-15,-25-25 0,26 25 16,-1 0-16,0 0 0,0 0 15,0 0-15,1 0 0,-1 0 0,25 0 16,-25-25-16,-25 25 0,26 0 0,24 0 16,-25 0-16,0 0 0,0 0 0,0 0 15,1 0-15,-1 0 0,0 0 0,0 0 0,25 0 16,-25 0-16,1 0 0,24 0 15,-50 25-15,25-25 0,25 0 0,-25 0 16,1 0-16,-1 0 0,25 0 0,-50 25 0,50-25 16,-25 0-16,-24 0 15,49 0-15,-50 0 0,50 0 0,-50 0 16,50 0-16,-24 0 15,-1 0-15,25 0 0,-25 0 0,25 0 0,-25 0 16,25 0-16,-25 0 0,25 0 0,-24 0 0,24 0 16,0 0-16,-25 0 15,25 0-15,-25-25 0,0 25 0,0 0 16,25 0-16,-24 0 0,24 0 15,-25 0-15,0 0 0,0 0 0,25-25 16,-25 25-16,1 0 0,-1 0 0,25 0 16,-25 0-16,0 0 0,25 0 15,-25 0-15,1 0 0,24 0 16,0 0-16,-25 0 0,0 0 0,25 0 0,0 0 15,0 0-15,-25 0 0,25 0 0,0 0 16,-25 0-16,25 0 0,0 0 0,-24 0 16,24 25-16,-25-25 0,25 0 0,-25 0 15,0 0-15,0 0 0,25 0 0,-24 0 0,-1 0 16,0 0-16,-25 25 15,25-25-15,1 0 16,-1 0-16,0 0 0,25 25 0,0-25 16,-25 0-16,25 0 15,0 0-15,0 0 0,0 0 16,0 0-16,0 0 0,-25 0 15,25 0-15,0 0 0,-24 0 0,24 0 16,0 0-16,-25 0 0,25 0 16,-25 24-16,0-24 15,25 0-15,-25 0 0,25 0 0,0 0 16,0 0-16,0 0 0,0 25 15,0-25-15,0 0 0,0 0 0,0 0 16,0 0-16,25 0 0,-25 25 16,0-25-16,-25 0 0</inkml:trace>
  <inkml:trace contextRef="#ctx0" brushRef="#br0" timeOffset="9480.5423">10542 10666 0,'0'0'0,"0"0"0,0 0 0,0 0 16,0 0-16,-25 0 0,25-25 15,0 25-15,0 0 0,0 0 16,-25 0-1,1 0-15,-1 0 0,0 25 16,25-25-16,-25 0 0,25 25 0,-25-25 16,25 25-16,-24-25 0,-1 24 0,25-24 15,0 25-15,-25 0 16,0 25-16,25-26 15,-25 1-15,25 0 0,0 0 0,0 0 16,0-25-16,0 24 16,0 26-16,0 0 0,0-1 15,25-24-15,-25 0 0,0 0 0,0-25 0,0 25 16,25-1-16,-25 1 0,0 0 15,25 0-15,-25 24 16,25-24-16,-25 25 16,24-1-16,1-24 0,-25-25 0,25 25 15,-25 0-15,25 0 16,24-1-16,-49-24 0,50 25 15,-50-25-15,50 25 16,-1 0-16,1 0 0,24-1 16,-49-24-16,0 0 0,0 0 15,-1 0 1,100 0-16,-99 0 0,0-24 0,0 24 15,0 0-15,24 0 0,26 0 16,-50-25-16,-1 25 0,51 0 16,-50 0-16,-1 0 0,51 0 0,-1-25 15,-24 25-15,-25 0 0,49-25 16,-49 25-16,49-25 0,-49 25 15,25-24-15,24 24 0,-49-25 0,0 25 16,-1 0-16,26 0 16,0-25-16,-1 25 0,-24 0 0,25 0 15,-25 0-15,-1 0 0,1 0 0,0 0 16,0 0-16,0 0 0,-1 0 0,1 0 15,0 25-15,25-25 16,-1 0-16,-24 0 0,25 0 16,-26 25-16,1-25 0,25 0 15,-25 0-15,74 24 0,-74-24 16,24 25-16,-24-25 0,0 25 0,-25-25 15,25 0-15,-1 25 0,-24-25 16,0 0-16,25 25 0,-25-25 0,25 0 16,-25 0-16,25 0 15,-25 0-15,49 0 0,-24 0 16,-25 0-16,50 0 0,-50 0 15,50 0-15,-50 0 0,24 24 0,-24-24 0,25 0 16,0 0-16,-25 0 0,25 0 0,-25 25 16,25-25-16,-1 0 0,1 0 15,25 0-15,-25 0 0,-25 0 16,24 0-16,26 0 0,-50 0 15,25 0-15,0 0 0,-1 0 0,-24 0 16,25 0-16,0-25 0,-25 25 16,25 0-16,-25 0 0,0 0 0,25 0 0,-25 0 15,24 0 1,-24 0-16,25 0 0,0 0 15,0-24-15,0 24 0,-25 0 0,49 0 16,-24 0-16,-25 0 0,25-25 16,-25 25-16,49 0 15,-24 0-15,-25 0 0,25-25 16,-25 25-16,25 0 15,-25 0-15,0 0 16,25 0-16,-1 0 16,1 0-16,-25 0 0,25-25 0,-25 25 0,25 0 15,-25 0-15,25-25 0,-25 25 0,0 0 16,24 0-16,1-24 15,-25 24-15,0-25 0,25 25 0,-25 0 16,0 0-16,0 0 0,0 0 16,0 0-16,25-25 15,-25 25-15,0 0 0,25-25 16,-25 25-1,25-25-15,-25 25 0,0 0 0,24 0 0,-24 0 16,0 0-16,0-24 0,25 24 0,-25 0 16,0 0-16,0 0 0,0 0 15,25-25-15,-25 25 16,0 0-16,25 0 15,-25 0-15,0-25 0,25 25 0,-25 0 16,0 0-16,0 0 0,24-25 16,-24 25-16,0 0 0,0 0 15,0 0-15,0-25 0,0 25 0,0 0 16,0 0-16,25 0 15,-25-24-15,0-1 0,0 25 16,0 0-16,0-25 0,0 25 0,0 0 0,0-25 0,0 25 16,25-25-16,-25 25 15,0 0-15,0-24 0,0 24 0,0 0 16,0-25-16,0 25 15,0-25-15,0 25 16,0-25-16,-25 0 0,25 25 16,0-25-16,0 25 0,0-24 0,0-1 15,0 25-15,0 0 0,0-25 0,0 25 16,0 0-16,0-25 0,0 25 15,0-25-15,-25 25 0,25-49 16,-24 49-16,24-25 0,0 25 0,-25-25 0,25 25 16,-25-25-16,25 1 0,0 24 0,-25-25 15,25 25-15,-25 0 0,25-25 0,0 25 16,-24 0-16,24-25 0,-25 25 15,25-25-15,-25 25 0,0-24 16,25 24-16,-25 0 0,25-25 0,-25 25 16,25 0-16,-24-25 0,-1 25 0,25 0 15,-25-25-15,25 25 16,-50-25-16,26 1 0,-1 24 0,0-25 15,0 25-15,0-25 16,1 25-16,-1-25 16,-25 0-16,25 25 0,1 0 15,-51-24-15,75-1 0,-25 25 16,-24 0-16,-1-25 0,25 25 15,1 0-15,-1 0 0,0 0 0,0-25 16,0 25-16,-24 0 16,24 0-16,25-25 0,-25 25 0,-24 0 15,24 0-15,0-24 0,0 24 0,-24 0 16,49 0-16,-25 0 0,0 0 0,0 0 15,0 0-15,25 0 0,-25 0 0,-24 0 16,49 0-16,-25 0 0,0 0 16,0 0-16,25 0 0,-24 0 0,-26 24 15,50-24-15,-25 0 0,0 0 0,1 0 0,-1 0 16,25 0-16,-25 0 0,0 0 0,0 0 0,25 0 15,-24 0-15,-26 0 16,50 0-16,-50 25 0,26-25 16,-26 0-16,0 25 0,50-25 0,-24 0 15,-1 0-15,-25 25 0,50-25 0,-25 0 0,1 0 16,24 25-16,-25-25 0,0 0 15,25 0-15,-25 0 0,-24 0 16,49 0-16,-25 0 0,25 0 0,-50 0 16,50 0-16,-50 24 0,50-24 15,-24 0-15,24 0 0,-25 0 0,0 0 16,0 0-16,0 0 0,1 25 0,24-25 15,-25 0-15,25 0 0,-25 0 0,25 0 0,-25 0 16,25 0-16,-25 0 0,25 0 0,0 0 16,-24 25-16,-1-25 15,25 0-15,-25 0 0,-25 25 0,26-25 16,-1 0-16,0 0 15,0 0-15,-49 25 0,49-25 16,0 0-16,-49 0 0,49 0 0,0 0 16,0 0-16,1 0 0,-1 0 15,-25 0-15,1 0 0,49 0 16,-25 0-16,25 0 0,0 24 15,-25-24-15,25 0 0,-25 0 0,25 0 0,0 0 16,-25 0-16,25 0 0,-25 0 16,1 25-16,-1-25 15,0 0-15,0 0 0,0 25 0,1-25 16,24 0-16,-50 25 0,25-25 15,25 25-15,-25-25 0,25 0 0,-24 0 16,24 24-16,0-24 0,-25 0 0,0 25 16</inkml:trace>
  <inkml:trace contextRef="#ctx0" brushRef="#br0" timeOffset="17005.9727">15032 7813 0,'0'0'0,"0"0"0,0 0 16,0 0-16,0 0 0,-25 0 0,25 0 16,0 0-16,-25 0 15,25 0-15,0 0 0,0 0 16,-25 0-16,0 25 15,1-25-15,24 0 0,0 0 16,-25 25-16,25-25 16,0 0-16,-25 0 0,25 0 0,0 0 0,-25 25 15,25-25-15,0 0 16,0 0-16,-25 25 15,25-1-15,0-24 0,-24 25 16,24-25-16,0 25 0,0 0 16,-25 0-16,25-25 0,0 25 15,0-25-15,0 0 0,0 24 16,-25 1-16,25 0 0,0-25 15,0 25-15,0-25 16,0 25-16,0-25 0,0 24 0,0-24 16,0 25-16,0-25 0,0 25 15,0-25-15,0 25 0,0-25 0,0 0 16,0 25-16,0-1 15,0-24-15,0 25 16,25 0-16,-25 0 0,0-25 16,0 0-16,0 25 0,25-25 15,-25 24-15,0-24 0,0 0 16,0 25-16,0-25 15,24 25-15,-24-25 0,0 0 0,0 25 16,0-25-16,0 0 0,0 25 16,25-25-16,-25 0 0,0 0 15,0 24-15,0-24 0,0 0 0,0 0 0,25 0 16,-25 0-16,0 25 0,0-25 15,25 0-15,-25 0 16,0 0-16,0 0 0,25 25 0,-25-25 16,0 0-16,24 0 0,-24 0 15,0 0-15,25 25 0,-25-25 16,0 0-16,25 0 0,-25 0 15,0 0-15,25 0 16,0 0-16,-25 0 0,0 0 0,24 0 16,-24 0-16,25 0 0,-25 0 0,0 0 0,25 0 15,-25 0-15,0 0 0,25 0 0,-25 0 16,25 0-16,-25 0 0,0 0 0,24 0 0,-24 0 15,0 0-15,25 0 16,0 0-16,0 0 16,0-25-16,-1 25 0,1 0 15,0-25-15,-25 25 0,25 0 16,-25 0-16,25-25 0,0 25 0,-25 0 15,24-24-15,-24 24 16,25-25-16,0 25 0,-25-25 0,0 25 16,25 0-16,0-25 0,-25 25 15,0-25-15,24 25 0,-24 0 0,0-24 16,0 24-16,25-25 0,-25 25 0,0 0 15,0 0-15,0-25 16,0 0-16,0 0 0,0 25 16,0-24-16,0-1 15,0 0-15,0 0 0,0 25 16,0 0-16,0-25 15,0 1-15,0-1 0,0 25 0,0-25 16,0 25-16,0-25 0,0 25 16,0 0-16,-25-49 15,25 49-15,0 0 0,0-25 16,-24 25-16,24-25 0,0 25 0,0-25 0,0 25 15,0-25-15,0 25 16,-25-25-16,25 25 0,0-24 16,0 24-16,-25 0 15,25-25-15,0 25 0,-25 0 0,25 0 0,0-25 16,0 25-16,-25 0 0,25 0 15,-24 0-15,24 0 16,-25-25-16,25 25 0,-25 0 16,25-25-16,-25 25 0,0-24 15,25 24-15,-25 0 16,1-25-16,24 25 0,-25 0 0,25 0 15,-25 0-15,0 0 0,25 0 16,-25 0-16,25 0 0,-24 0 0,24 0 0,-25 0 16,0 0-16,0 0 0,0 0 15,25 25-15,-24-25 16,24 0-16,0 0 0,-25 0 15,25 0-15,0 0 0,0 0 0,0 0 16,-25 0-16,25 0 0,0 0 0,0 0 16,0 0-16,-25 0 15,25 0-15,0 0 0,0 0 0,0 0 16,0 0-16,0 0 0,0 0 15,0 0-15,0 0 0,0 0 0,0 0 16,0 0-16,0 0 0,0 0 0,0 0 16,0 0-16,0 0 0,0 0 15,0 0 1,0 0-16,0 0 15,0 0-15,0 0 0,0 0 0,0 0 16,0 0-16,0 0 0,0 0 16,0 0-16,0 0 0,0 0 15,0 0-15,0 0 0,0 0 16,0 0-16,0 0 0,0 0 0,0 24 0,0-24 15,0 0-15,0 0 0,0-24 16,0 24-16,0 0 0,0 0 16,0 0-16,0 0 0,0 0 0,0 0 15,0 0-15,0 0 0,0 0 16,0 0-16,0 0 0,0 0 0,0 0 15,0 0-15,0 0 0,0 0 16,0 0-16,0 0 0,0 0 16,0 0-16,0 0 0,0 24 15,0-24-15,-25 0 0</inkml:trace>
  <inkml:trace contextRef="#ctx0" brushRef="#br0" timeOffset="21641.2378">16917 8682 0,'0'0'16,"-25"0"-16,25 0 0,0 0 0,0 0 0,0 0 15,0 0-15,0 0 0,0 0 16,0 0-16,0 0 0,-25 0 16,25 0-16,0 0 0,-25 0 15,25 0-15,-24 0 0,24 0 16,0 0-16,-25 0 0,25 0 0,0 0 15,-25 0-15,25 0 0,-25 0 16,25 0-16,-25 0 16,25 0-16,-24 0 0,24 0 0,0 0 15,-25 0-15,25 24 16,-25-24-16,0 0 0,25 25 0,-25-25 15,1 25-15,-1-25 0,25 25 16,-25-25-16,0 25 0,25-25 16,0 24-16,-25 1 0,25-25 0,0 0 15,-24 25-15,24-25 0,0 25 0,0-25 16,-25 25-16,25-1 0,0-24 15,0 0-15,0 25 0,0-25 0,-25 25 16,25-25-16,0 25 0,0-25 16,0 25-16,0-25 0,0 25 0,-25-1 15,25-24-15,0 0 0,0 25 0,0-25 0,0 25 16,0 0-1,0 0-15,0-25 0,0 24 16,0 1-16,0 0 0,0 0 16,0-25-16,0 25 0,0-25 0,0 0 15,0 24-15,0 1 0,0-25 16,25 25-16,-25-25 0,0 0 0,0 25 15,0-25-15,0 25 16,25-25-16,-25 24 0,25-24 16,-25 25-16,0-25 0,24 25 15,-24-25-15,25 0 0,-25 0 0,0 25 0,25-25 16,0 0-16,0 0 0,-25 25 0,0-25 15,24 0-15,1 0 16,-25 0-16,25 24 0,-25-24 0,0 0 0,0 0 16,25 0-16,-25 0 0,0 0 0,0 0 15,25 0-15,-25 25 0,24-25 0,-24 0 16,25 0-16,-25 0 0,25 0 15,0 0 1,49 0-16,-49 0 0,0 0 0,-25 0 0,25 0 16,-1 0-16,-24 0 15,50 0-15,-25 0 0,0 0 16,-1 0-1,26 0-15,-25 0 0,0 0 16,24 0-16,-49 0 16,50 0-16,-50 0 15,49 0-15,-24 0 0,0 0 16,25 0-16,-26 0 0,-24 0 0,25 0 15,0 0-15,-25 0 16,0 0-16,0 0 0,25 0 16,-25 0-16,0 0 0,0 0 0,0 0 15,25 0-15,-25 25 16,0-25-16,0 0 0,0 0 15,25 0-15,-25 0 16,0 25-16,24-25 0,-24 0 16,0 0-16,25 0 0,0 25 15,-25-25-15,25 0 0,-25 0 16,0 0-16,0 0 0,25 24 15,-25-24-15,24 0 0,-24 0 16,25 0-16,-25 0 0,0 25 16,0-25-16,25 0 0,-25 0 0,25 0 15,-25 0-15,25 0 0,-1 0 16,1 0-16,0 0 0,0 0 15,-25 0-15,0 0 0,25 0 0,-1 0 16,-24 0-16,25 0 0,-25 0 16,25 0-16,-25 0 0,25-25 0,-25 25 15,0 0-15,25 0 16,-1 0-16,1 0 0,-25 0 15,25 0-15,-25 0 0,25 0 0,-25-24 16,25 24-16,-25 0 0,24 0 16,1 0-16,-25 0 15,50 0-15,-25-25 0,-25 25 0,0 0 0,24 0 16,-24 0-16,25 0 15,-25 0-15,25 0 0,-25-25 16,25 25-16,-25 0 0,25 0 16,-25-25-1,24 25-15,26-25 0,-50 25 0,25 0 16,-25 0-16,25 0 0,-25-24 0,25 24 15,-25 0-15,0 0 0,24 0 16,-24 0-16,0 0 0,0 0 16,0 0-16,0-25 0,0 25 15,25 0-15,-25-25 16,0 25-16,25-25 0,-25 25 15,25 0-15,-25-25 0,25 1 16,-1 24-16,-24 0 0,25-25 0,-25 25 16,0-25-1,25 0-15,-25 25 0,0-25 0,0 25 16,0-24-16,0 24 0,0-25 15,0 0-15,0 25 0,0-25 16,0 25-16,0-25 0,0 1 16,0 24-16,0-25 0,0 25 0,0-25 15,0 25-15,0 0 0,0-25 16,0 25-16,0 0 0,0 0 0,0 0 15,0-25-15,0 25 16,0 0-16,0 0 0,0 0 16,-25-24-16,25 24 0,0 0 15,0 0-15,0 0 0,0 0 0,0-25 16,-25 25-16,25-25 0,0 25 15,0 0-15,0-25 0,-24 25 16,24 0-16,0-25 0,0 25 16,-25-25-16,25 25 15,0-24-15,0 24 0,0 0 0,-25-25 16,25 25-16,0-25 0,0 25 15,0 0-15,-25-25 0,25 0 16,0 25-16,0 0 0,-25 0 0,25-24 16,0 24-16,-24 0 0,24-25 15,0 25-15,0 0 0,-25 0 0,25 0 0,0 0 0,-25-25 16,25 25-16,0 0 0,-25 0 15,25 0-15,-25-25 0,25 25 16,0 0-16,-25 0 0,1-25 16,24 25-16,-25 0 0,0 0 15,25 0-15,-25-24 0,0 24 0,25 0 0,-24 0 16,-1 0-16,0 0 0,25 0 0,-25 0 15,25-25-15,-25 25 0,25 0 16,0 0-16,-24 0 0,24 0 0,-25 0 0,25 0 16,-25 0-16,25 0 0,0 0 15,-25 0-15,25 0 0,0 0 16,-25 0-16,1 0 15,-1 0-15,0 0 0,25 0 0,-25 0 16,0 0-16,1-25 16,-1 25-16,25 0 0,-25 0 15,25 0-15,-25 0 0,25 0 16,0 0-16,-25 0 15,25 0-15,-24 0 0,24 0 16,-25 0-16,25 0 0,-25 0 0,0 0 16,25 0-16,-25 0 0,25 0 15,-24 0-15,24 0 0,-25 0 16,25 0-16,0 0 0,0 0 0,-25 0 15,25 0-15,0 0 16,-25 0-16,25 0 0,0 0 0,-25 0 16,25 0-16,0 0 0,-24 0 15,24 0-15,-25 0 0,25 0 0,0 0 0,-25 0 0,25 0 16,-25 0-16,0 0 0,25 0 15,-25 0-15,25 0 0,-24 0 16,24 0-16,-25 0 0,25 0 0,0 0 16,0 0-16,-25 0 0,25 0 0,0 0 15,0 0-15,0 0 0,0 0 0,0 0 16,-25 0-16,25 0 0,0 0 0,0 0 15,-25 0-15,25 25 0,-24-25 0,24 0 16,0 0-16,-25 0 0,25 0 0,-25 0 16,25 0-16,0 0 0,-25 0 15,25 0-15,0 0 0,0 0 0,0 0 0,0 0 16,-25 0-16,25 0 0,0 0 15,0 0-15,0 0 0,0 0 16,0 0-16,-24 0 0,24 0 16,0 0-16,-25 0 0,25 0 0,0 0 15,0 0-15,-25 25 0,25-25 16,0 0-16,-25 0 0,25 0 0,0 0 15,0 0-15,0 0 0,0 0 0,-25 0 16,25 0-16,0 0 16,0 0-16,-24 0 15,24 0-15,0 0 0,-25 0 16,25 0-16,0 0 0,0 0 0,-25 0 15,25 0-15,0 0 0,-25 0 0,25 0 16,0 0-16,-25 0 16,25 0-16,0 0 0,0 0 0,-24 0 15,24 0-15,0 0 16,0 0-16,0 0 0,0 0 0,0 0 15,0 0-15,-25 0 0,25 0 16,-25 0-16,25 0 16,-25 0-16,25 0 0,-25 0 0,25 0 15,-24 24-15,24-24 16,-50 0-16,50 0 0,0 0 0,-25 0 15,25 0-15,-25 0 16,25 0-16,0 0 0,0 0 16,0 0-16,-24 25 0,24-25 15,0 0-15,-25 0 0,25 0 16,-25 0-16,25 0 15,-25 0-15,25 0 0,0 0 0,0 0 16,0 0-16,0 0 0,0 0 0,0 0 16,0 0-16,0 0 15,0 0-15,0 0 0,0 0 0,0 0 16,0 0-16,0 0 15,0 0-15,0 0 0,0 0 16,0 0-16</inkml:trace>
  <inkml:trace contextRef="#ctx0" brushRef="#br0" timeOffset="30671.7543">15776 9723 0,'0'0'0,"0"0"15,0 0-15,0 0 16,0 0-16,0 0 0,-25 0 15,25 0-15,0 0 0,0-24 16,0 24-16,0 0 16,0 0-16,0 0 0,0 0 0,0 0 0,-25 0 15,25 0-15,0 0 0,0 0 16,-25 0-16,25 0 0,-24 0 15,24 0-15,-25 24 0,0-24 16,0 0-16,25 0 0,-25 0 0,25 25 16,-24-25-16,-1 0 0,0 25 15,25-25-15,-25 0 0,25 25 0,-25-25 16,1 25-16,24-25 0,-25 24 15,0 1-15,0 0 16,25 0-16,-25 24 16,25-24-16,0 0 0,-25-25 0,25 25 15,0 0 1,0 24-16,25-24 0,-25 0 15,0 0-15,0 0 16,0-1-16,25 1 0,-25-25 0,0 25 16,0-25-16,0 25 0,25-25 0,-25 25 15,0-25-15,0 24 0,0-24 16,25 0-16,-25 25 15,0-25-15,25 25 0,-25-25 0,0 0 16,0 0-16,24 25 0,-24-25 16,50 25-16,-50-25 0,25 0 15,-25 0-15,25 24 0,-1-24 16,1 0-16,-25 0 0,25 0 15,0 0-15,-25 0 0,25 0 16,-1 0-16,26 0 0,-50 0 0,25 0 16,24 0-1,1-24-15,-25 24 0,0 0 16,-1 0-16,1 0 0,0 0 15,0 0-15,0-25 0,-1 25 16,1 0-16,0 0 0,0 0 16,-25 0-16,25 0 0,-1 0 15,-24 0-15,0 0 0,25 0 16,-25 0-16,25 0 0,25 0 15,-50 0-15,24 0 0,1 0 0,0 0 16,0 0-16,-25 0 0,25 0 0,0 0 0,-25 0 16,24 0-16,1 25 15,-25-25-15,25 0 0,0 0 16,-25 0-16,0 0 15,25 24-15,-25-24 0,24 0 16,-24 0-16,0 0 0,50 0 16,-50 0-16,0 0 0,25 0 0,0 0 15,-1 0-15,1 0 16,0 0-16,-25 0 0,25 0 15,-25 25-15,25-25 0,-1 0 0,-24 0 16,0 0-16,0 0 16,50 0-16,-50 25 0,25-25 15,-25 0-15,0 0 0,0 0 0,25 0 16,-25 0-16,24 0 0,-24 0 15,25 0-15,0 0 0,0 0 0,-25 0 16,25 0-16,-25 0 0,24 0 0,1 0 0,-25 0 16,25 0-16,-25 0 0,25 0 15,0 0-15,-1 0 0,1 0 0,-25 0 16,0 0-16,25 0 0,-25 0 0,25 0 15,-25 0-15,25 0 16,-25 0-16,24 0 0,-24-25 0,0 25 16,25 0-16,-25 0 0,0 0 0,25 0 0,-25 0 15,25 0-15,-25-25 0,25 25 0,-25 0 16,24 0-16,-24 0 0,25-24 0,-25 24 15,25 0-15,-25 0 0,25 0 0,-25-25 16,25 25-16,-25-25 16,0 25-16,0 0 0,0 0 0,0 0 0,25-25 15,-25 25-15,0 0 0,0-25 16,0 25-16,0 0 0,24-24 0,-24 24 15,0 0-15,25-25 0,-25 25 16,0-25-16,25 25 0,-25-25 0,0 25 16,25 0-16,-25-25 0,0 25 0,0 0 15,0-24-15,0 24 0,0-25 0,0 25 0,0 0 16,0-25-16,0 25 0,-25-25 15,25 25-15,0 0 0,-25-25 0,25 25 16,0-24-16,-25 24 0,25-25 16,-24 25-16,24-25 0,0 25 0,0-25 15,-25 25-15,25-25 0,-25 25 0,25 0 16,-25-25-16,25 25 0,-25-24 15,25 24-15,0-25 0,-25 25 16,25 0-16,-24-25 16,24 25-16,0 0 0,-25-25 0,25 25 15,0 0-15,-25-25 0,25 25 16,-25-24-16,25 24 0,-25 0 0,25 0 15,0-25-15,-24 25 0,-1 0 0,25 0 16,-25-25-16,25 25 0,0 0 16,-25-25-16,0 25 0,1 0 0,24 0 15,0-25-15,-25 25 16,0 0-16,25-24 0,-25 24 0,25 0 0,-25 0 15,25-25-15,-24 25 0,-1 0 0,25-25 16,-25 25-16,25 0 0,-25 0 16,25 0-16,-25-25 0,1 25 0,24 0 15,-50 0-15,50 0 0,-50 0 16,50 0-16,-24 0 0,-1 0 15,25 0-15,-50 0 0,1 0 16,49 0-16,-25 0 0,0 0 0,0 0 16,25 0-16,-25 0 0,1 0 0,24 0 15,-25 0-15,25 0 16,-25 0-16,0 0 0,25 0 0,-25 0 0,25 0 0,-24 0 15,-1 0-15,25 0 0,-50 0 16,50 0-16,-25 0 0,-24 0 16,24 25-16,0-25 0,-25 0 15,50 0-15,-49 0 0,49 0 0,-25 0 16,25 0-16,-25 0 0,25 25 0,-25-25 15,25 0-15,0 0 0,-24 0 0,24 0 16,-25 0-16,25 0 0,-25 0 16,25 0-16,-25 25 0,-24-25 15,49 0-15,-50 0 0,25 0 0,0 24 16,25-24-16,-24 0 0,-1 0 15,0 0-15,0 25 0,0-25 16,25 0-16,-24 25 0,-1-25 0,25 0 16,-25 0-1,25 0-15,-25 25 0,25-25 0,0 0 16,-25 0-16,25 25 15,-24-25-15,-1 0 0,0 24 0,0-24 16,-24 0-16,49 25 0,-25-25 16,0 0-16,0 25 0,0-25 15,25 0-15,-25 25 16,1-25-16,24 25 0</inkml:trace>
  <inkml:trace contextRef="#ctx0" brushRef="#br0" timeOffset="33033.8895">15652 10666 0,'0'0'0,"0"0"0,0 0 16,0 0-16,0-25 0,0 25 15,-25 0 1,25 0-16,-25 25 15,0-25-15,25 0 0,-24 0 0,-1 0 16,25 25-16,0-25 0,-25 0 16,25 0-16,-25 25 0,25-25 0,-25 0 15,25 24-15,-24-24 0,24 25 0,-25-25 16,25 0-16,0 25 0,-25-25 0,25 25 0,0-25 15,0 0-15,-25 25 0,25-25 16,0 24-16,-25 1 16,25 25-16,0-25 0,0-25 15,-25 74-15,25-74 0,0 25 16,0-25-16,0 25 0,0-25 0,25 0 15,-25 24-15,0-24 16,0 50-16,0 0 0,25-50 16,-25 25-16,0-1 0,0-24 0,0 25 0,25 0 0,-25-25 15,0 25-15,25 0 0,-25-25 0,25 24 16,-25 1-16,0-25 15,24 25-15,1 0 0,0-25 0,0 25 16,-25-25-16,49 0 0,-49 24 16,25-24-16,0 0 0,-25 0 0,25 0 15,0 0-15,-1 0 16,26 0-16,-50 0 0,50 0 0,-26 25 16,26-25-16,0 25 15,-1-25-15,-24 0 0,25 0 16,-26 25-16,26-25 0,-25 0 15,0 25-15,-1-25 0,-24 0 16,25 0-16,0 0 0,-25 24 0,25-24 16,0 0-16,-1 25 0,1-25 15,-25 0-15,25 0 16,0 25-16,0 0 0,0 0 0,-1-25 15,-24 24-15,25-24 0,-25 25 0,25-25 16,-25 25-16,25-25 0,0 0 0,-1 25 16,-24-25-16,25 0 0,-25 0 0,25 0 15,0 0-15,-25 0 0,25 0 0,-1 0 0,-24-25 16,25 25-16,0 0 0,-25 0 15,25 0-15,0 0 16,-1 0-16,26 0 0,-25 0 16,0 0-16,-1 0 0,1 0 0,0 0 15,-25 0-15,25 0 0,0-25 0,-1 25 16,-24 0-16,25 0 0,0 0 0,0 0 15,-25 0-15,25 0 0,-1 0 16,1 0-16,-25 0 0,25-25 0,-25 25 0,25 0 16,-25 0-16,25 0 0,-1 0 0,-24 0 15,25-24-15,25 24 16,-25-25-16,-1 25 15,1 0-15,0-25 0,-25 25 16,25 0-16,-25 0 0,0-25 16,0 25-16,25 0 0,-25 0 15,0 0-15,0-25 0,25 25 0,-25 0 16,0-24-16,0 24 0,24-25 15,-24 25-15,0-25 0,25 0 16,-25 25-16,0-25 0,0 25 0,0-24 0,25 24 16,-25-25-16,0 0 0,0 25 15,0 0-15,0-25 0,0 0 16,0 25-16,0 0 0,0-24 0,0 24 0,0 0 15,25-25-15,-25 25 0,0 0 0,0-25 16,0 25-16,0 0 0,0-25 0,0 25 16,0 0-16,-25-25 0,25 25 15,0-24-15,0-1 0,0 25 0,0-25 16,0 0-16,0 0 15,0 0-15,0 1 0,0 24 0,0-25 16,-25 25-16,25-25 0,0 25 0,0-25 0,0 25 16,0-25-16,0 1 15,0 24-15,-25-25 0,25 25 16,0-25-16,-24 25 0,24-25 15,0 25-15,0 0 0,-25 0 0,25-25 16,0 25-16,-25 0 0,25 0 0,0-24 16,-25 24-16,0-25 15,25 25-15,-25-25 0,1 25 16,24 0-16,-25-25 0,0 25 0,25 0 15,0-25-15,-25 25 16,0 0-16,1 0 0,24 0 0,-25 0 0,25 0 16,-25-24-16,25 24 0,0 0 15,-50 0-15,26 0 16,24 0-16,0 0 0,-25 0 15,25 0-15,-25 0 0,0-25 0,0 25 16,25 0-16,-24 0 16,-26 0-16,25 0 0,25 0 0,-25 0 15,1 0-15,-1 0 0,0 0 16,0 0-16,25 25 0,-25-25 0,25 0 15,-24 0-15,-1 0 16,25 0-16,-25 0 0,0 0 16,25 0-16,-25 0 0,1 0 0,-1 0 15,25 0-15,-25 0 0,25 0 0,-50 0 16,50 0-16,-24 0 0,-1 0 0,25 0 0,-25 0 15,0 0-15,0 0 0,25 0 16,-24 0-16,24 0 0,-25 0 0,25 0 16,-25 0-16,25 0 0,0 0 15,-25 0-15,25 0 0,0 0 16,0 0-16,-25 0 0,0 0 0,25 24 15,0-24-15,-24 0 0,24 0 0,0 0 16,-25 0-16,25 0 0,-25 0 16,25 0-16,-25 0 0,25 25 15,0-25-15,-25 0 0,25 0 16,0 0-16,-24 0 0,24 0 0,0 0 15,0 0-15,0 0 0,0 0 0,-25 0 16,25 0-16,0 0 0,0 0 0,0 0 16,0 0-16,0 0 15,0 0-15,0 0 0,0 0 16,0 0-16,-25 0 15,25 0-15,0 0 0,0 0 0,0 0 16,0 0-16,-25 0 0,25 0 16,0 0-16,0 0 0,-25 0 0,25 0 15,0 0-15,-24 0 0,24 0 0</inkml:trace>
  <inkml:trace contextRef="#ctx0" brushRef="#br0" timeOffset="37909.1683">7987 12849 0,'0'0'0,"0"0"0,0 0 0,0 0 16,0 0-16,-25-25 15,25 25-15,0 0 0,0 0 16,0 0 0,0 0-16,0 0 0,0 0 0,0 0 15,0 0-15,0 0 0,0 0 0,0 0 16,0 0-16,0 0 0,0 0 15,25 25-15,-25-25 16,25 25-16,-25-1 0,25 1 16,-25-25-1,49 50-15,-49-25 0,0-25 0,25 24 16,-25-24-16,0 25 15,0 0-15,0-25 0,25 25 16,-25-25-16,0 25 0,0-25 16,0 24-1,0-24-15,25 0 0,-25 0 16,25-24-16,24 24 0,-49-25 15,99-25-15,-74 25 0,25-24 16,-25 24-16,24 25 0,-24-25 0,0 0 16,24 1-16,-24-1 0,0 25 0,25-50 15,-26 50-15,51-49 16,-50 49-16,-25 0 0,24 0 15,-24 0 1</inkml:trace>
  <inkml:trace contextRef="#ctx0" brushRef="#br0" timeOffset="43402.4825">10840 15329 0,'-25'0'0,"25"-25"0,0 25 16,0 0-16,0 0 15,0 0-15,0 0 0,0 0 0,0 0 16,0 0-16,0 0 15,0 0-15,0 0 16,25 25-16,-25-25 16,24 0-16,-24 25 0,0-25 0,25 50 15,-25-50-15,25 25 0,-25-1 0,25 1 16,-25-25-16,25 25 15,-25-25-15,24 25 0,-24 0 0,25-25 0,-25 0 16,0 24-16,25-24 16,-25 0-16,0 0 0,25 0 0,-25 0 0,0 0 15,0 0-15,25 0 0,-25 0 16,0 0-16,24 0 15,1 0-15,50-49 0,-26 24 16,51-25-16,24-24 0,-75 49 16,26-25-16,-26 26 0,26-26 0,-1 25 15,0 0-15,50-49 0,-74 49 0,0-24 16,49-1-16,-49 25 0,-26 25 15,1-25-15,25 1 0,-25 24 0,-25-25 16,24 25-16,-24 0 0,0 0 0,0 0 16,0 0-16,0 0 15</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10:28:11.683"/>
    </inkml:context>
    <inkml:brush xml:id="br0">
      <inkml:brushProperty name="width" value="0.05292" units="cm"/>
      <inkml:brushProperty name="height" value="0.05292" units="cm"/>
      <inkml:brushProperty name="color" value="#0070C0"/>
    </inkml:brush>
  </inkml:definitions>
  <inkml:trace contextRef="#ctx0" brushRef="#br0">3994 9153 0,'0'-25'15,"0"25"-15,0 0 0,0-25 16,0 25-16,0 0 16,0-24-16,0 24 0,0 0 0,0 0 15,0 0 1,0-25-16,0 25 0,0 0 15,0 0-15,0 0 16,-25 0-16,25 25 0,0-25 16,0 24-16,0 1 15,-25-25-15,25 50 0,-25-1 16,0-49-16,25 25 0,0 0 15,-49 25-15,49-26 0,-25 51 16,25-75-16,-25 49 16,25-49-16,-25 50 15,25-25-15,0-25 16,0 25-16,0-25 15,0 0-15,0 0 16,0-25-16</inkml:trace>
  <inkml:trace contextRef="#ctx0" brushRef="#br0" timeOffset="387.022">3919 9079 0,'25'0'0,"-25"0"16,0 0-16,0 0 0,0 0 16,0 0-16,0 0 0,25 0 15,-25 0-15,25 0 0,-1 0 16,-24 0-16,0 0 0,25 0 0,-25 0 15,25 24-15,0-24 0,-25 0 0,25 25 16,-25-25-16,24 25 0,-24-25 0,25 0 16,-25 25-16,0-25 0,25 25 15,-25-25-15,25 49 0,0-49 16,-25 0-16,0 25 0,24-25 0,-24 25 0,0-25 15,25 0-15,-25 25 16,0-25-16,25 24 0,-25-24 0,0 0 0,0 0 16,25 0-16,-25 25 15,0-25-15,0 0 16,0 0-16,0 0 0,0 0 15,0 0-15,0 0 16,0 0-16</inkml:trace>
  <inkml:trace contextRef="#ctx0" brushRef="#br0" timeOffset="605.0346">3870 9401 0,'0'0'0,"0"-25"0,0 25 16,0 0-16,0-25 16,24 25-1,51-49-15,-50 24 0,-1 25 0,1 0 0,0 0 16,-25 0-16,25 0 0,0-25 0,-1 25 15,-24 0-15</inkml:trace>
  <inkml:trace contextRef="#ctx0" brushRef="#br0" timeOffset="950.0543">4366 9004 0,'0'0'0,"0"0"15,0 0-15,0 0 0,0-25 0,0 25 16,0 0-16,0 0 16,0 0-16,0 0 15,0 0-15,0 25 16,0-25-16,24 25 0,-24-25 0,0 25 15,0 0-15,25-25 0,-25 24 16,0-24-16,0 25 0,25-25 16,-25 25-16,25 0 0,-25 0 0,0-25 15,0 24-15,25 1 16,-1 0-16,-24 0 15,0 0-15,25-25 0,-25 0 0,0 24 16,0-24-16,0 0 0,25 25 0,-25-25 16,0 0-16,0 25 0</inkml:trace>
  <inkml:trace contextRef="#ctx0" brushRef="#br0" timeOffset="1317.0753">4390 9054 0,'0'-25'0,"0"25"16,0 0-16,0-25 0,0 25 0,0 0 15,0 0-15,25-25 16,0 25-16,25-25 16,-50 25-16,24 0 0,-24 0 0,25 0 0,-25 0 15,25 0-15,-25 0 0,25 0 0,-25 0 16,25 0-16,-25 0 0,24 0 15,-24 0 1,25 25-16,-25-25 0,0 25 0,0-25 0,0 0 16,0 0-16,0 0 0,0 25 0,0-25 15,-25 25-15,1 0 16,-26-1-16,25-24 15,0 25-15,1-25 0,24 0 16,-25 0-16</inkml:trace>
  <inkml:trace contextRef="#ctx0" brushRef="#br0" timeOffset="2416.1382">4291 8508 0,'0'0'0,"0"0"0,-25 0 0,25 0 0,0 0 16,0 0-16,-24 0 15,24 0-15,-50 0 0,0 0 16,50 0-16,-24 0 15,-51 0-15,26 25 0,24-25 0,0 0 16,0 25-16,25-25 0,-25 0 0,-24 24 16,49-24-16,-25 25 0,0-25 15,0 25-15,1 0 0,-1-25 16,0 49-16,0-49 0,25 25 0,-25 0 15,-24 25-15,49-26 0,-25 1 16,25 0-16,-25 0 0,25 24 16,-25-24-16,25 0 0,0 0 0,-25 0 15,25 0-15,0-1 0,0 26 0,0-50 16,0 25-16,0 0 0,0 24 15,25-24-15,-25 25 16,0-26-16,25 26 0,-25-50 0,0 25 0,25 0 16,-25-1-16,0-24 0,0 25 15,25 0-15,-25 49 16,24-49-16,1 0 0,-25 0 15,25 0-15,-25-1 0,50 26 16,-25-50-16,-25 25 0,24 0 0,-24-25 0,25 0 16,0 24-16,25 1 15,-26 0-15,1-25 0,0 0 0,0 0 16,0 0-16,24 25 0,-24-25 0,0 0 15,0 0-15,24 0 16,26-25-16,-51 25 0,1 0 16,25-25-16,24 25 0,-49-25 0,0 25 15,0 0-15,24-24 0,-24 24 0,0 0 16,0-25-16,49 0 0,-49 25 15,24-25-15,-24 0 0,0 25 16,25-49-16,-1-1 16,-24 50-16,25-49 0,-50 24 0,25 0 15,-1 0-15,1 0 0,0 1 0,-25-1 16,25 0-16,0-25 0,-1 26 0,-24-1 15,0 0-15,25 0 0,-25 25 0,25-49 16,-25 24-16,0 0 16,0 0-16,0-24 0,0 49 0,0-25 15,-25 0-15,25-25 0,0 25 16,-25-24-16,1-1 15,24 25-15,-25-24 0,25-1 0,-25 25 16,25 25-16,0-24 0,-25-26 0,25 50 16,-25-25-16,1 0 0,-1 1 15,0 24-15,25-25 0,-74 0 16,49 25-16,0-25 0,-50 25 0,51-25 15,-1 25-15,0 0 0,0-24 0,0 24 16,-24 0-16,49 0 0,-25-25 16,0 25-16,0 0 0,1 0 0,24 0 15,-25 0-15,0 0 0,25 0 16,-25 0-16,-24 0 0,24 0 15,0 0-15,-25 25 0,26-25 16,-26 24-16,50-24 0,-25 0 0,0 25 16,1-25-16,-1 0 15,25 25-15,-25-25 0,25 0 0,0 0 16,-25 0-16,25 25 0,0-25 15,0 0-15,0 0 0,25 25 16,-25-25-16</inkml:trace>
  <inkml:trace contextRef="#ctx0" brushRef="#br0" timeOffset="3767.2154">5482 8756 0,'-25'0'0,"25"0"15,0 25-15,-25-25 16,25 0-16,0 0 0,0 0 16,0 0-16,0 0 15,0 0-15,0-25 16,25 25-16,-25 0 0,25 0 15,-25-25-15,25 25 0,-1-25 0,1 25 0,0-24 16,0-1-16,24 0 0,-24 25 0,0-25 16,25 0-16,-1 1 0,26-26 0,-26 25 15,-24 25-15,0-25 0,25 1 16,-26 24-16,1-25 0,0 25 0,-25-25 0,25 25 15,-25-25-15,25 25 0,-25 0 16,24-25-16,-24 25 16,0 0-16,0 0 0,0 0 15,0 0-15,0 0 0,0 0 0,0 0 16,0 25-16,-24-25 0,24 0 15,0 0-15,0 0 0,0 0 0,-25 0 16,25 25-16,0-25 0,-25 0 16,25 0-16,0 25 0,0-25 15</inkml:trace>
  <inkml:trace contextRef="#ctx0" brushRef="#br0" timeOffset="4175.2386">5978 8210 0,'-25'0'0,"25"0"15,-25 0-15,25 0 16,0 0-16,0 0 0,0 0 0,25 0 16,0 0-1,0 25-15,24-25 0,-49 0 16,50 0-16,-25 25 0,0-25 0,24 0 15,-49 0-15,25 0 0,0 0 16,-25 0-16,25 0 0,-1 0 16,-24 25-16,0-25 0,0 0 15,0 0-15,0 25 0,-24-1 16,-1 1-16,25-25 0,-25 50 15,0-50-15,25 25 0,0-1 16,-25-24-16,25 25 0,0-25 0,0 25 16,0-25-16,0 25 15,0-25-15,25 25 0,-25-25 16,0 0-16</inkml:trace>
  <inkml:trace contextRef="#ctx0" brushRef="#br0" timeOffset="4476.256">6548 8086 0,'0'0'0,"0"0"0,0 0 0,0 0 15,0-24-15,0 24 0,0 0 16,0 0-16,0 24 0,0-24 16,0 0-16,0 0 15,0 25-15,0 0 16,25 0-1,-25 24-15,25-24 0,-25-25 0,25 25 16,-25 0-16,0-25 0,0 25 0,0-25 16,0 24-16,25-24 15</inkml:trace>
  <inkml:trace contextRef="#ctx0" brushRef="#br0" timeOffset="4769.2728">6846 7987 0,'0'0'15,"0"0"-15,0 0 0,0 0 16,0 0-16,0 0 15,0 0-15,0 0 0,0 0 16,0 25-16,0-25 0,0 25 16,25 0-16,-25-25 0,0 0 0,0 24 15,25-24-15,-25 25 0,0 0 0,25-25 16,-25 0-16,0 25 0,0-25 0,0 25 15,24-25-15,-24 24 0,0-24 0,0 25 16,0-25-16,0 0 0,0 25 0,0-25 0,0 25 16</inkml:trace>
  <inkml:trace contextRef="#ctx0" brushRef="#br0" timeOffset="5146.2942">5854 9227 0,'-25'0'16,"25"0"-16,0 0 0,0 0 15,-25 0-15,25 0 16,0 0-16,0 0 0,0 0 0,25 0 15,-25 0-15,0 0 0,25 0 16,0 0-16,-25 0 0,25 0 0,-1 0 0,1 0 16,50-24-16,-51 24 15,1 0-15,74 0 0,-74 0 0,0 0 0,0-25 16,24 25-16,1 0 15,-50 0-15,25 0 0,24 0 16,-49 0-16,25-25 0</inkml:trace>
  <inkml:trace contextRef="#ctx0" brushRef="#br0" timeOffset="5424.3102">6449 9004 0,'0'0'0,"0"0"16,0 0-16,0 0 0,0 0 0,0 0 15,0 0-15,0 0 16,0 0-16,25 25 16,0-25-16,0 25 0,-1 0 15,-24-25-15,25 24 0,-25-24 16,25 0-16,-25 25 15,0 0-15,0-25 0,0 25 16,0-25-16,-25 25 0,25-25 0,0 0 16,-25 24-16,1 1 15,-1 0-15,25-25 0,-25 0 0,25 0 16,0 0-16</inkml:trace>
  <inkml:trace contextRef="#ctx0" brushRef="#br0" timeOffset="5685.3252">6945 8855 0,'0'0'15,"0"0"-15,0 0 0,0 0 0,0 0 0,0 0 16,0 0-16,0 0 0,0 0 15,0 0-15,0 0 16,0 25-16,0-25 16,0 25-16,0 24 0,-24-24 15,24 0-15,0 0 0,0 0 16,0-25-16,0 25 0,0-25 0,-25 24 15,25 1-15,0-25 0</inkml:trace>
  <inkml:trace contextRef="#ctx0" brushRef="#br0" timeOffset="5926.3389">6995 8855 0,'0'0'16,"0"-25"-16,0 25 0,0 0 15,25 0-15,-25 0 16,0 0-16,25 25 0,-1-25 16,-24 50-16,25-50 15,-25 25-15,25-1 16,-25-24-16,0 25 0,25 0 15,-25-25-15,0 0 0,0 0 16,0 25-16,0 0 0,0-25 0</inkml:trace>
  <inkml:trace contextRef="#ctx0" brushRef="#br0" timeOffset="6114.3497">6896 9054 0,'0'0'0,"0"-25"16,25 25-16,-1-25 0,1 0 16,0 25-16,0-25 15,0 25-15,24 0 0,-24-24 0,-25 24 16</inkml:trace>
  <inkml:trace contextRef="#ctx0" brushRef="#br0" timeOffset="6399.366">7367 8706 0,'0'0'0,"0"0"0,0 0 0,0 0 15,0 0-15,0 0 16,0 0-16,0 25 15,0-25-15,0 0 0,0 0 0,0 25 0,0-25 16,0 0-16,25 25 16,-25 0-16,0-25 0,0 24 15,0-24-15,0 50 16,25-25-16,-25-25 15,0 25-15,0-1 0,0-24 0,0 0 0,0 0 16,0 25-16</inkml:trace>
  <inkml:trace contextRef="#ctx0" brushRef="#br0" timeOffset="6762.3868">7565 8682 0,'0'0'0,"0"-25"0,0 25 0,0 0 15,0 0-15,0 0 0,0 0 16,0 0-16,0 0 0,0 0 15,0 0-15,25 0 0,-25 25 16,0-25-16,0 24 0,0-24 0,0 0 16,25 0-16,-25 25 0,0-25 15,0 25-15,25-25 0,-25 25 16,0-25-16,0 25 0,0-25 0,0 24 15,25-24-15,-25 25 0,0-25 16,24 50-16,-24-50 0,0 25 0,0-25 16,0 0-16,0 24 15,0-24-15,25 25 0,-25-25 0,0 0 16,0 0-16,-25 0 15</inkml:trace>
  <inkml:trace contextRef="#ctx0" brushRef="#br0" timeOffset="9739.5564">11112 9550 0,'0'0'15,"0"0"-15,0 0 0,-24 0 16,24-25-16,0 25 0,0 0 0,0 0 16,0-25-16,0 25 0,0 0 0,24 0 0,-24-25 15,0 25-15,25-24 0,-25 24 16,25-25-16,25 0 0,-25 25 15,-1 0-15,26-25 16,24 25-16,-49 0 0,0 0 16,25 0-16,-50 0 0,24 0 15,-24 25-15,25 0 0,-25-25 0,0 25 16,0-1-16,-25-24 0,25 50 15,-24-50-15,-26 74 0,50-74 16,-25 0-16,25 25 0,0-25 0,0 0 16,0 0-16,0 0 0,0 0 15,0 0-15,0 0 0,0 0 16,0-25-16,25 1 0,-25-1 0,25 25 15,-25-25-15,25-25 16,-1 26-16,1-1 0,0 0 0,0 0 16,-25 25-16,25-25 15,-1 25-15,1 0 0,-25 0 16,50 0-16,-25 0 15,-25 0-15,24 25 0,-24-25 16,0 25-16,0-25 0,0 0 0,0 25 16,0 0-16,0-25 15,-24 24-15,24 1 16,-25 0-16,25-25 0,0 0 15,0 25-15,0-50 0,0 25 0,0 0 16,0 0-16,25-25 16,-25 0-16,24 1 0,-24-1 15,25 0-15,0-25 0,0 50 16,-25-24-16,0 24 0,0 0 0,25-25 15,-25 25-15,0 0 0,24 0 16,-24 0-16,0 0 0,0 0 0,25 0 16,-25 25-16,0-25 0,25 0 15,-25 24-15,0 1 0,0 0 16,0-25-16,0 25 0,0-25 0,0 25 15,0-25-15,0 24 0,25 1 16,-25 0-16,0-25 0,0 25 0,0-25 0,0 25 16,0-25-16,0 24 0,25-24 0,-25 0 15,0 25-15,0-25 0,24 0 0,-24 0 16,25 25-16,-25-25 0,25 0 0,-25 0 15,25 0-15,-25-25 0,25 25 0,-1 0 0,-24 0 16,25 0-16</inkml:trace>
  <inkml:trace contextRef="#ctx0" brushRef="#br0" timeOffset="10043.5744">12576 9153 0,'0'0'0,"0"0"16,-25 0-16,25 0 0,0 0 0,0 0 15,0 0-15,0 0 16,-25 0-16,25 25 0,-24 0 15,24-1-15,0-24 16,-25 25-16,25 0 0,0-25 0,-25 50 16,25-50-16,-25 49 15,25-49-15,-25 50 0,1-25 16,24-1-16,-25 1 0,25 0 0,-25-25 0,0 25 15,25 0-15,0-25 0</inkml:trace>
  <inkml:trace contextRef="#ctx0" brushRef="#br0" timeOffset="10331.5908">12576 9178 0,'0'0'0,"0"0"16,0-25-16,25 25 0,-25 0 0,0 0 15,0 0-15,0 0 0,25 0 16,-25 25-16,0-25 16,24 0-16,-24 25 0,25-25 15,-25 24-15,25-24 0,-25 25 16,25 0-16,-25-25 0,0 25 0,25 0 15,-25-1-15,0-24 0,24 25 16,-24 0-16,0-25 0,0 25 16,0-25-16,0 25 0,0-25 15,0 24-15,0-24 0,0 25 0,0-25 16</inkml:trace>
  <inkml:trace contextRef="#ctx0" brushRef="#br0" timeOffset="10563.6042">12452 9351 0,'0'0'15,"25"0"-15,-25-24 0,0 24 0,25 0 16,-1-25-16,1 25 0,0 0 0,0 0 16,0 0-16,24 0 15</inkml:trace>
  <inkml:trace contextRef="#ctx0" brushRef="#br0" timeOffset="10876.6221">13022 9103 0,'0'0'16,"0"0"-16,0 0 0,0 0 15,0 0-15,0 0 0,0 0 16,0 0-16,0 0 0,0 25 0,0-25 0,0 0 15,0 25-15,0 0 0,0-25 16,0 25-16,0-1 0,0-24 16,0 25-16,0 0 0,0 0 15,0 0-15,0-25 0,0 24 16,0 1-1,25 0-15,-25 0 0,0-25 0,0 25 16,0-25-16,0 24 0,0 1 16,0-25-16,0 0 0,0 25 15</inkml:trace>
  <inkml:trace contextRef="#ctx0" brushRef="#br0" timeOffset="11247.6433">12948 9079 0,'0'-25'0,"0"25"0,25 0 16,-25 0-16,25-25 0,-25 25 0,24 0 16,-24 0-16,25 0 0,0 0 15,-25-25 1,74 50-16,-49-25 0,0 0 0,-25 0 15,25 25-15,-25-25 0,25 0 0,-25 0 16,0 25-16,0-25 0,0 0 16,0 24-16,25-24 15,-50 25-15,25 0 16,0-25-16,-25 25 0,0-25 0,0 25 15,25-1-15,-49 1 16,24-25-16,-25 25 0,25 0 0,1-25 16,24 25-16</inkml:trace>
  <inkml:trace contextRef="#ctx0" brushRef="#br0" timeOffset="13275.7593">18579 8285 0,'0'-25'0,"0"25"16,0 0-16,0 0 0,0 0 0,0 0 15,0 0-15,-25 0 16,0 0-16,-25 50 16,50-50-16,-24 24 0,24 1 0,-25-25 0,25 25 15,-25-25-15,25 25 16,0 0-16,-25-1 0,25 1 0,0-25 15,0 25-15,0-25 0,0 25 0,25-25 16,0 25-16,-25-25 0,25 0 0,-1 0 16,1 0-16</inkml:trace>
  <inkml:trace contextRef="#ctx0" brushRef="#br0" timeOffset="13873.7935">18901 8235 0,'0'0'0,"-25"0"15,25 0-15,-24 0 0,24 0 0,0 0 16,-25 0-16,25 0 0,-25 25 16,25-25-16,-25 25 15,25-25-15,0 25 0,0-1 0,0 1 16,0-25-16,0 25 0,25-25 15,-25 0-15,25 25 0,-25-25 16,25 0-16,-1 0 0,1-25 16,-25 25-16,25 0 15,0-25-15,24-24 0,-49 49 16,0-25-16,25 25 0,-25 0 0,0-25 0,0 25 15,0-25-15,0 25 16,0-25-16,0 25 16,0 0-16,0 0 0,0 0 15,0 0-15,0 25 0,0-25 16,0 0-16,0 25 0,0-25 0,0 25 0,0-25 0,0 0 15,0 25 1,25-1-16,-25 1 0,25-25 16,-25 25-16,25-25 0,-25 0 0,24 0 15,1 0-15,0 0 16,0-25-16,0 25 0,-1-25 0,-24 25 15,25-24-15,-25-1 0,25 0 16,-25 25-16,25-25 0,-25 25 0,0-25 16,0 25-16,0-24 15,0-1-15,0 0 0,0 25 0,0 0 0,0 0 16,0 0-16,0 0 15,0 0-15,0 0 0,0 0 16,0 0-16,0 50 16,0-50-16,0 24 0,-25 26 15,25-25-15,0-25 16,0 25-16,0-1 0,0 1 0,0 0 15,0-25-15,0 25 0,0 0 0</inkml:trace>
  <inkml:trace contextRef="#ctx0" brushRef="#br0" timeOffset="14171.8106">20538 8012 0,'0'0'0,"0"0"15,0 0-15,0 0 16,0 0-16,0 0 0,0 0 0,0 25 0,-25-25 15,25 0-15,0 25 0,0-25 0,-24 24 16,24 1-16,-25-25 0,25 25 0,0-25 16,-25 25-16,25-25 0,-25 49 15,0-24 1,1 25-16,-26-25 15</inkml:trace>
  <inkml:trace contextRef="#ctx0" brushRef="#br0" timeOffset="14420.8248">20538 8037 0,'0'-25'0,"0"25"0,0 0 15,25 0-15,-25 0 0,0-25 0,0 25 16,0 0-16,0 25 15,25-25 1,-25 25-16,25 0 0,-25-25 0,24 24 16,-24-24-16,0 25 0,0 0 0,25-25 15,-25 25-15,0-25 0,0 25 0,0-25 16,0 24-16,0 1 0,25-25 0,-25 25 15,-25 0-15,25-25 0,0 25 16</inkml:trace>
  <inkml:trace contextRef="#ctx0" brushRef="#br0" timeOffset="14599.835">20513 8136 0,'25'0'0,"-25"-25"0,25 25 0,0 0 16,0 0-16</inkml:trace>
  <inkml:trace contextRef="#ctx0" brushRef="#br0" timeOffset="14850.8494">21059 7937 0,'0'-24'16,"-25"24"-16,25 0 0,0 0 16,0-25-16,0 25 0,0 0 0,0 25 15,0-25-15,0 24 0,0-24 16,0 25-16,-24 25 16,24-25-16,0-25 0,0 49 15,0-24-15,0 0 0,0 0 0,0 0 16,0-1-16,0-24 15,0 25-15,0 0 0,0-25 0</inkml:trace>
  <inkml:trace contextRef="#ctx0" brushRef="#br0" timeOffset="15100.8637">21034 7888 0,'25'0'0,"-25"-25"0,25 25 0,-25-25 0,25 25 16,-25 0-16,25 0 0,-1 0 16,-24 0-16,25 25 0,-25-25 15,25 0-15,-25 25 0,0-25 16,0 25-16,0-25 0,0 24 0,0-24 15,-25 25-15,25 0 0,-25-25 16,25 25-16,-24-25 0,-1 25 0,25-25 0</inkml:trace>
  <inkml:trace contextRef="#ctx0" brushRef="#br0" timeOffset="15706.8984">22299 7789 0,'0'0'15,"0"-25"-15,-24 25 16,24-25-16,0 25 0,0-25 15,0 25 1,0 0-16,0 25 16,24 0-16,-24 0 0,0-25 0,0 24 15,25 1-15,-25-25 0,0 25 0,0 0 16,0 0-16,0 24 15,0-24-15,0-25 0,0 25 0,0 0 0,0-25 16,-25 25-16,1-1 16,24 1-1,-25-25-15,25 0 16,0 0-16,0-25 15,0 1-15,0-1 0,25 0 16,-25 0-16,49-25 16,-49 1-16,25 24 0,0 0 15,-25 25-15,25-49 0,-25 49 16,24 0-16,-24-25 0,25 25 0,-25 0 15,0 0-15,0 0 0,0 0 0</inkml:trace>
  <inkml:trace contextRef="#ctx0" brushRef="#br0" timeOffset="15896.9092">22250 7888 0,'0'0'0,"0"0"0,0 0 15,0 0-15,0-25 0,25 25 16,-1 0-16,1 0 0,0-25 15,25 25-15,-1 0 0,-24 0 16,0 0-16,24 0 0,-24 0 0,0 0 16,0 0-16,0 0 0</inkml:trace>
  <inkml:trace contextRef="#ctx0" brushRef="#br0" timeOffset="16165.9246">22671 7863 0,'-24'0'0,"24"0"0,0 0 0,-25 0 16,25 0-16,-25 0 0,25 25 0,0-25 0,-25 0 15,25 0-15,-25 25 16,1-1-16,-1 1 0,25-25 15,0 25-15,0-25 0,0 25 16,25-25-16,-25 0 0,0 0 0,24 25 16,-24-25-16,25 0 15,0-25-15,0 25 0,0 0 16,-25-25-16,24 25 0,-24 0 0,25-25 15,-25 25-15,25-25 16,-25 25-16,25-24 0,-25-1 16,0 25-16,0 0 0,0 0 15,0 0-15,0 25 0</inkml:trace>
  <inkml:trace contextRef="#ctx0" brushRef="#br0" timeOffset="16572.9479">22820 8012 0,'0'-25'16,"25"25"-16,0-50 0,-25 50 0,25-24 16,-25-1-16,0 0 15,25-25-15,-25 50 0,-25-49 16,25 24-1,-25-25-15,25 50 16,-25-24-16,25 24 0,-25 0 16,25 24-16,0-24 0,0 0 15,0 25-15,25-25 0,-25 0 0,0 25 16,25-25-16,-25 25 0,25-25 15,-25 25-15,25-1 16,-25-24-16,0 25 16,0 0-16,0 0 15,0 0-15,-25-1 16,25 1-16,0 0 0,0-25 15,0 25-15,0-25 0,0 25 0,25-25 16,-25 0-16,24 25 16,1-25-16,0 0 0,0-25 15,0 25-15,-1 0 0,1 0 0,25 0 16,-25 0-16,24 0 15,-24 0-15,0 0 16</inkml:trace>
  <inkml:trace contextRef="#ctx0" brushRef="#br0" timeOffset="17339.9918">24433 7863 0,'0'-25'16,"0"25"-16,0 0 0,-25 0 15,25 0-15,-25-25 0,0 25 0,25 0 16,-25 0-16,-24 25 16,49-25-16,0 25 15,-25 0-15,0-25 0,25 25 0,0-25 0,0 24 16,0-24-16,0 25 0,0-25 0,25 0 15,-25 25-15,0-25 0,25 0 16,-25 25-16,25-25 0,-1 0 16,1 0-16,0-25 0,0 25 0,-25 0 15,25-25-15,24 0 0,-24 1 16,-25 24-16,25 0 0,-25-25 0,0 0 15,25 25-15,-25-25 0,24 25 16,-24-25-16,0 1 0,0 24 16,0-25-1,0 25-15,0 0 0,0 0 16,0 0-16,0 0 0,0 25 0,0-25 15,0 0-15,0 24 0,0-24 0,0 0 16,0 25-16,0-25 0,0 25 0,0-25 0,25 0 16,-25 25-16,0 0 15,0-25-15,25 0 16,-25 24-16,50-24 0,-26 0 15,-24 0-15,25 0 0,0-24 16,-25 24-16,25-25 0,0 25 0,-25-25 16,24 25-16,-24-25 0,50-24 15,-50 49-15,25-25 0,-25 0 0,0 0 16,0 25-16,25-25 0,-25 25 0,0-24 15,0 24-15,0-25 0,25 0 16,-25 25-16,0 0 16,0 0-16,0 0 15,0 25-15,-25 0 16,25-25-16,0 24 0,0 1 0,0-25 15,0 50-15,0-25 16,0-25-16,0 24 16,0 26-16,0-25 0,0 0 0,0-25 15,0 24-15,0-24 0,25 0 16,-25 25-16,0-25 0,0 0 15</inkml:trace>
  <inkml:trace contextRef="#ctx0" brushRef="#br0" timeOffset="17618.0077">25276 7590 0,'0'0'0,"0"-25"16,0 25-16,0 0 0,0 0 15,0 0-15,0 0 16,0 25-16,0-25 0,0 25 16,0-25-16,0 25 0,0-25 15,0 49-15,0-24 16,0 0-16,0 49 15,0-24-15,0-25 0,0 0 0,0-25 16,0 24-16,0 1 0,0-25 16,0 25-16,0 0 0</inkml:trace>
  <inkml:trace contextRef="#ctx0" brushRef="#br0" timeOffset="18421.0536">18777 9773 0,'0'0'15,"0"0"-15,-25 0 0,25 0 16,0-25-16,-24 25 0,24 0 15,-25 0 1,0 25-16,0-25 16,-49 50-16,74-26 15,0-24-15,-25 25 0,25-25 0,0 50 16,0-50-16,0 25 0,0-25 0,0 24 15,0-24-15,25 25 0,-25-25 0,25 25 16,-25-25-16,74 25 16,-49-25-16,24-25 15,-24 25-15,0 0 0,0-25 16,0 25-16</inkml:trace>
  <inkml:trace contextRef="#ctx0" brushRef="#br0" timeOffset="18627.0654">19149 9575 0,'-25'0'0,"25"0"15,0-25-15,0 25 0,0 0 0,0 0 16,0 0-16,0 0 0,0 0 16,0 0-16,0 0 0,0 25 15,0-1-15,0-24 0,0 25 0,25 0 0,-25-25 16,0 25-16,0 24 0,0-49 15,0 25-15,0 25 0,0-25 0,0-1 16,0 1-16,0-25 0,25 25 0,-25 0 16,0-25-16</inkml:trace>
  <inkml:trace contextRef="#ctx0" brushRef="#br0" timeOffset="19066.0904">19496 9649 0,'-24'0'0,"-1"-25"16,25 25-16,-25 25 0,0-25 16,25 0-16,-25 25 0,25-25 15,-24 25-15,24-1 16,24-24-16,-24 25 0,0-25 15,0 0-15,25 25 0,-25-25 16,25 0-16,0 0 0,0 0 16,24 0-16,-24-25 15,0 25-15,0-25 16,0 1-16,-25 24 0,0-25 0,24 25 15,-24 0-15,0 0 0,0-25 0,0 25 16,0 0-16,0-25 0,0 25 0,-24 0 16,24 0-16,0 0 0,0 0 15,0 0-15,0 0 16,0 0-16,0 0 0,0 0 0,0 25 15,0-25-15,0 0 0,0 25 0,0-25 0,0 25 16,0-25-16,0 24 0,0 1 16,24-25-16,-24 0 0,0 25 0,0-25 15,0 25-15,25-25 0,-25 0 0,25 0 16,-25 25-16,0-25 0,25-25 15,0 25-15,-25 0 0</inkml:trace>
  <inkml:trace contextRef="#ctx0" brushRef="#br0" timeOffset="19394.1089">20017 9525 0,'0'0'0,"-24"0"15,24 0-15,-25 0 16,0 0-1,0 25-15,25-25 16,-25 49-16,25-49 0,0 0 16,0 25-16,0 0 15,25-25-15,-25 25 0,25-25 16,0 25-16,-25-25 0,25 0 15,-25 0 1,24 0-16,-24 24 0,0-24 16,0 0-16,0 0 0,0 0 0,0 0 15,0 0-15,0 0 16,-24 0-16,-1 25 0,0-25 15,0 25-15,25-25 0,0 0 0,-25 0 16,25 25-16,0-25 0</inkml:trace>
  <inkml:trace contextRef="#ctx0" brushRef="#br0" timeOffset="19730.1285">20365 9426 0,'0'0'0,"0"-25"0,-25 25 15,25 0-15,-25 0 0,25 25 16,-25-25-16,0 25 0,25-1 16,0-24-16,0 25 0,0-25 0,0 25 15,25-25-15,-25 25 0,0-25 0,0 25 16,25-1-16,-25-24 0,25 25 15,-25-25-15,0 25 16,25-25-16,-25 0 0,24 25 16,-24-25-16,0 0 0,0 0 0,0 0 0,0 0 15,0 0-15,0 25 16,-24-25-16,24 0 0,0 0 15,-25 24-15,25-24 16,-25 25-16,0-25 0,25 0 0,-25 25 16,1-25-16,24 0 0,-25 25 15,25-25-15</inkml:trace>
  <inkml:trace contextRef="#ctx0" brushRef="#br0" timeOffset="20125.1511">21208 9252 0,'0'0'16,"0"0"-16,0 0 0,25 0 15,0-25-15,-25 25 0,24 0 0,-24 0 0,25 0 16,0 0-16,-25 0 0,25 0 16,-25 25-16,25-25 0,-25 25 0,0-25 15,0 0-15,-25 25 0,25-25 0,-25 25 16,25-25-16,-25 24 0,0-24 0,25 25 15,-24 0-15,-26 0 16,50-25-16,-25 25 0,25-25 0,-25 24 16,1 1-16,24-25 0,-25 25 15,25-25-15,0 0 0,0 25 16,25-25-16,-25 0 0,0 25 15,0-25-15,24 0 0,-24 0 0,25 0 16,0 0-16,0 0 0,0-25 16,-1 25-16,1 0 0,-25 0 15,50-25-15</inkml:trace>
  <inkml:trace contextRef="#ctx0" brushRef="#br0" timeOffset="20337.1632">21233 9252 0,'0'0'0,"-25"0"16,25 0-16,0 0 0,0 25 15,25-25-15,-25 25 0,0-25 16,0 0-1,25 49-15,-25-24 0,0 0 16,24 0-16,-24 0 0,0-25 16,0 24-16</inkml:trace>
  <inkml:trace contextRef="#ctx0" brushRef="#br0" timeOffset="20758.1873">22523 9054 0,'0'0'0,"0"0"0,0 0 0,0 0 0,24 0 16,-24 0-16,25-25 16,0 25-16,0 0 0,0 0 0,-1-25 15,26 25-15,-25 0 16,-25 0-16</inkml:trace>
  <inkml:trace contextRef="#ctx0" brushRef="#br0" timeOffset="20987.2004">22597 9079 0,'0'0'0,"0"0"0,0 0 15,0 24-15,-25-24 0,25 25 16,0-25-16,0 25 15,0-25-15,0 25 0,0-25 0,25 25 0,-25-25 16,0 0-16,0 24 16,0-24-16,0 25 0,0 0 0,0-25 15,0 25-15</inkml:trace>
  <inkml:trace contextRef="#ctx0" brushRef="#br0" timeOffset="21150.2097">22597 9277 0,'0'0'0,"0"0"15,25 0-15,0 0 0,-1-25 16,26 25-16</inkml:trace>
  <inkml:trace contextRef="#ctx0" brushRef="#br0" timeOffset="21493.2293">23019 9103 0,'0'0'15,"-25"0"-15,25 0 0,0 0 0,-25 0 0,25 0 16,-25 0-16,1 0 0,24 0 15,-25 25-15,25-25 16,-25 25-16,25 0 0,-25-25 0,25 0 16,0 25-16,0-1 0,0-24 15,25 25-15,-25-25 0,0 0 0,25 0 0,-25 25 0,0-25 16,25 0-16,-1 0 0,1-25 15,-25 25-15,25 0 0,0-25 16,0 25-16,-25-24 0,24 24 0,-24-25 16,0 25-16,0-25 0,25 25 0,-25-25 15,0 0-15,0 25 0,0-24 16,0 24-16,0 0 0,0 0 15,0 0-15,0-25 0,0 25 16</inkml:trace>
  <inkml:trace contextRef="#ctx0" brushRef="#br0" timeOffset="21864.2504">23316 8930 0,'0'-25'15,"0"25"-15,0 0 0,0 0 0,0 0 16,0 0-16,0 0 0,0-25 15,0 25-15,0 25 0,0-25 16,0 0-16,0 0 0,0 0 16,0 25-16,0-1 0,0 1 0,0-25 0,0 25 15,-24 0-15,24 0 0,0 0 16,0-1-16,0 1 0,24 0 0,-24-25 15,0 0-15,25 25 0,-25-25 0,0 25 16,25-25-16,0-25 0,-25 25 16,49 0-16,-49-25 15,50 0-15,-50 25 0,25-25 0,0 1 16,-1-1-16,1-25 0,-25 50 15,25-50-15,-25 26 0,25-1 0,-25 0 16,0 25-16,0 0 0,25-25 16,-25 25-16,-25 0 0,25 25 15,0-25-15,0 0 0,-25 25 16,25-25-16,-25 25 0,25-1 15,0-24-15</inkml:trace>
  <inkml:trace contextRef="#ctx0" brushRef="#br0" timeOffset="22250.2726">25028 8706 0,'-25'0'0,"0"0"0,-24 0 15,24 0 1,0 0-16,-25 25 15,-24 0-15,74 0 0,0-25 0,-25 25 16,25-25-16,0 24 0,0-24 0,0 25 16,0 0-16,0-25 15,0 25-15,25 0 0,-25-25 0,25 24 16,0-24-16</inkml:trace>
  <inkml:trace contextRef="#ctx0" brushRef="#br0" timeOffset="22537.289">25152 8781 0,'0'0'0,"0"-25"0,-25 25 16,25 0-16,-25 0 0,25 0 0,-24 0 15,24 0-15,-25 0 0,25 25 0,-25-25 16,25 25-16,-25-1 0,25-24 0,0 25 0,0-25 15,0 25-15,0 0 16,25 0 0,0-25-16,-25 0 0,25 0 15,-1 0-15,1 0 0,0-25 0,-25 25 0,25-25 0,-25 25 16,0-25-16,25 25 15,-25-25-15,24 1 0,-24 24 0,0-25 16,25 0-16,-25 25 16,0 0-16,0 0 0,0 0 0,0 0 0,0 0 15,0 0-15,0 0 0</inkml:trace>
  <inkml:trace contextRef="#ctx0" brushRef="#br0" timeOffset="23555.3473">25350 8731 0,'0'0'15,"0"0"-15,25-25 0,-25 25 16,25-24-16,-25-1 0,0 25 0,25 0 16,-25 0-16,25 0 15,-1 0-15,-24 0 16,0 25-16,0-25 0,0 24 0,0-24 15,0 25-15,-24 0 16,24 0-16,0-25 0,0 25 16,0-25-16,0 0 0,0 24 0,0-24 15,0 0 1,24-24-16,-24 24 0,0-25 0,25 25 15,-25-25-15,25 25 0,-25-25 0,25 25 16,-25-25-16,0 25 0,0 0 16,0-24-16,25 24 0,-25 0 0,0 0 0,0-25 15,0 25-15,0 0 0,0 0 0,0 0 0,24 0 16,-24 0-16,0 0 0,0 25 15,0-25-15,25 0 0,-25 0 16,0 0-16,0 24 0,0-24 0,0 0 0,0 25 16,0-25-16,0 0 0,0 0 0,0 25 0,0-25 15,0 0-15,0 25 0,-25-25 16,25 0-16,0 0 0,0 25 0,0-25 15,0 0-15,0 0 0,0 0 16,0-25-16,25 25 0,-25 0 0,0-25 16,0 25-16,0 0 0,25-25 15,-25 25-15,25-25 0,-25 1 0,0-1 16,0 25-16,0 0 0,25-25 15,-25 25-15,0 0 0,0-25 16,0 25-16,24 0 16,-24-25-16,0 25 0,25 0 15,-25 0 1,0 25-16,0-25 15,0 25-15,0 0 0,0-25 16,25 25 0,-25-25-16,25 24 15,-25-24-15,25 25 0,-1-25 16,1-25-16,-25 25 0,0 0 0,25 0 15,-25 0-15,0-24 0,25 24 0,-25-25 16,25 0-16,0 0 0,-25 25 16,24-25-16,-24 1 0,25-1 0,-25 0 15,0 25-15,25-25 0,-25 25 16,0-25-16,0 25 0,0-24 0,0 24 15,0 0 1,25 0-16,-25-25 0,0 25 0,0 0 16,0 0-16,0 0 0,0 25 15,0-25-15,0 0 0,0 24 0,0-24 16,0 0-16,0 25 0,0 0 0,0-25 15,-25 25-15,25 0 0,0-1 16,0 1-16,0 0 0,0-25 0,0 25 16,-25-25-16,25 25 0,0-1 0,0-24 0,0 25 15,25-25-15,-25 0 0,0 25 16,0-25-16,0 0 15,25 0-15,0 0 16,-25 0-16,0 0 0,24-25 0,-24 25 16,0 0-16,25-25 0,-25 25 15,0-24-15,0 24 0,0-25 0,0 25 16,0 0-16,0-25 15,0 25-15,0 0 16,-25 0-16,25 0 0,0 0 16,0 0-16,-24 0 0,24 25 0,0-25 0,0 0 15,0 0-15,-25 25 0,25-25 0</inkml:trace>
  <inkml:trace contextRef="#ctx0" brushRef="#br0" timeOffset="23771.359">26442 8731 0,'0'-25'0,"25"25"0,-25-24 0,0 24 16,0 0-16,0 0 0,0 0 16,0-25-16,0 25 0,0 0 0,0 0 15,24 0 1,-24 0-16,0 0 0,-24 0 0,24 0 15,0 0-15,0 0 0,0 0 0,0 0 16,0 0-16,0 0 16,0 0-16,-50 0 0</inkml:trace>
  <inkml:trace contextRef="#ctx0" brushRef="#br0" timeOffset="27030.546">11261 10294 0,'0'0'15,"-24"-25"-15,24 25 0,0-25 16,-25 1-16,25 24 15,0-25-15,25 0 0,-25 0 0,0 25 0,0-25 0,0 25 16,0 0-16,0-24 16,0 24-16,24 0 0,-24 24 15,25-24-15,-25 25 0,25 0 16,0 25-16,-25-26 15,49 51-15,1-1 16,-25-49-16,0 25 0,-1-1 0,1-24 16,0-25-16,0 50 15,0-26-15,-1 1 0,1 0 16,-25-25-16,25 0 0,0 0 15,0 0-15,49-25 0,-24 0 0,-26 1 0,51-1 16,-26 0 0,100-49-16,99-100 0,-148 124 0,-26 1 15,25-26-15,100-49 0,-125 75 16,75-75-16,-75 74 15,125-99-15,-174 124 0,-1 25 0,1-24 16,0-1-16</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10:28:45.800"/>
    </inkml:context>
    <inkml:brush xml:id="br0">
      <inkml:brushProperty name="width" value="0.05292" units="cm"/>
      <inkml:brushProperty name="height" value="0.05292" units="cm"/>
      <inkml:brushProperty name="color" value="#0070C0"/>
    </inkml:brush>
  </inkml:definitions>
  <inkml:trace contextRef="#ctx0" brushRef="#br0">21431 9252 0,'0'0'0,"0"0"0,0-25 0,0 25 16,0 0-16,0 0 15,0 0-15,0 0 0,0 0 16,0 0 0,0 0-16,0 0 0,0 0 15,0 0-15,0 0 0,0 0 16,0 0-16,0 0 0,0 0 15,0 0-15,25 0 0,-25 0 16,0 25-16,0-25 0,25 0 0,-25 25 16,0-25-1,25 0-15,-25 25 0,0-25 0,24 25 16,-24-1-16,0-24 0,0 25 15,25-25-15,-25 25 0,0-25 0,0 0 32,0 50-32,0-26 0,0-24 15,25 0-15,-25 0 0,0 25 0,0-25 16,25 0-16,-25 0 0,0 0 15,0 0-15,25 0 16,-25 0-16,24 0 0,-24 0 16,25 0-16,0 0 0,0-25 0,-25 25 15,25 0-15,0-24 0,-1 24 0,1 0 16,0-25-16,-25 25 0,50-25 15,-1 25-15,75-50 16,-49 26-16,-26-1 0,-24 25 0,0-25 16,24 25-16,51-25 15,-76 0-15,26 25 0,-25-24 0,0 24 16,24 0-16,-24 0 15,-25-25-15,0 25 0,25 0 0,-25 0 16,0 0-16,0 0 0,0 0 0,0 0 0,0 0 16,0 0-16,0 0 0,0 0 15,0 0-15,0 0 0,0 25 16,-25-25-16,25 0 0,0 0 0,0 0 15,-25 0-15,0 24 0,25-24 0</inkml:trace>
  <inkml:trace contextRef="#ctx0" brushRef="#br0" timeOffset="3407.1948">27856 9302 0,'0'0'0,"0"0"0,-25 0 16,25 0-16,0-25 0,0 25 0,0 0 15,-50 0 1,25 0-16,25 0 0,-24 0 0,24 0 16,0 0-16,-25 0 15,-25 0-15,25 0 0,25 0 0,-24 0 16,24 0-16,-25 0 15,-50 25-15,51-25 16,-26 25-16,50-25 0,-25 0 0,25 0 16,-25 0-16,1 24 0,24-24 15,-25 25-15,25 0 0,-25-25 0,25 25 16,-25-25-16,25 25 0,-25-25 0,1 24 15,24 1-15,0-25 16,-50 50-16,25-25 16,0 24-16,25-24 0,-24-25 15,24 25-15,0-25 0,0 25 0,-25-25 0,25 24 16,0-24-16,0 25 15,-25 0-15,25 0 0,0 0 0,0-25 16,0 24-16,0-24 0,0 0 0,0 25 0,0-25 16,0 25-16,25-25 15,-25 50-15,0-50 0,25 24 16,-25 1-16,0 0 0,0-25 15,0 25-15,24-25 0,-24 25 0,0-25 0,0 25 0,25-1 16,-25-24-16,0 25 0,25 0 16,0 0-16,-25 0 0,25-1 0,-25-24 15,24 25-15,-24 0 0,25 0 16,0-25-16,-25 25 0,25-25 0,0 24 0,-25-24 15,24 0-15,1 25 0,0-25 0,0 0 16,-25 25-16,49-25 0,-24 0 16,0 0-1,25 25-15,-26-25 0,1 0 16,0 0-16,0 0 0,-25 0 15,49 0-15,-24 25 0,0-25 16,0 0-16,0 0 0,24 0 16,-49 0-16,75 0 0,-75 0 15,24 0-15,51-25 16,-50 25-16,0 0 15,-1 0 1,26-25-16,-25 25 0,0 0 0,-25 0 0,24 0 16,-24-25-16,25 25 0,0 0 0,-25 0 15,25-25-15,-25 25 0,49 0 16,-49-24-16,0 24 0,25 0 0,-25 0 0,25 0 15,-25-25-15,0 25 0,25 0 0,0-25 16,-25 0-16,24 25 0,-24-25 16,0 25-16,0-24 15,25 24-15,-25-25 0,0 0 16,0 25-16,0-25 0,0-24 15,0 49-15,25-25 0,-25 25 0,0-25 0,0 0 16,0 25-16,0-25 0,0 0 0,0 1 16,0 24-16,-25-25 0,25 25 15,0-25-15,0 25 0,0-25 0,0 25 16,0-25-16,-25 1 0,25 24 15,0-25-15,-24 0 0,24 25 0,0-25 16,0 25-16,-25-25 0,25 1 16,0 24-16,0-25 0,-25 25 15,25-25-15,0 25 0,-25-25 0,25 25 16,0 0-16,0-25 0,0 25 0,-25-24 0,25 24 15,0 0-15,0-25 0,-24 25 16,24-25-16,0 25 0,0-25 16,-25 25-16,25-25 0,0 25 0,-25 0 15,25-24-15,-25-1 16,25 25-16,-25-25 0,1 0 15,24 25-15,0 0 0,-25 0 0,0-25 16,0 25 0,25 0-16,-49-24 15,-1 24-15,50 0 0,-25 0 0,25 0 16,-25-25-16,0 25 0,25 0 0,-24 0 0,24 0 15,-25 0-15,0 0 16,25-25-16,-25 25 0,-24 0 16,49 0-16,-25 25 15,0-25-15,-25 25 16,50-25-16</inkml:trace>
  <inkml:trace contextRef="#ctx0" brushRef="#br0" timeOffset="8110.4638">2977 10889 0,'0'-25'15,"0"25"-15,0 0 16,0 0-16,0-24 0,0 24 15,0 0-15,-25 0 16,25 0-16,0 0 0,-25 24 16,25-24-16,-25 0 0,0 0 0,25 0 15,-24 0-15,-1 0 0,0 25 16,25-25-16,0 0 0,0 0 0,0 0 15,0-25-15,0 25 16,0 0-16,0-24 0,0 24 0,0 0 16,0 0-16,25-25 0,-25 25 0,25-25 15,-25 25-15,24 0 0,1-25 0,-25 25 16,25 0-16,-25 0 0,25 0 0,0 0 15,-1 0-15,-24 0 0,0 0 16,25 25-16,-25-25 0,0 25 16,0-25-16,0 25 0,0-1 0,0 1 15,-25-25-15,25 25 0,-24 25 16,24-26-16,-50 26 15,25-25-15,25 0 0,-25-25 0,25 24 0,-24 1 16,24 0-16,-25 0 16,25-25-16,0 25 15,0-25-15,0 0 0,0 0 16,0 0-16,25 0 0,-25 0 15,24 0-15,1-25 0,0 25 0,-25-25 16,25 25-16,0-25 16,-1 0-16,26 1 0,-50 24 15,50-25-15,-50 0 0,49 0 16,-49 25-16,25 0 0,-25 0 0,0 0 0,25 0 15,-25 0-15,0 0 0</inkml:trace>
  <inkml:trace contextRef="#ctx0" brushRef="#br0" timeOffset="8558.4895">3547 10641 0,'-25'0'0,"25"-25"0,0 25 0,0 0 15,0 0-15,0 0 16,-25 0-16,1 0 15,24 0-15,-25 25 0,25-25 16,-25 25-16,0 0 0,25 0 16,-25-1-16,25 1 0,-24 25 0,24-50 15,0 25-15,0 24 16,24-49-16,-24 25 0,0-25 0,25 0 15,-25 25-15,50-25 0,-50-25 16,25 25-16,-1 0 0,-24 0 0,25-25 16,0 25-16,-25-25 0,25 1 0,0-1 15,-1 0-15,-24 25 0,0-25 0,25 0 0,-25 25 16,0-24-16,0-1 0,0 0 15,0 25-15,0-25 0,0 25 0,-25 0 16,25-25-16,0 25 0,-24 0 0,24 0 16,-25 0-16,0 0 0,25 0 0,-25 0 15,0 0-15,1 25 0,24-25 0,-25 0 16</inkml:trace>
  <inkml:trace contextRef="#ctx0" brushRef="#br0" timeOffset="9162.524">1860 10145 0,'25'-25'15,"-25"25"-15,25-49 0,-25 49 16,25-25-16,0 0 15,24 0-15,1 0 0,-25 25 16,-25 0-16,24 0 0,1 0 16,0 0-16,-25 0 0</inkml:trace>
  <inkml:trace contextRef="#ctx0" brushRef="#br0" timeOffset="9370.5358">1910 10269 0,'25'0'16,"-25"-25"-16,0 25 0,25 0 16,-25-24-16,24-1 0,-24 25 15,25-25-15,0 25 0,0-25 16,0 25-16,-1 0 0,-24 0 0,25 0 15,-25-25-15,0 25 16</inkml:trace>
  <inkml:trace contextRef="#ctx0" brushRef="#br0" timeOffset="9629.5507">1910 9996 0,'0'0'0,"0"0"0,0 0 0,0 0 16,0 0-16,0 0 16,0 0-16,0 25 0,0-25 0,0 0 0,0 0 15,25 25-15,-25-25 0,0 25 16,25 0-16,-25-1 15,0 1-15,0 0 16,24 0-16,-24 24 0,0 1 16,0-50-16,0 25 0,0 0 0,0-25 15</inkml:trace>
  <inkml:trace contextRef="#ctx0" brushRef="#br0" timeOffset="9895.5654">2084 10021 0,'-25'0'16,"25"0"-16,0 0 0,0 0 15,0 0-15,0 0 0,0 0 16,0 0-16,25 25 16,-25 0-16,0-25 15,24 49-15,1 1 16,-25-25-16,0 24 0,0-24 0,0 0 15</inkml:trace>
  <inkml:trace contextRef="#ctx0" brushRef="#br0" timeOffset="10237.5854">2704 9723 0,'0'0'0,"0"0"0,-25 0 0,25 0 0,0 0 15,0 0-15,-25 0 16,0 25-16,0-25 16,25 25-16,-24 25 0,-1-50 0,25 24 15,0-24-15,0 25 0,0 0 16,0-25-16,0 25 0,25 0 15,-25-1-15,24-24 0,1 25 16,-25-25-16,25 0 0</inkml:trace>
  <inkml:trace contextRef="#ctx0" brushRef="#br0" timeOffset="10522.6018">2803 9773 0,'0'0'15,"0"0"-15,-25 0 0,25 0 16,0 0-16,-25 25 16,25 0-16,0-1 0,0 1 15,0-25-15,25 25 0,-25-25 16,0 0-16,25-25 0,-25 25 15,25 0-15,-25-25 0,0 25 16,25-24-16,-25-1 0,0-25 16,0 50-16,24 0 0,-24-25 15,0 1-15,-24 24 0,24 0 0,0 0 16,24 0-16,-24 0 15,0 0-15,0 0 0</inkml:trace>
  <inkml:trace contextRef="#ctx0" brushRef="#br0" timeOffset="11612.6642">2977 9649 0,'0'0'0,"0"-25"15,0 25-15,0 0 0,0-25 16,0 25-16,24-24 0,-24 24 0,0 0 15,25 0-15,-25 0 0,0 0 0,25 0 16,-25 0-16,25 0 0,-25 0 0,25 0 16,-25 24-16,24 1 0,-24-25 15,0 25-15,0-25 0,0 0 16,0 25-16,0-25 0,0 25 15,0-25-15,0 0 0,0 0 0,0 0 16,0 0-16,0 0 0,0 0 16,0-25-16,0 0 15,0 0-15,0 25 0,25-25 0,-25 1 16,0 24-16,0-25 0,0 25 15,25-25-15,-25 0 0,0 25 0,25 0 16,-25 0-16,0 0 16,0 0-16,25 0 0,-25 25 15,0-25-15,24 25 0,-24-25 16,0 0-16,0 25 0,0-25 15,0 24-15,0-24 0,0 0 0,0 0 16,0 0-16,0 25 0,0-25 16,0 0-16,0 0 0,0 0 15,25 0-15,-25-25 0,0 25 0,0 0 16,0-24-16,0 24 0,0 0 0,25-25 15,-25 25-15,0-25 0,0 25 0,0-25 16,0 25-16,0-25 0,25 1 0,-25 24 16,0-25-16,0 25 0,0-25 0,0 25 15,0 0-15,0 0 0,0-25 16,0 25-16,0 0 0,0 0 0,0 0 15,25 0-15,-25 0 0,0 0 0,0 0 0,0 0 16,0 0-16,0 0 0,0 0 0,0 0 0,0 0 16,0 0-16,24 0 0,-24 0 15,0 25-15,25-25 0,-25 0 0,0 0 16,25 25-16,-25-25 0,0 25 0,25-25 15,0 0-15,-25 24 0,0-24 0,24 0 0,-24 25 16,0-25-16,25 0 0,-25 0 0,25 0 16,-25 0-16,25 0 0,-25 0 15,25 0-15,-25 0 0,0-25 16,24 25-16,1-24 0,-25 24 0,0-25 0,0 25 15,25 0-15,-25-25 0,0 0 0,25 0 16,-25 25-16,0-49 0,0 24 16,0 0-16,0 25 0,0-49 15,0 24-15,0 0 0,-25 0 16,25 0-1,0 25-15,0 0 0,0 0 16,0-24-16,-25 24 0,25 0 0,0 0 16,0 0-16,0 24 0,0-24 15,25 0-15,-25 25 16,0-25-16,0 25 15,0-25-15,25 50 0,-25-50 0,0 24 0,0-24 16,0 25-16,25 0 0,-25-25 16,0 25-16,0 0 0,25-1 0,-25-24 15,0 25-15,0-25 0,24 25 0,-24-25 16,0 0-16,0 0 0,25 25 15,-25-25-15,25 0 0,-25 0 0,25 0 16,-25 0-16,25-25 0,-25 25 0,0 0 16,24 0-16,-24-25 0,0 25 15,25 0-15,-25-25 16,0 1-16,0 24 15,0 0-15,0-25 0,0 25 0,-25-25 16,25 25-16,0 0 16,0 0-16,-24 0 0,24 0 0,0 0 0,0 0 15,-25 25-15,25-25 16,0 25-16</inkml:trace>
  <inkml:trace contextRef="#ctx0" brushRef="#br0" timeOffset="12412.7099">1811 12650 0,'0'0'0,"25"0"16,-25-24-16,0-1 0,0 25 15,0-25-15,0 25 16,0 0-16,0 0 16,0 0-1,0 0-15,-25 25 0,25 0 0,0-1 16,0-24-16,0 25 0,0 0 0,0-25 0,-25 25 15,25 0-15,0 24 16,0-24-16,0 0 0,0 24 0,0-49 16,0 25-16,0 0 0,-25-25 0,25 25 15</inkml:trace>
  <inkml:trace contextRef="#ctx0" brushRef="#br0" timeOffset="12656.7239">1860 12576 0,'0'0'0,"0"0"0,0 0 15,0-25-15,0 25 16,25 0-16,-25 0 16,25-25-16,0 25 15,-25 0-15,25 25 0,-1-25 0,-24 0 0,25 0 16,-25 25-16,0-25 15,50 25-15,-50-25 0,0 0 0,25 25 0,-25-25 16,24 0-16,-24 24 0,0-24 16,25 25-16,-25-25 0,0 25 0,25-25 15,-25 0-15,0 25 0,-25-25 16</inkml:trace>
  <inkml:trace contextRef="#ctx0" brushRef="#br0" timeOffset="12845.7347">1860 12750 0,'0'-25'0,"0"25"0,0-25 15,0 25-15,25-25 0,-25 0 16,50 1-16,-25 24 15,24-25-15,-49 25 0,50 0 16</inkml:trace>
  <inkml:trace contextRef="#ctx0" brushRef="#br0" timeOffset="13101.7493">2282 12353 0,'0'0'0,"0"0"16,0 0-16,0 0 0,0 0 0,0 0 15,0 0-15,0 0 16,0 0-16,0 0 16,0 0-16,0 25 0,0-25 0,0 24 15,0-24-15,25 25 0,-25 0 16,0 0-16,25 0 0,-25-25 0,0 24 0,24 1 15,-24-25-15,0 25 0,0-25 0,0 25 16,0 0-16,0-25 0,25 24 0,-25-24 16,-25 25-16</inkml:trace>
  <inkml:trace contextRef="#ctx0" brushRef="#br0" timeOffset="13386.7655">2257 12378 0,'0'0'0,"0"-25"0,0 0 16,25 0-16,-25 0 0,25 25 15,-25-24-15,25 24 0,-25-25 16,24 25-16,-24 0 15,0 0-15,25 0 16,-25 25-16,0-1 0,0-24 0,0 25 16,-25 0-1,1 25-15,24-26 0,-25 1 16,25-25-16,0 0 0,0 25 0,0-25 15,0 0-15,25 25 0,-25-25 16</inkml:trace>
  <inkml:trace contextRef="#ctx0" brushRef="#br0" timeOffset="16047.9178">2828 12278 0,'-25'0'0,"25"0"15,0 0-15,0 0 0,0 0 16,-25 0-16,25 0 16,0 0-16,0 0 0,0 0 15,0 0 1,0 0-16,0 0 15,0 0-15,0 0 16,0 0-16,0 0 0,0 0 0,-25 0 16,25 0-16,0 0 15,0 0-15,0 0 0,0 0 16,0 0-16,0 0 0,0 0 0,0 0 15,0 0 1,0 0-16,25 0 0,-25-24 16,25 24-16,0 0 0,0-25 15,-1 0-15,1 25 0,0 0 0,25-25 16,-26 0-16,1 25 0,-25-25 15,25 25-15,-25 0 0,0 0 0,0 0 16,0 0-16,25 0 0,-25 0 0</inkml:trace>
  <inkml:trace contextRef="#ctx0" brushRef="#br0" timeOffset="16334.9343">3001 12055 0,'0'0'16,"0"-25"-16,0 25 0,0 0 0,0 0 15,25 0-15,-25-25 0,0 25 0,0 0 0,25 0 16,-25 0-16,25 0 0,-25 0 16,25 0-16,-25 25 0,24-25 15,-24 0-15,0 25 0,0-25 0,0 0 16,0 25-16,25-25 0,-25 0 0,0 25 15,0-25-15,0 24 0,0-24 16,-25 25-16,25-25 0,0 0 0,0 25 16,-24-25-16,24 25 15,-25-25-15,25 25 0,0-25 0,0 0 16,-25 25-16</inkml:trace>
  <inkml:trace contextRef="#ctx0" brushRef="#br0" timeOffset="16671.9535">3572 11733 0,'-25'0'0,"25"0"0,0 0 16,0 0-16,-25 0 16,25 24-16,-25-24 0,25 25 15,-24-25-15,24 25 0,-25 0 16,25-25-16,0 25 15,0-25-15,0 49 0,0-49 16,25 25-16,-25-25 0,0 25 0,24-25 16,-24 0-16,0 25 0,25-25 15,-25 0-15,0 0 0,25 24 16,-25-24-16,25 0 0,-25 0 15,25 0-15,-25 0 0,0 0 16</inkml:trace>
  <inkml:trace contextRef="#ctx0" brushRef="#br0" timeOffset="17125.9794">3870 11683 0,'0'0'16,"0"0"-16,-25 0 0,25 0 0,0 0 16,0 0-16,-25 0 0,25 0 15,0 0 1,-25 0-16,25 25 0,0 0 15,0-25-15,0 24 0,0-24 0,0 25 16,0-25-16,0 0 16,25 25-16,-25-25 0,25 0 15,-25 0-15,25 0 0,-25 0 16,24 0-16,-24-25 0,25 25 0,-25-25 15,0 25-15,0 0 0,0-24 16,0 24-16,0-25 0,0 25 0,0 0 0,0-25 16,0 25-16,0 0 15,0 0-15,0-25 16,0 25-16,0 0 0,0 0 15,0 25-15</inkml:trace>
  <inkml:trace contextRef="#ctx0" brushRef="#br0" timeOffset="17813.0188">3994 11609 0,'0'-25'0,"0"25"16,0 0-16,0-25 0,0 25 15,24 0-15,-24-25 0,0 25 16,25 0-16,-25 0 15,0 0-15,25 0 0,-25 0 16,25 0-16,-25 25 16,0-25-16,25 25 0,-25-25 15,0 0-15,0 25 0,0-25 16,0 0-16,0 24 0,0-24 0,0 0 15,0 0-15,0 0 16,0 0-16,0 0 16,0-24-16,0 24 0,0 0 0,0 0 0,24-25 15,-24 25-15,0 0 0,0-25 16,0 25-16,0 0 0,0-25 15,0 25-15,25 0 0,-25-25 16,0 25-16,0 0 0,0 0 16,25 0-16,-25 0 15,0 0-15,25 0 0,-25 0 16,0 0-16,0 0 0,25 0 15,-25 0-15,0 25 0,0-25 0,0 0 16,0 0-16,0 25 16,0-25-1,0 0-15,0 25 0,0-25 16,0-25-16,0 25 0,24 0 0,-24 0 15,0-25-15,0 25 0,0 0 0,25-25 0,-25 1 16,0-1 0,0 0-16,25 25 0,-25 0 0,0-25 15,0 25-15,0-25 16,0 25-16,0 0 15,0 0-15,0 0 0,0 0 16,0 0-16,25 25 0,-25-25 16,0 0-16,0 25 0,0-25 15,0 0-15,25 0 0,-25 25 16,0-25-16,0 25 0,0-25 0,24 0 0,-24 0 15,0 0-15,0 24 0,25-24 16,-25 0-16,0 0 16,25 0-16,-25 0 15,0 0-15,25 0 0,-25 0 16</inkml:trace>
  <inkml:trace contextRef="#ctx0" brushRef="#br0" timeOffset="18556.0613">4564 11212 0,'0'-25'0,"0"25"16,-25 0-16,25 0 0,0 0 0,0 0 0,0-25 15,0 25 1,0 0-16,0 0 0,0 0 16,0 0-16,0 0 0,25 25 15,-25-25-15,25 50 16,-25-50-16,0 24 0,0 1 15,25 0-15,-25-25 0,0 25 16,0-25-16,24 25 0,-24-1 0,0-24 16,0 25-16,0-25 0,0 0 15,25 25-15,-25-25 0,0 0 0,0 0 16,0 0-16,25 0 0,-25 0 15,0 0-15,25-25 16,0 25-16,-25 0 0,0-25 16,24 25-16,-24-24 0,0 24 15,0 0-15,-24 0 16,24-25-16,0 25 0,-25 0 15,25 0-15,-25 0 0,25 0 0,0 25 16,0-25-16,-25 0 16,25 24-16</inkml:trace>
  <inkml:trace contextRef="#ctx0" brushRef="#br0" timeOffset="19051.0896">4862 11088 0,'0'0'16,"0"0"-16,25 0 0,-25 0 0,0-25 15,0 25-15,24 0 0,-24 0 0,0 0 16,0-25-16,25 25 0,-25 0 0,25 0 0,-25 0 16,0 0-16,0 0 15,0-25-15,25 25 0,-25 0 0,0 0 16,0 0-16,0-25 0,0 25 15,-25 0-15,25 0 0,0 0 16,0-24-16,0 24 16,0 0-16,-25 0 15,25 0-15,0 0 0,0 0 16,0 0-16,0 0 0,0 0 0,0 0 0,0 24 15,0-24 1,0 0-16,25 25 0,-25-25 16,0 25-1,0 0-15,0-25 0,0 25 0,25-25 0,-25 0 0,0 24 16,0-24-16,0 0 0,0 0 0,0 25 15,25-25-15,-25 0 16,0 25-16,0-25 0,24 25 16,-24-25-16,0 0 0,0 25 15,25-25-15,-25 25 0,0-25 16</inkml:trace>
  <inkml:trace contextRef="#ctx0" brushRef="#br0" timeOffset="19296.1036">4936 11435 0,'0'0'0,"0"-25"16,0 25-16,0 0 15,25 0-15,-25-25 0,0 25 0,25-24 16,0 24-16,-25 0 0,49-25 15,-24 0-15,-25 25 0,25-25 16,0 25-16,-25-25 0,24 1 16,-24 24-16,25 0 15,-25 0 1,0 0-16,0 0 0</inkml:trace>
  <inkml:trace contextRef="#ctx0" brushRef="#br0" timeOffset="20922.1966">3473 12005 0,'0'-24'0,"0"24"16,0 0-16,24-25 0,1 25 15,-25-25-15,50 0 0,-25 25 0,-1-25 0,1 1 16,25-1-16,-25 0 0,24 0 0,1 25 16,0-25-16,49-49 15,124-25-15,-99 24 16,-74 51-16,49-26 15,-74 25-15,24 0 0,1 1 16,-50 24-16,74-50 0,-49 50 16,-25 0-16,25-25 15,-25 25-15,0 0 0,25 0 0,-25 0 16,0 0-16,0 0 0,0 0 15,0 0 1,0 0-16,0 0 16,0 0-16,0 0 0,-25 0 0,25 0 15,0 25-15,0-25 0,-25 0 0</inkml:trace>
  <inkml:trace contextRef="#ctx0" brushRef="#br0" timeOffset="24809.4189">4390 10740 0,'0'0'0,"0"0"0,0 0 15,0 0-15,0-24 0,-24 24 16,24 0-16,0 0 0,0 0 0,0 0 16,0 0-1,-25 0-15,25 0 0,0 0 16,0 0-16,-25 0 0,25 24 0,0-24 0,-25 0 15,25 25-15,0 0 0,-25-25 0,25 25 16,0 0-16,-24-1 0,24 1 16,-25 0-16,25 0 0,0 0 0,0-1 15,25-24-15,-25 25 16,0 0-16,24 0 0,-24-25 15,25 0-15,0 0 0,-25 0 0,0 0 0,25 0 16,-25 0-16,25 0 0,-25-25 16,24 25-16,-24 0 0,25-25 0,-25 25 15</inkml:trace>
  <inkml:trace contextRef="#ctx0" brushRef="#br0" timeOffset="25031.4317">4490 10666 0,'0'0'15,"0"-25"-15,0 25 0,0 0 0,0 0 16,0 0-16,0 0 16,0 0-16,0 0 0,24 0 15,-24 25-15,25-25 0,-25 0 16,0 25-16,0-25 0,25 25 0,-25-1 15,25 1-15,-25 0 16,0 0-16,25 0 0,-25-25 0,0 24 0,24-24 16,-24 25-16,0-25 0</inkml:trace>
  <inkml:trace contextRef="#ctx0" brushRef="#br0" timeOffset="25487.4578">4862 10616 0,'-25'0'16,"25"0"-16,0 0 0,-25-24 16,25 24-16,0 24 0,-25-24 0,25 0 15,0 25-15,0-25 16,0 25-16,0 0 0,0-25 0,25 25 15,-25-25-15,0 0 0,25 24 16,-25-24-16,0 0 0,25 25 16,-25-25-16,25-25 0,-1 25 0,-24 0 15,25 0-15,-25-24 16,25-1-16,0 0 0,-25 0 15,0 25-15,25-25 0,-25 1 16,0 24-16,0-25 16,0 25-16,-25 0 0,25 0 15,0 0-15,0 0 0,0 0 16,0 0-16,0 0 15,0 25-15,0-25 16,25 24-16,-25 1 16,24-25-16,-24 25 15,25-25-15,0 25 0,-25-25 16,0 0-16,25 0 15,-25 0-15,25-25 0,-25 25 0,24 0 16,-24-25-16</inkml:trace>
  <inkml:trace contextRef="#ctx0" brushRef="#br0" timeOffset="25798.4755">5234 10492 0,'-25'0'16,"25"0"-16,0-24 0,0-1 0,0 25 15,0 0-15,0-25 0,-25 25 16,25 0-16,0 0 0,-25 0 16,25 0-16,0 0 0,-24 25 15,-1-25-15,25 25 0,0-25 16,0 0-16,-25 24 15,50-24-15,-25 25 16,25 0-16,-25-25 16,24 0-16,1 0 0,-25 0 0,0 0 15,25 25-15,-25-25 0,25 0 16,-25 0-16,0 0 0,0 0 15,0 0-15,0 0 16,0 0-16,0 0 0,0 25 0,0-25 16,-25 0-16,25 24 0,0-24 0,0 0 0,-25 25 15,25-25-15,0 25 0,-25-25 16,25 0-16,0 25 0,0-25 15,0 0-15,0 0 16,0 0-16</inkml:trace>
  <inkml:trace contextRef="#ctx0" brushRef="#br0" timeOffset="26145.4954">5457 10269 0,'0'0'0,"-25"0"0,25 0 0,0 0 31,0 0-31,0 25 16,0-25-16,0 25 0,0 0 0,0-25 0,0 24 15,0-24-15,0 0 0,0 25 16,25-25-16,-25 25 0,0 0 15,0-25-15,25 0 0,-25 25 16,0-25-16,25 24 16,-25-24-16,0 0 15,0 0-15,0 0 0,0 0 0,0 0 16,0 0-16,0 25 0,0-25 15,-25 25-15,0-25 16,25 0 0,-25 50-16,25-50 0,0 0 0,0 0 0,0 0 15,0 0-15,0 0 0</inkml:trace>
  <inkml:trace contextRef="#ctx0" brushRef="#br0" timeOffset="26572.5192">5680 10269 0,'0'0'0,"0"0"0,0-25 0,0 25 15,0 0-15,25 0 16,-25-24-16,25 24 15,-25-25-15,25 25 0,-25 0 0,0 0 16,24 0-16,-24-25 0,0 25 0,0 0 0,0 0 16,0 0-16,0 0 0,0 0 15,0 0-15,0 0 16,0-25-16,0 25 0,-24 0 15,24 0 1,0 0-16,0 0 0,0 0 0,0 0 16,0 0-16,0 0 0,0 0 0,0 0 15,0 0-15,0 0 0,0 0 16,0 25-16,0-25 0,0 25 15,24 0-15,-24-25 0,0 24 16,0 1-16,0-25 0,25 50 16,-25-25-16,25-1 15,-25-24-15,25 25 0,-25-25 0,0 0 16,0 25-16,0-25 0,0 0 0,0 25 15,0-25-15,0 0 0,0 25 16</inkml:trace>
  <inkml:trace contextRef="#ctx0" brushRef="#br0" timeOffset="26779.5317">5779 10567 0,'0'0'0,"0"0"0,0-25 15,0 25-15,25 0 0,0-25 16,-25 25-16,25-25 0,25 1 15,-1-1 1,75-25-16,-99 25 0,0 25 16,0-24-16,-1 24 0,1 0 0,0-25 15,-25 25-15,25 0 0,-25 0 16</inkml:trace>
  <inkml:trace contextRef="#ctx0" brushRef="#br0" timeOffset="27217.5567">5507 12005 0,'0'0'15,"0"0"-15,0-24 0,0 24 0,0 0 0,0 0 16,0 0-16,0 0 0,0 0 16,0 0-16,0 0 15,0 24-15,24-24 16,-24 0-16,25 25 0,-25 0 15,25-25-15,-25 50 0,25-26 0,-25-24 16,0 25-16,0 25 0,0-25 16,-25 0-16</inkml:trace>
  <inkml:trace contextRef="#ctx0" brushRef="#br0" timeOffset="27369.5654">5730 12650 0,'0'0'0,"0"0"15,25 0-15,-25 25 0,0-25 16,0 0-16,24 0 0,-24 0 16</inkml:trace>
  <inkml:trace contextRef="#ctx0" brushRef="#br0" timeOffset="27505.5732">6077 13022 0,'0'0'16,"0"25"-16,0-25 0,25 25 0,-25 0 15,0-25-15,0 25 0,0-25 16</inkml:trace>
  <inkml:trace contextRef="#ctx0" brushRef="#br0" timeOffset="27877.5945">5879 14039 0,'0'0'0,"0"0"0,0-24 15,0 24-15,-25 0 16,25 0-16,-25 24 16,25-24-16,0 0 15,-25 25-15,0 0 16,25-25-16,0 50 0,-24-50 15,24 24-15,24 1 16,-24-25-16,0 25 0,0-25 0,0 25 16,0-25-16,25 0 0,-25 0 0,25 25 15,-25-25-15,0 0 0,25 0 16,0 0-16,0-25 15</inkml:trace>
  <inkml:trace contextRef="#ctx0" brushRef="#br0" timeOffset="28088.6065">6152 13791 0,'-25'0'16,"25"0"-16,0 0 0,0-24 0,0 24 0,0 0 16,0 0-16,0 0 15,0 0-15,25 24 16,-25-24-16,0 0 0,24 25 0,-24-25 0,0 0 15,25 25-15,-25 0 16,0 0-16,25-1 0,-25-24 0,0 25 16,0-25-16,0 0 0,0 25 0</inkml:trace>
  <inkml:trace contextRef="#ctx0" brushRef="#br0" timeOffset="28797.6471">6424 13692 0,'0'0'0,"-24"0"0,24 0 16,0 0-16,0 0 0,0 0 15,0 0-15,-25 0 0,25 25 16,0-25-16,0 25 0,0 0 15,0-25-15,0 24 0,0-24 16,0 25-16,0-25 0,25 25 0,-25-25 16,0 0-16,0 0 0,24 0 15,-24 0-15,0 0 0,25 0 0,-25 0 0,0 0 16,0-25-16,25 25 0,-25-25 0,25 25 15,-25-24-15,0-1 16,0 25-16,0-25 0,0 0 16,0 25-16,0-25 0,0 25 15,0-24-15,0 24 0,0 0 16,0 0-16,0 0 0,0 0 15,0 0-15,0 0 0,0 0 0,0 0 16,0 24-16,0-24 0,25 0 0,-25 0 16,0 25-16,0-25 0,24 25 15,-24-25-15,0 0 0,25 0 16,-25 0-16,25 0 0,0-25 15,-25 25-15,25-25 0,-1 1 16,-24-1-16,25 0 0,-25 25 0,0-25 16,0 25-16,25-25 15,-25 1-15,0-1 0,0 25 0,0 0 16,-25-25-16,25 25 0,0 0 0,0 0 15,-25-25-15,25 25 0,0 0 16,0 0-16,0 25 0,0-25 0,0 0 0,-24 0 16,24 25-16,0-25 0,0 0 15,0 25-15,0-25 0,0 0 0,0 24 16,0-24-16,0 25 0,24-25 15,-24 25-15,0-25 0,0 0 0,0 0 16,25 25-16,-25-25 0,0 0 0,0 25 16,0-25-16,0 0 0,0 0 15,25 0-15,-25 0 0,0 24 0,0-24 16,0 0-16,0 0 0,0 0 0,0 25 15,-25-25-15,25 0 0,0 0 16,0 25-16,-25-25 0,25 25 0,-24-25 16,24 0-16,0 25 0,-25-25 0,25 0 15,0 0-15</inkml:trace>
  <inkml:trace contextRef="#ctx0" brushRef="#br0" timeOffset="29139.6666">6871 13370 0,'0'-25'0,"0"25"16,0 0-16,-25 25 15,25-25-15,0 25 0,0-25 16,0 0-16,0 24 0,0-24 0,0 25 15,0-25-15,0 0 16,25 25-16,-25 0 16,25-25-16,-25 0 0,0 0 0,25 25 0,-25-25 15,0 0-15,0 0 0,24 0 0,-24 0 16,0 24-16,0-24 0,0 0 15,25 0-15,-25 0 0,0 0 16,0 0-16,0 25 0,0-25 0,0 0 0,0 0 16,0 0-16,-25 0 15,25 25-15,-24 0 0,24-25 0,0 25 16,-25-25-16,25 24 0,0-24 0,0 25 15,-25-25-15</inkml:trace>
  <inkml:trace contextRef="#ctx0" brushRef="#br0" timeOffset="29587.6923">7392 13196 0,'0'0'0,"0"0"0,-25 0 15,25 0-15,0 0 0,-25 0 16,25 0-16,0 0 16,0 0-16,0-25 0,0 25 0,0 0 15,0 0-15,0 0 16,0 0-16,25-25 0,-25 25 0,0 0 15,25-24-15,0 24 16,-1-25-16,-24 25 0,25 0 16,-25-25-1,25 50-15,-25-25 16,0 25-16,0-1 0,0 1 0,-25 0 15,25 0-15,0-25 0,-25 25 16,25 0-16,-24-1 0,24 1 16,0-25-16,-25 25 0,25 0 0,0-25 15,0 0-15,0 0 0,0 25 0,0-25 16,0 0-16,0 0 0,0 0 15,0 0-15,25-25 16,-1 25-16,1-25 0,-25 25 0,0 0 16,25-25-16,-25 25 0,25 0 0,0-25 15,-25 25-15,0 0 0,24-24 0,-24 24 16,0 0-16</inkml:trace>
  <inkml:trace contextRef="#ctx0" brushRef="#br0" timeOffset="29977.7146">7863 12923 0,'0'0'0,"0"0"0,0 0 16,-25 0-16,25 0 0,0 0 0,0 0 0,0 0 15,-25 0-15,25 25 0,0-25 16,-24 0-16,24 25 0,-25-25 16,25 25-16,-25-1 0,25-24 15,0 25-15,0 0 16,0 0-16,0 0 0,0-25 0,0 24 15,0-24-15,25 0 0,-25 25 0,0-25 16,25 0 0,-1 0-16,-24 0 0,25 0 15,-25-25-15,25 25 0,-25-24 0,0 24 16,25-25-16,-25 0 0,0 0 15,0 25-15,0-25 0,0 1 16,0-1 0,-25-25-16,25 25 0,0 25 15,-25 0-15,25 0 0,0 0 0,-25 0 16,1 25-16</inkml:trace>
  <inkml:trace contextRef="#ctx0" brushRef="#br0" timeOffset="34396.9672">1587 15032 0,'0'0'0,"0"0"0,-24-25 0,24 25 16,0-25-16,0 25 0,0-25 0,0 25 0,0-25 16,0 25-16,0-49 15,49-1-15,-49 50 16,25 0-16,0-25 0,-25 25 0,25 0 15,0 0-15,-25 25 16,49 0-16,-24 0 0,-25 0 16,25-1-16,-25 1 15,25 0-15,-25-25 0,0 25 0,0-25 0,0 0 16,0 25-16,0-25 0,0 0 0,0 0 15,0 0-15,0 0 0,0 0 0,0 0 16,0 0-16,0-25 16,0 0-16,-25-25 0,25 1 15,0 49-15,0-50 0,0 25 0,25 25 16,-25-49-1,0 49-15,24-25 0,-24 0 0,25 25 16,-25 0-16,0-25 0,50 25 16,-50 0-16,25 0 0,-25 0 0,24 0 15,1 25-15,0-25 16,-25 0-16,0 0 0,25 25 0,-25-25 15,0 0-15,0 25 0,0-25 16,0 0-16,0 25 0,0-25 0,0 0 16,0 0-16,0 0 0,0 0 15,0 0-15,0-25 0,-25 25 16,25-25-16,0 0 0,0 0 0,0 25 15,0-24-15,0 24 16,0-75-16,0 75 0,0-25 0,0 25 16,0 0-16,0 0 0,0 0 0,25 0 15,-25 0-15,0 0 0,25 0 0,-25 0 16,0 0-16,24 0 0,-24 25 15,25-25-15,-25 25 0,25-25 16,-25 0-16,50 50 0,-50-50 0,0 0 0,24 24 16,-24-24-16,0 0 0,25 0 0,-25 25 15,25-25-15,-25 0 0,0 0 0,25 0 0,-25 0 0,25 0 16,-25 0-16,0 0 0,24 0 0,-24-25 15,25 25-15,-25 0 0,25-24 0,-25 24 16,0-25-16,25 0 0,-25 25 0,0-25 16,0 0-16,0 1 0,0-1 15,0 0-15,0-25 0,0 50 0,-25-24 16,25-1-16,0 0 0,0 25 15,-25-25-15,25 25 0,0 0 16,0 0-16,0-25 0,0 25 16,0 0-16,0 25 15,0-25-15,25 25 0,-25 0 0,0-25 0,0 25 16,0-25-16,0 49 15,25 1-15,-25-1 16,0-24-16,0 0 0,0 0 0,0 0 0,0-25 16,0 24-16,0 1 0,0-25 0</inkml:trace>
  <inkml:trace contextRef="#ctx0" brushRef="#br0" timeOffset="34632.9808">2456 14263 0,'0'-25'16,"0"25"-16,0 0 0,0 0 15,0-25-15,0 25 0,0 0 16,0 0-16,0 0 16,24 0-16,1-25 0,0 50 15,-25-25-15,25 0 0,24 0 16,-24 25-16,-25-25 0,25 25 0,0-25 0,-25 24 15,25-24-15,-25 25 0,25-25 16,-25 25-16,0 0 0,24-25 0,-24 25 0,0 0 16,25-1-16,-25 26 15</inkml:trace>
  <inkml:trace contextRef="#ctx0" brushRef="#br0" timeOffset="34830.9922">2480 14511 0,'0'0'16,"0"-25"-16,0 0 0,0 25 15,25-25-15,0 1 16,0-1-16,24 0 15,-24 25-15</inkml:trace>
  <inkml:trace contextRef="#ctx0" brushRef="#br0" timeOffset="35059.0052">2704 14039 0,'0'0'16,"0"-24"-16,-25 24 0,25 0 0,0 0 15,0 0-15,-25 0 0,25 0 16,0 0-16,0 0 0,0 24 15,25-24-15,-25 25 0,0-25 0,0 0 16,0 25-16,25 0 16,0 0-16,-1-1 0,-24 1 15,25 0-15,0 25 0,0-1 16,-25-24-16,25 0 0,-25 0 0,0 0 15</inkml:trace>
  <inkml:trace contextRef="#ctx0" brushRef="#br0" timeOffset="35402.0248">2679 14114 0,'-25'-25'16,"25"25"-16,0-25 0,0 0 16,0 25-16,0-24 0,0-1 15,0 0-15,25 0 0,-25 25 0,25-25 16,0 25-16,-1-24 15,26 24-15,-25 0 0,-25 0 0,25 0 16,-1 0-16,1 0 0,0 24 0,-25-24 16,0 0-16,25 25 0,-25-25 0,0 25 15,0-25-15,0 0 0,0 25 16,0-25-16,-25 25 0,0-1 0,25 1 15,-25 0-15,25-25 0,-24 25 16,24 0-16,-25-25 0,25 24 0,0-24 0,-25 0 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5T07:26:48.236"/>
    </inkml:context>
    <inkml:brush xml:id="br0">
      <inkml:brushProperty name="width" value="0.05292" units="cm"/>
      <inkml:brushProperty name="height" value="0.05292" units="cm"/>
      <inkml:brushProperty name="color" value="#0070C0"/>
    </inkml:brush>
  </inkml:definitions>
  <inkml:trace contextRef="#ctx0" brushRef="#br0">6896 5085 0,'0'0'0,"0"0"0,0-25 0,0 25 16,0 0-16,0 0 0,0 0 0,-25 0 0,25 0 15,0 0-15,0 0 16,0-25-16,0 25 0,0 0 16,0 0-16,0 0 15,0 0-15,0 0 0,0 0 0,0 0 16,0 0-16,25 0 0,-25 0 15,0 0-15,0 0 0,0 0 0,0 0 16,0 25-16,25-25 16,-25 0-16,24 25 0,1-25 0,-25 0 15,0 25-15,25 0 0,0-25 0,-25 24 0,0-24 16,25 25-16,-25-25 0,24 25 15,-24-25-15,0 50 0,25-50 0,-25 24 16,0-24-16,25 25 0,-25 25 16,25-25-16,-25-25 0,0 0 15,25 24-15,-25 1 16,24-25-16,-24 25 0,0-25 15,0 0-15,0 0 0,25 0 0,-25 0 16,0 0-16,25 0 0,-25 0 0,0 0 16,25-25-16,-25 25 0,25-25 0,-1 1 15,1 24-15,25-50 0,-25 50 16,24-50-16,-24 26 0,0-1 0,24 0 15,-24 0-15,0 0 0,25 1 0,-26-1 0,1 0 16,25 0-16,24-24 16,-49 24-16,0 25 0,0-25 0,-1 0 15,1 0-15,0 25 0,-25-24 16,25 24-16,-25 0 0,25-25 15,-25 25-15,0 0 0,25 0 0,-25-25 0,24 25 16,-24 0-16,25-25 16,-25 25-16,25 0 0,-25 0 0,0-25 15,25 25-15,-25 0 0,0 0 16,0 0-16,0 0 0,0 0 15,0 0-15,0 0 0,0 0 16,0 0-16,0 0 0,0 0 16,0 0-16,0 0 0,0 0 15,0 0-15,0 0 16,0 0-16,0 0 0,0 0 0,0 0 0,0 0 15,0 0-15,0 0 0,0 0 0,0 0 16,0 0-16,0 0 0,0 0 16,0 0-16,0 0 0,0 0 0,0 0 0,0 0 15,0 0-15,0 0 16,0 0-16,0 0 0,0 0 15,0 0-15,0 0 0,0 0 0,0 0 0,0 0 0,0 0 16,0 0-16,0 0 0,0 0 0,0 0 16,0 0-16,0 0 0,0 0 0,0 0 15,0 0-15,0 0 0,0 0 0,0 0 0,0 0 16,0 0-16,0 0 0,0 0 0,0 0 15,0 0-15,0 0 0,0 0 0,0 0 16,0 0-16,0 0 0,-25 0 0,25 0 16,0 25-16,0-25 15,-25 0-15</inkml:trace>
  <inkml:trace contextRef="#ctx0" brushRef="#br0" timeOffset="2113.1209">6921 5085 0,'0'0'16,"0"-25"-16,0 25 0,0 0 15,0 0-15,0 0 0,0 0 16,0-25-16,0 25 15,-25 0-15,25-24 0,0 24 16,0 0-16,0 0 16,0 0-16,0 0 0,0 0 15,0 0-15,25 0 0,-25 0 16,0 0-16,0 0 0,0 0 0,0 0 0,0 0 0,0 0 15,0 0-15,0 0 0,0 0 0,0 0 16,0 0-16,0 0 0,24 24 16,-24-24-16,0 0 0,25 25 0,-25-25 15,25 0-15,-25 25 0,0-25 0,25 25 16,0 0-16,-25-25 0,24 24 15,-24 1-15,25 25 16,-25-50-16,25 25 0,-25-1 16,25-24-16,-25 25 0,0 0 15,25 0-15,-25-25 0,0 49 16,0-24-16,24-25 0,-24 25 15,0-25-15,0 25 0,0-25 0,0 0 0,0 0 16,0 25-16,25-25 0,-25 0 0,0 0 16,0 0-16,0 0 0,0 24 15,0-24-15,0 0 0,0 0 0,25 0 0,-25 0 16,0 0-16,25-24 0,-25 24 15,25 0-15,-25 0 0,24-25 0,-24 25 16,50-25-16,-25 0 16,0 0-16,-1 25 0,26-49 15,-25 24-15,0 0 0,-1 0 0,1 25 16,-25-24-16,25-1 0,0 25 0,0-25 0,-25 0 15,24 25-15,-24-25 0,25 25 16,25-49-16,-1-1 16,-49 25-16,25 1 0,25-1 15,-25 0-15,-25 25 16,24-25-16,1 0 0,0 25 0,-25-24 15,25 24-15,-25 0 0,25 0 0,-25-25 16,0 25-16,25 0 0,-25-25 16,0 25-16,24 0 0,-24 0 0,0 0 15,0-25-15,25 25 0,-25 0 0,25-25 16,-25 25-16,0 0 15,0 0-15,25-25 16,-25 25-16,0-24 16,25 24-16,-25 0 0,0 0 0,0 0 15,0 0-15,0 0 0,0 0 16,24 0-16,-24-25 15,25 25-15,-25-25 0,0 25 16,0 0-16,0 0 0,25 0 0,-25-25 16,0 25-16,0 0 0,25 0 15,-25-25-15,0 25 16,0 0-16,0 0 0,0 0 0,0 0 15,0 0-15,0 0 0,0 0 0,0 0 16,0 0-16,0 0 0,0 0 0,0 0 16,0 0-16,0 0 0,0 0 15,0 0-15,0 0 0,0 0 16,0 0-16,-25 25 0,25-25 0,-25 25 15,25-25-15,-25 25 16,1-25-16,-1 25 0,0-1 16,25-24-16,-50 50 0,26-50 0,24 25 0,-25-25 0,0 25 15,0 0-15,0-25 0,25 24 0,-25 1 16,1-25-16,-1 50 0,0-50 0,0 25 15,25-25-15,-49 49 0,24-24 16,0-25-16,25 25 16,-25 0-16,0-1 0,1-24 0,24 25 0,-25-25 15,0 25-15,25 0 0,-25-25 0,0 25 16,1-1-16,-1 1 0,25-25 0,-25 25 15,25-25-15,-74 50 16,74-50-16,0 24 0,-25-24 0,25 0 16,-25 25-16,25-25 0,-25 0 0,25 25 15,0-25-15,0 0 0,-25 0 0,25 25 16,-24-25-16,24 0 0,0 0 0,-25 0 15,25 25-15,0-25 0,-25 0 0,25 0 0,0 0 16,0 24-16,-25-24 0,25 0 0,0 0 0,0 0 16,-25 0-16,25 25 15,0-25-15,0 0 0,0 0 16,0 0-16,0 0 0,0 0 15,0 0-15,0 0 0,0 0 16,0 0-16,0 0 16,0 0-16,0 0 0,0 0 15,0 0-15,0 0 0,0 0 0,0 0 16,0 0-16,0 0 0,0-25 0,0 25 15,0 0-15,0 0 0,0 0 0,0 0 16,25 0-16,-25 0 0,0 0 0,0-24 16,0 24-16,0 0 0,0 0 15,0 0-15,0 0 0,0 0 16,0 0-16,0 0 0,0 0 15,0 0-15,0 0 0,0 0 0,0 0 16,0 0-16,0 0 0,0 0 16,0 0-16,0 0 0,0 0 15,0 0-15,0 0 16,0 0-16,0 0 0,0 0 15,0 0-15,0 0 0,0 0 0,0 0 16,0 0-16,0 0 0,0 0 16,0 0-16,0 0 15,0 0-15,0 0 0,0 0 16,0 0-16,0 0 0,0 0 0,0 0 0,0 0 15,0 0-15,0 0 16,0 0-16,0 0 0,0 0 16,0 0-16,0 0 0,0 24 15,0-24-15,0 0 0,0 0 0,0 0 16,0 0-16</inkml:trace>
  <inkml:trace contextRef="#ctx0" brushRef="#br0" timeOffset="4082.2335">10815 4663 0,'0'0'0,"0"0"0,0 0 16,0-25-16,0 25 0,0 0 16,-25 0-16,25 0 15,0 0-15,0 0 0,0 0 16,0 0-16,0 0 15,0 0-15,0 0 0,0 0 16,-25 0-16,25 0 0,0 0 16,-25 25-16,25-25 0,-24 0 15,24 0-15,-25 0 16,25 25-16,-50 0 0,50-25 0,0 25 0,-25-25 15,25 0-15,0 0 0,-24 24 0,24-24 0,0 0 16,0 25-16,-25-25 0,25 25 16,0-25-16,0 25 0,0-25 15,-25 0-15,25 25 0,0 0 16,0-25-16,0 24 0,0-24 0,0 0 0,25 25 15,-25-25-15,0 0 0,0 0 0,0 25 16,0-25-16,25 0 0,-25 0 0,0 0 16,0 25-16,24-25 0,-24 0 0,0 0 15,0 0-15,0 0 0,25 0 16,0 0-16,-25 0 0,0 0 15,25 0-15,-25 0 0,0 0 0,0 0 0,25 0 16,-1-25-16,-24 25 0,0 0 0,25 0 16,-25 0-16,25-25 0,0 25 15,-25 0-15,25-25 0,-1 25 0,-24 0 16,25-24-16,-25 24 0,25 0 0,-25-25 15,25 25-15,-25 0 0,0-25 16,25 25-16,-25 0 0,0 0 16,0-25-16,24 25 0,-24 0 0,0-25 0,0 25 15,0 0-15,0 0 0,0-25 0,0 25 16,0 0-16,0-24 0,25 24 15,-25 0-15,0-25 0,0 0 16,0 25-16,0 0 0,0-25 16,0 25-16,0 0 15,-25-25-15,25 25 16,0 0-16,0 0 0,0 0 0,0 0 15,0 0-15,-24 0 0,24-24 16,0 24-16,0 0 0,0 0 0,0 0 16,-25 0-16,25 0 15,0 0-15,0 0 0,-25-25 16,25 25-16,0 0 0,0 0 0,0 0 0,0 0 15,0 0-15,-25 0 0,25 0 16,0 0-16,-25 0 0,25 0 16,0 0-16,-24 0 0,24 0 0,0 0 15,0 25-15,0-25 0,-25 0 16,25 0-16,0 0 15,0 0-15,-25 0 0,25 0 16,0 0-16,-25 0 0,25 0 0,0 0 16,0 24-16,-25-24 0,25 0 15,-24 0-15,24 25 0,0-25 0,-25 0 0,25 0 16,0 0-16,0 0 0,0 0 15,-25 25-15,25-25 0,0 0 0,0 0 0,0 0 16,0 25-16,-25-25 0,25 0 0,0 0 16,0 0-16,0 25 15,0-25-15,0 0 0,0 24 0,0-24 16,0 0-16,0 0 0,0 25 15,25-25-15,-25 0 0</inkml:trace>
  <inkml:trace contextRef="#ctx0" brushRef="#br0" timeOffset="4740.2712">11286 4862 0,'0'0'16,"0"0"-16,0 0 0,0-25 0,0 25 15,0 0-15,0 0 0,0 0 16,0 0-16,0 0 0,25 0 16,-25 0-16,0 25 15,0-25-15,0 0 0,0 0 16,0 0-16,0 25 0,0-25 0,0 0 15,-25 0-15,25 0 0,0 0 0,0 0 16,0 0-16,0 24 16,0-24-16,0 0 0,0 0 0,0 0 15,0 0-15,0-24 0,0 24 16,0 0-16,0 0 0,0 0 0,0 0 15,0 0-15,0 0 16,0 0-16,0 0 16,0-25-16,0 25 0</inkml:trace>
  <inkml:trace contextRef="#ctx0" brushRef="#br0" timeOffset="5046.2886">11559 4514 0,'0'0'0,"0"0"0,0 0 16,0 0-16,0 0 0,0-24 0,0 24 15,0 0-15,25 0 0,-25 0 16,25-25-16,-1 25 15,26-25-15,-25 25 0,-25 0 0,25 0 16,-1 0-16,-24 0 0,25-25 16,0 25-16</inkml:trace>
  <inkml:trace contextRef="#ctx0" brushRef="#br0" timeOffset="5467.3128">11609 4514 0,'0'0'0,"0"0"0,-25 0 15,25 0-15,0 0 0,0 0 16,0 0-16,0 25 0,0-25 16,0 0-16,0 25 0,0-25 15,0 25-15,25-25 0,-25 0 16,24 25-16,-24-25 0,0 0 15,25 0-15,0 0 16,-25 0-16,25 0 0,0 0 0,-25 0 0,24 0 16,-24 0-16,25 0 0,0 24 0,-25-24 15,25 0-15,-25 0 0,25 0 0,-25 0 16,24 0-16,-24 0 15,0 0-15,25 0 0,-25 0 0,0 0 16,0 0-16,0 0 0,0 0 0,0 25 0,0-25 16,0 0-16,0 0 15,-25 25-15,25-25 0,0 0 0,0 0 16,-24 25-16,-1 0 15,25-25-15,-25 24 0,0-24 0,0 25 16,25-25-16,-24 25 0,-1-25 0,0 0 16,25 0-16,-25 25 0,0-25 0,25 0 15,-24 25-15,24-25 0,0 0 16,-25 0-16</inkml:trace>
  <inkml:trace contextRef="#ctx0" brushRef="#br0" timeOffset="5839.334">10889 5432 0,'-25'0'15,"25"0"-15,0 0 0,-24 0 0,24 0 16,0 0-16,0 0 0,0 0 15,-25 0-15,50 0 16,-25 0-16,99-49 16,-25 24-16,-49 0 0,74 0 15,-49 0-15,74-24 0,-74 24 0,24 0 16,-24 0-16,-1 1 0,1-1 0,49-25 15,-49 50-15,-26-25 0,26 1 0,0-1 16,-50 25-16,49-25 16,-49 25-16,0 0 0,0 0 0,0 0 0,-25 25 15,1-25-15</inkml:trace>
  <inkml:trace contextRef="#ctx0" brushRef="#br0" timeOffset="6383.3651">11162 5655 0,'0'0'0,"0"0"0,0 0 16,0 0-16,0 0 0,0-24 16,0 24-16,0 24 0,-25-24 15,25 0-15,0 0 0,-25 25 0,1-25 0,24 0 16,-25 25-16,0 0 0,25-25 15,0 25-15,-25-25 0,25 24 0,0-24 16,0 25-16,0-25 0,0 0 16,0 25-16,25-25 0,-25 25 0,0-25 0,25 0 15,-25 0 1,74 0-1,-49 0-15,0-25 0,0 0 0,-25 25 16,25 0-16,-25-25 0,0 25 0,24-24 16,-24 24-16,0-25 0,0 25 0,0-25 0,0 25 15,25-25-15,-25 0 16,0 25-16,-25-24 0,25 24 15,0 0-15,0 0 0,0 0 16,0 0-16,0 24 16,0-24-16,0 25 15,0-25-15</inkml:trace>
  <inkml:trace contextRef="#ctx0" brushRef="#br0" timeOffset="6567.3756">11559 5680 0,'0'-25'0,"0"25"0,0 0 16,0 0-16,0 0 0,0 0 16,0 0-16,0 0 0,0 0 15,0 0-15,0 0 0,0 0 0,0 0 0,0 0 0,0-24 16,0 24-16,25 0 0</inkml:trace>
  <inkml:trace contextRef="#ctx0" brushRef="#br0" timeOffset="6941.3971">11832 5209 0,'0'0'16,"0"0"-16,0-25 0,0 25 0,-25 0 15,25 25-15,0-25 0,0 0 0,-25 25 16,25-25-16,-25 25 0,25-1 16,-24 26-1,24 0-15,-25-1 16,25-24-16,0 0 0,0-25 15,0 25-15,25-1 0,-25-24 0,0 25 0,0-25 16,0 0-16,0 0 0,24 25 16,-24-25-1,25 0-15,0 0 16,-25-25-16,0 25 0,0-25 15,0 25-15,0 0 0,0 0 0,0-24 16,0 24-16,0 0 0,0 0 16,0 0-16,-25 0 0,25 0 0,-25 0 15,25 0-15,-49 0 0,24 0 0,0 24 16</inkml:trace>
  <inkml:trace contextRef="#ctx0" brushRef="#br0" timeOffset="7669.4386">10046 5333 0,'0'0'0,"-25"0"0,25 0 0,0 0 0,0 0 16,0 0-16,0 0 0,0 0 15,-25 0 1,25 0-16,0 0 0,0 0 0,0 0 16,25 0-1,-25 0-15,0 0 0,0 0 0,0 0 16,0 0-16,0 0 0,0-25 15,25 25-15,0 0 16,0-25-16,24 1 16,26-1-16,-51 0 0,-24 25 0,25 0 15,0-25-15,25 0 0,-26 25 0,-24 0 16,25-24-16,-25 24 15,25 0-15</inkml:trace>
  <inkml:trace contextRef="#ctx0" brushRef="#br0" timeOffset="7938.4541">10344 5060 0,'0'0'0,"0"0"16,0 0-16,0 0 0,0 0 15,0 0-15,0 0 0,24 0 0,-24 0 16,0 0-16,25 0 0,-25 0 15,0 0-15,25 0 0,-25 0 16,25 0-16,0 0 0,-1 0 16,-24 25-16,0-25 0,25 0 15,-25 25-15,0 0 0,0-25 0,0 0 0,0 24 16,0-24-16,0 25 0,0-25 15,0 25-15,0 0 0,-25 0 16,25-25-16,-24 49 0,24-24 0,-25-25 16,25 25-16,0-25 0,-25 25 0</inkml:trace>
  <inkml:trace contextRef="#ctx0" brushRef="#br0" timeOffset="8254.4722">10195 6102 0,'0'0'16,"0"0"-16,0 0 0,-25 0 0,25 0 15,0 0-15,25-25 16,0 25 0,24-25-16,26-24 0,-51 24 0,1 25 15,0-25-15,25 0 0,-26 25 0,1-24 0,0-1 0,0 0 16,0 25-16,-1-25 15,26 0-15,-25 25 0,0-25 16,-1 1-16,-24 24 0,0 0 16,0 0-16,0 0 0,0 0 0,0-25 15,-24 25-15</inkml:trace>
  <inkml:trace contextRef="#ctx0" brushRef="#br0" timeOffset="8601.492">10567 5680 0,'0'0'0,"-25"-25"0,25 25 0,0 0 16,0 0-16,0 0 0,0 0 16,0 0-16,0 25 0,0-25 15,0 0-15,0 0 0,0 0 0,0 0 0,25 0 16,-25 25-16,25-25 0,-1 0 15,1 0-15,-25 25 0,25-25 0,0 0 16,-25 0-16,49 0 16,-24 25-16,0-25 0,-25 0 15,0 0-15,0 0 0,0 24 0,0-24 16,0 0-16,0 0 0,0 0 0,0 25 15,0-25-15,-25 0 0,25 25 0,0-25 16,0 0-16,-25 25 0,25-25 16,-24 25-16,24-25 0,-25 25 15,25-25-15,0 24 16,0-24-16,0 25 0,-25-25 15,25 25-15</inkml:trace>
  <inkml:trace contextRef="#ctx0" brushRef="#br0" timeOffset="23934.369">16768 6052 0,'0'0'0,"0"0"15,0-24-15,0 24 0,0 0 0,0 0 0,0 0 16,0 0-16,0 0 0,0 0 0,0 0 16,0 0-16,0 0 15,0 0-15,-25 0 16,25 0-16,0 0 15,0 0-15,0 0 0,0 24 16,0-24-16,0 0 0,0 0 16,0 0-16,0 0 0,0 0 15,0 0-15,0 0 16,0 0-16,0 0 0,0 0 15,0 0-15,0 0 0,0 0 0,0 0 0,0 0 16,0 0-16,0 0 0,0 0 16,25 25-16,-25-25 15,0 25-15,0 0 0,0 0 0,0-1 16,0-24-16,0 25 0,0 0 15,0-25-15,0 25 0,25 0 0,-25-25 0,0 24 16,0 1-16,0-25 16,0 25-16,0 0 0,25-25 0,-25 25 0,0-25 15,0 24-15,0-24 16,0 25-16,0 0 0,24 0 0,-24 0 15,0-1-15,0 1 16,0 0-16,25 0 0,-25 0 0,0-25 16,0 24-16,25 1 0,-25 25 15,0-50-15,25 25 0,-25-1 16,0 1-16,0-25 0,0 25 0,0-25 15,0 0-15,25 50 0,-25-50 0,0 25 16,0-25-16,0 24 16,24 1-16,-24 0 0,0-25 0,0 25 15,0 0-15,25 24 16,-25-49-16,0 25 0,0 0 0,0 0 15,25-25-15,-25 24 0,0-24 0,0 25 16,0 0-16,0-25 0,25 0 16,-25 25-16,0 0 0,0-25 0,25 49 15,-25-49-15,0 25 0,0-25 0,0 25 0,0 0 16,24-1-16,-24-24 15,0 50-15,25-25 0,-25 0 0,0-1 0,0-24 16,0 25-16,25 0 0,-25-25 0,0 50 16,0-50-16,25 49 0,-25-49 0,0 25 15,0-25-15,25 50 16,-25-26-16,0 1 0,0 0 0,0-25 15,0 25-15,24 49 16,-24-74-16,0 50 0,25-25 0,-25-25 16,0 25-16,0-1 0,25 1 0,-25 0 15,0 0-15,25-25 0,-25 25 0,0-25 16,0 24-16,0-24 15,25 0-15,-25 25 0,0-25 16,0 0-16,0 0 16,0 0-16,24 25 0,-24-25 0,0 0 15,0 25-15,25-25 0,-25 0 16,0 0-16,0 0 0,25 25 0,-25-25 15,0 0-15,0 0 0,25 0 16,-25 0-16,25 0 0,-25 0 0,24 0 16,-24 0-16,25 0 0,0-25 15,-25 25-15,50-25 0,-50 25 16,25-25-16,-1 25 0,26-25 15,-50 25-15,25-24 0,0 24 0,-25 0 16,49-25-16,-24 25 0,-25 0 16,50 0-16,-26-25 0,1 25 0,-25 0 15,25-25-15,25 25 0,-26-25 0,1 25 0,0 0 16,0-24-16,0 24 15,24-25-15,-24 0 0,25 25 0,-26 0 0,1-25 0,0 25 16,25-25-16,-26 25 0,1 0 16,25-25-16,-25 25 0,-1 0 0,1-24 15,0 24-15,0 0 0,0 0 0,0-25 0,-25 25 16,24 0-16,1-25 0,0 25 0,-25-25 15,50 25-15,-50-25 0,24 25 0,-24-24 16,25 24-16,0-25 16,0 0-16,-25 0 0,0 25 0,0 0 15,25 0-15,-25 0 16,0-25-16,0 25 0,0 0 0,0 0 15,0-24-15,0 24 0,0 0 16,0-25-16,0 25 0,0-25 0,0 25 16,0-25-16,0 25 0,-25-25 15,25 1-15,0-1 16,0 0-16,-25 25 0,25-50 15,0 50-15,0-24 0,0-1 0,-25 0 16,25 0-16,0 0 0,0 25 0,0-24 16,0-1-16,-25-25 0,25 25 0,0 1 15,0-1-15,0 0 0,0 0 0,-24-24 16,24 24-16,0 0 0,0 0 0,-25 0 15,25-24-15,-25 24 0,25 0 0,0 0 0,0 25 16,-25-25-16,25 1 0,0-1 0,0 0 16,-25 0-16,25 0 0,-24-24 0,24 24 15,0-25-15,0 26 0,-25-26 16,25 0-16,-25 1 15,25 24-15,0 25 0,0-25 0,-25 0 0,25 1 0,0 24 16,0-25-16,0 0 0,-25 25 16,25-50-16,0 50 0,-25-24 15,25 24-15,0-25 0,0 0 0,-24 25 0,24-25 16,0 25-16,0-25 0,0 25 15,-25-24-15,25-1 0,0 0 0,0 25 16,-25-25-16,25 25 0,0-25 16,0 1-16,0 24 0,-25-25 15,25 0-15,-25 0 0,25 0 16,0 25-16,0-25 0,0 25 15,-24 0-15,24-24 0,0 24 0,0 0 16,0-25-16,-25 25 0,25-25 16,0 0-16,0 25 0,0 0 0,0-25 15,-25 25-15,25 0 0,0-24 16,0 24-16,0 0 15,-25-25-15,25 25 0,0 0 0,0 0 16,0 0-16,0-25 0,0 25 16,-25 0-16,25 0 0,0-25 15,0 25-15,-24 0 16,24 0-16,-25 0 0,0-25 15,25 25-15,-25 0 0,25 0 0,0 0 16,-25 0-16,25 0 0,-24 25 16,24-25-16,-25 0 0,0 0 15,0 0-15,0 25 0,25-25 0,-24 0 16,-1 0-16,25 0 0,-25 0 0,25 0 15,-25 0-15,0 25 16,1-25-16,24 0 0,-25 0 0,0 0 16,25 25-16,-25-25 0,0 0 0,25 0 0,-24 24 15,-1-24-15,25 0 16,-50 0-16,50 0 0,-25 25 0,1-25 0,24 0 15,-25 0-15,0 0 0,0 0 16,0 25-16,0-25 0,25 0 0,-24 0 16,-1 0-16,25 0 15,-25 0-15,0 0 16,25 0-16,-49 25 0,49-25 15,-25 0-15,25 0 0,-25 0 16,25 25-16,0-25 0,-25 0 0,25 0 16,0 0-16,-25 0 15,25 0-15,-24 0 0,-1 24 16,0-24-16,25 0 0,-25 0 0,0 0 0,25 0 15,-24 25-15,24-25 0,-25 0 0,0 0 0,25 0 16,-25 25-16,0-25 0,25 0 0,-24 0 0,-1 0 16,25 25-16,-25-25 0,0 0 0,25 0 15,-25 25-15,1-25 0,24 0 16,-25 0-16,25 25 0,-25-25 0,25 0 0,-25 0 15,0 24-15,25-24 0,-24 0 16,24 0-16,0 0 0,-25 25 16,0-25-16,25 0 0,-25 25 0,25-25 0,0 0 15,-25 0-15,25 0 16,0 0-16,0 0 0,-24 25 0,24-25 15,0 0-15,0 0 0,0 0 16,0 0-16,0 0 0,-25 0 16,25 0-16,0 25 15,0-25-15,0 0 0,0 0 0,0 0 0,-25 0 16,25 0-16,0 0 0,0 0 15,0 0-15,0 0 0,0 0 16,0 0-16,0 0 0,0 0 16,0 0-16,0 0 0,0 0 15,25 0-15,-25 0 0,0 0 16,0 0-16,0 0 0,0 0 0,0 0 15,0 0-15,0 0 0,0 0 16,0 0-16,0 0 0,0 0 16,0 0-16,0 0 0,0 0 0,0 0 15</inkml:trace>
  <inkml:trace contextRef="#ctx0" brushRef="#br0" timeOffset="29172.6686">18876 6474 0,'0'0'0,"0"0"0,-24 0 16,24 0-16,0 0 0,0 0 0,0 0 16,0 0-16,0 0 0,0 0 15,0 0 1,-25 0-16,25 0 0,0 0 0,0 0 15,0 0-15,0 0 0,0 0 16,0 0-16,0 25 0,0-25 0,0 0 16,-25 0-16,25 0 0,0 0 15,0 0-15,0 0 0,25-25 16,-25 25-16,0 0 0,0 0 15,0 0-15,0 0 16,25 0-16,-25 0 0,24-25 0,-24 25 0,25 0 16,0-25-16,-25 25 0,50-24 0,-26-1 15,26 25-15,-25-25 0,24 0 16,1 25-16,-25-25 0,0 1 15,49-1-15,-49 25 0,49-25 16,-49 25-16,0-25 0,24 25 16,-24-25-16,-25 25 0,0 0 15,0 0-15,0 0 0,0 0 16,0 0-16,0 25 0,-25-25 15,25 0-15,-24 0 0,-1 0 0,0 25 16</inkml:trace>
  <inkml:trace contextRef="#ctx0" brushRef="#br0" timeOffset="29755.702">18876 6300 0,'0'0'15,"0"0"-15,0 0 0,0 0 0,0 0 16,0 0-16,0 0 16,0 0-16,0 0 0,0 0 0,0 0 15,0 0-15,-24 0 0,24 0 16,0 25-16,-25-25 0,25 25 15,0-25-15,0 25 0,-25-25 0,25 0 16,0 25-16,0-25 0,-25 24 0,25-24 16,0 25-16,-25 0 0,1-25 15,24 50-15,-50-26 0,50 1 16,-25-25-16,25 25 15,-25-25-15,25 25 0,0-25 16,-24 0-16,24 0 0,0 0 16,0 25-16,24-25 15,-24 0-15,0 0 0,25 0 16,0 0-16,-25 0 0,25 0 0,-25 0 15,25 0-15,-25 0 0,49 0 16,-24 0-16,0 24 0,0-24 16,-1 0-16,26 0 0,0 0 15,-50 0-15,24 25 0,-24-25 0,25 0 0,-25 0 0,25 0 16,-25 0-16,25 0 15,-25 0-15,25 0 0,-25 0 16,24 0-16,-24 0 0,25 0 16,-25 0-16,0 0 0,25 0 15</inkml:trace>
  <inkml:trace contextRef="#ctx0" brushRef="#br0" timeOffset="30318.7342">20414 5705 0,'0'0'15,"0"0"-15,0 0 0,-25 0 0,25 0 16,0 0-16,0 0 0,-24 0 16,-1 25-16,25-25 0,-25 0 0,25 25 15,-25-25-15,25 0 0,-25 24 0,25-24 16,-49 25-16,49 0 0,-25-25 15,0 50-15,25-25 0,-25-25 16,1 49-16,24-24 16,0-25-16,0 50 0,0-50 0,0 24 15,0-24-15,0 25 0,0-25 16,0 25-1,24 0-15,1 0 0,-25-25 16,25 0-16,-25 24 0,25-24 0,-25 0 16,25 0-16,-25 0 0,24 0 0,1 0 15,-25-24-15,50 24 0,-25-25 16,-1 25-16</inkml:trace>
  <inkml:trace contextRef="#ctx0" brushRef="#br0" timeOffset="30846.7644">20737 5755 0,'0'0'0,"0"0"0,-25-25 15,25 25-15,-25 0 0,25 0 16,-25 0-1,0 0-15,25 25 0,-24-25 16,24 0-16,-25 0 0,25 24 0,0-24 16,0 0-16,-25 0 0,25 25 0,0-25 0,0 0 15,-25 25-15,25 0 0,0-25 16,0 0-16,0 25 0,0-25 15,0 25-15,0-25 0,0 24 16,25-24-16,-25 0 0,0 0 0,0 0 0,25 0 16,-25 0-16,0 0 0,25 0 15,-25-24-15,24 24 0,1-25 0,-25 25 16,25-25-16,-25 0 15,0 0-15,25 25 0,-25-49 16,0 49-16,25-25 0,-25 25 0,0-25 16,0 25-16,0 0 15,0 0-15,0 0 0,0 0 0,0 0 16,0 0-16,0 0 0,0 0 15,0 25-15,0-25 0,0 0 0,0 25 0,0-25 16,0 24-16,0-24 16,0 25-16,0-25 0,0 25 0,0-25 15,0 25-15,25-25 0,-25 0 16,0 25-16,0-25 0,0 0 0,0 25 15,24-25-15,-24 0 0,0 0 16,25 24-16,0-24 0,-25 0 16,25 0-16,-25 0 0,0 0 0,25 0 15,-25-24-15</inkml:trace>
  <inkml:trace contextRef="#ctx0" brushRef="#br0" timeOffset="31444.7986">20960 5680 0,'0'0'0,"0"0"0,-25 0 16,25 0-16,0 0 0,0 0 15,0 0-15,25-25 16,-25 25-16,25 0 0,0 0 0,-25 0 16,0 0-16,24-24 0,-24 24 15,25 0-15,-25 0 0,25 0 16,0 0-16,-25 0 0,25 0 15,-25 0-15,24 0 0,-24 24 16,0-24-16,0 0 0,25 25 16,-25-25-16,0 0 0,0 25 0,0-25 0,0 0 15,0 25-15,0-25 0,0 0 0,0 25 0,0-25 16,0 0-16,0 24 0,0-24 15,0 0-15,0 25 0,-25-25 0,25 25 16,0-25-16,0 25 0,-24-25 16,24 0-16,0 25 0,0-25 15,-25 0-15,25 0 0,0 0 0,0 0 16,0 0-16,0 0 0,0 0 15,0 0-15,25-50 0,-25 50 16,24-25-16,1-24 0,-25 49 16,25-25-16,0-25 15,0 25-15,-1 1 0,-24-26 16,25 25-16,-25 25 15,25-25-15,-25 25 0,0-24 0,25 24 16,-25 0-16,0 0 0,0 0 0,0 0 16,0-25-16,0 25 0,0 0 0,0 0 15,0 0-15,25 0 0,-25 0 0,0 0 0,0 0 16,0 0-16,0 0 0,0 0 15,0 0-15,0 0 0,0 0 16,0 0-16,-25 25 0,25-25 0</inkml:trace>
  <inkml:trace contextRef="#ctx0" brushRef="#br0" timeOffset="38810.2198">5209 7243 0,'0'0'0,"0"0"0,0-25 15,0 25-15,0 0 0,0 0 16,0 0-16,0 0 0,0 0 16,0 0-16,0 0 0,0 25 15,0-25-15,0 0 0,0 25 0,0 0 0,0-1 16,0 1-16,0 0 15,0 74-15,0 0 0,0-49 0,0 0 0,0-26 16,0 26 0,0 49-16,25 0 0,-25-49 0,0 0 15,0-25-15,0 74 0,25-50 0,-25 1 16,0 0-16,0 24 0,0-24 0,-25-1 15,25 1-15,0-1 0,0 1 16,-25 24-16,0 26 16,25-51-16,-49 75 0,49-74 0,0 0 15,-25 24-15,25-49 0,0 0 0,-25-1 16,25 51-16,0-50 0,0-1 15,0 1-15,0 0 0,0 0 16,0 0-16,0-25 0,0 0 0,0 24 16,0-24-1,0 25-15,0-25 0,0 0 16,25 0-16,-25 0 0,0 0 0,0 0 0,0 0 0,0-25 15,0 25-15,25 0 0,-1-24 16,1 24-16,0 0 0,0-25 0,0 25 16,24-25-1,125-25-15,-75 26 0,25 24 16,-74-25-16,99 25 0,-75 0 0,0-25 15,1 25-15,24 0 0,-25-25 0,26 25 16,-26 0-16,124-25 0,-98 1 0,-1 24 16,0-25-16,25 25 0,-25-25 0,25 25 15,-24-25-15,98 0 0,25 25 16,-124 0-16,1-24 0,73 24 0,-73 0 15,-1 0-15,0 0 0,-25-25 0,26 25 0,-26 0 16,100 0-16,-25-25 16,-75 25-16,75-25 0,-75 25 15,50-25-15,-74 25 0,24 0 16,-24-25-16,24 25 0,-24 0 0,49-24 0,-49-1 15,-1 25-15,51-25 0,-51 25 16,1 0-16,-1-25 0,26 0 16,-50 25-16,-1-24 0,1 24 15,0-25-15,25 0 0,-50 0 16,0-24-16,24 24 0,-24-25 15,-24 1-15,24-1 0,0-24 16,0 49-16,0-25 0,0 25 16,-25-99-16,25 100 0,0-26 0,0 25 0,-25-24 15,25-1-15,0 25 0,0-74 16,-25 49-16,25 25 0,0-24 0,0-1 0,0 1 15,-25-1-15,25 0 0,0 1 0,0-1 0,0 1 16,0-1-16,-24 0 0,24 1 16,0-26-16,0 26 0,0-1 0,0 25 15,0-24-15,0 24 0,0 0 16,0-24-16,0-51 0,0 75 0,0 1 15,0-26-15,0 25 0,0-24 16,0 24-16,-25 0 0,25 0 0,0 0 16,0 1-16,0-26 0,-25 50 0,25-25 15,-25-24-15,25 49 0,-25-25 0,25 0 16,0 25-16,-24-25 0,24 25 0,-25 0 0,25-25 15,-25 25-15,0 0 0,25 0 16,-49-24-16,24 24 0,0 0 0,0 0 0,0 0 16,0 0-16,1 0 0,-1 0 15,-50 0-15,26 0 0,24 0 0,-25 24 0,1-24 16,-1 0-16,-24 0 15,24 0-15,-49 25 0,49-25 0,-24 0 16,24 0-16,1 0 16,-50 0-16,-1 25 0,51-25 0,-1 0 0,0 0 0,-24 25 15,24-25-15,-49 25 0,50-25 16,-1 24-16,-24-24 0,-26 25 15,-98 25-15,124-25 0,24-1 16,-25-24-16,26 25 0,-1-25 0,-24 25 16,24 0-16,-74 0 0,75-25 0,-1 24 15,0-24-15,1 25 0,-26-25 16,26 25-16,-26 0 0,26-25 0,24 0 0,-25 25 15,-24-1-15,49-24 0,-49 25 16,24-25-16,25 25 0,-24-25 16,24 0-16,-50 25 0,51-25 15,-26 25-15,-24 0 0,49-25 0,0 24 0,0-24 16,0 0-16,1 25 0,-1-25 0,0 25 15,0-25-15,0 25 0,25-25 0,-24 0 16,24 0-16,-25 25 16,25-25-16,-25 24 0,25-24 0,0 0 15,0 0-15,0 0 0,0 0 16,-25 0-16,25 0 0,0 0 0,0 0 15,0 0-15,0 0 0,-25 0 16,25 0-16,0 0 16,0 0-16,0 25 0,-24-25 0,24 0 15,0 0-15,0 0 0,-25 0 0,25 0 16,-25 0-16,25 0 0,0 0 15,-25 0-15,0 0 0,1 0 16,-1 0-16,0 0 0,0 0 0,25 25 0,-25-25 16,1 0-16,-1 0 0,0 25 15,0-25-15,0 0 0,0 0 0,1 25 16,-1-25-16,25 0 0,-25 0 0,0 0 0,25 0 15,0 0-15,-25 0 0,25 0 16,-24 0-16,24 0 0,0 0 0,-25 0 0,25 0 16,0 0-16,-25 0 15,25 0-15,0 0 0,-25 24 16,0-24-16,25 0 0,0 0 0,-24 0 0,-1 0 15,0 25-15,0-25 0,25 0 16,-49 25-16,24-25 0,-25 25 16,50-25-16,-25 0 0,1 25 15,-1-25-15,-25 24 0,25-24 0,1 0 0,24 0 16,-25 0-16,0 0 0,25 0 15,-25 0-15,25 0 0,-25 0 16,25 0-16,0 0 0,0 0 16,0 0-16,0 0 0,0 0 0,0 0 15,25 0-15,-25 0 0,0 0 0</inkml:trace>
  <inkml:trace contextRef="#ctx0" brushRef="#br0" timeOffset="42365.4232">8210 7987 0,'0'0'16,"0"0"-16,0 0 0,25 0 15,-25 25-15,25-25 0,-25 0 16,25 0-16,-25 0 0,25 0 16,-1 0-16,-24 0 0,25 0 15,-25 0-15,25 0 0,0 0 0,-25 0 0,25 0 16,-25 0-16,0-25 0,24 25 0,-24 0 0,25-25 15,-25 25-15,25-25 0,-25 25 16,25-24-16,-25 24 0,0-25 0,25 0 16,-25 25-16,24 0 0,-24-25 15,25 0-15,-25 25 0,0-24 0,25 24 0,-25 0 16,25-25-16,-25 25 15,0 0-15,25 0 0,-1 0 16,1 0-16,-25 0 0,25 25 16,-25-25-16,25 0 0,0 0 0,-25 24 15,24-24-15,-24 0 16,25 25-16,25-25 15,-25 0-15,-1 25 0,1-25 0,0 0 0,-25 0 16,25 0-16,-25 0 0,25 0 0,0 0 16,-25 0-16,24 0 0,1 0 15,0 0-15,-25-25 0,25 25 0,0 0 16,-25 0-16,24-25 0,1 25 0,-25 0 0,25-24 0,-25 24 15,25 0-15,0-25 0,-25 0 16,24 25-16,-24 0 0,25-25 0,-25 25 0,25 0 16,-25-25-16,25 1 0,-25 24 15,0 0-15,25-25 0,-25 25 0,0 0 16,24-25-1,-24 25-15,25 0 0,-25 0 16,25 0-16,-25 0 0,25 0 16,0 0-16,-1 0 0,-24 0 15,25 0-15,0 0 0,0 0 16,0 0-16,24 0 15,-49-25-15,25 25 0,0 0 0,0 0 16,-25-25-16,24 25 0,1-24 16,-25 24-16,0 0 0,25-25 0,-25 25 0,0 0 15,0-25-15,0 25 0,0 0 0,0-25 16,0 25-16,0-25 0,0 1 15,0-1-15,0 25 0,0-25 16,0 0-16,-25 0 16,25 25-16,0-24 0,-25-1 15,25 0-15,-49 0 0,49 25 16,-25-25-16,0 25 0,25 0 0,-25-24 15,1 24-15,-1 0 0,-25 0 16,25-25-16,25 25 0,-24 0 0,-1 0 16,0 0-16,0 0 0,0 0 0,1 25 0,24-25 15,-25 0-15,-25 0 16,25 0-16,-24 24 0,24-24 0,0 25 0,0-25 15,1 0-15,-51 25 0,50 0 16,1-25-16,-26 25 0,0-25 16,25 24-16,1-24 0,-26 25 0,25-25 0,0 0 15,1 25-15,-1-25 0,-25 0 16,25 25-16,1-25 0,-1 0 0,25 0 15,-25 0-15,-25 0 16,1 25-16,24-25 0,0 0 0,0 24 16,1-24-16,-26 25 0,25-25 0,0 25 15,1-25-15,-51 25 0,50 0 16,1-25-16,-1 24 0,-25-24 0,25 25 0,1 0 15,-1-25-15,0 25 0,0-25 0,0 25 16,-24-1-16,49 1 0,-25-25 0,25 25 16,-25-25-16,25 25 0,-25 24 15,25-24-15,0-25 0,0 25 0,0 0 0,0-25 16,25 25-16,-25-25 0,0 24 0,0-24 15,0 25-15,25 0 0,-25-25 0,0 25 16,0-25-16,25 25 0,-25 0 16,0-25-16,24 49 0,-24-24 15,50 25-15,-25-26 16,0 1-16,24 0 15,-24-25-15,-25 25 0,50-25 16,-25 0-16,24 0 0,1 0 0,-25 0 16,-1 0-16,1 0 0,0 0 0,25 0 15,-1-25-15,26 25 16,-26-25-16,1 25 0,-1-25 15,-24 25-15,0-24 0,0 24 0,0 0 0,-1-25 16,26 25-16,-25-25 0,0 25 0,-1 0 16,1-25-16,0 25 0,0-25 0,0 25 0,0-24 15,24-1-15,-24 25 0,0-25 16,0 25-16,24-25 0,-24 25 0,0-25 15,0 25-15,-25 0 0,24-25 0,1 25 16,0 0-16,-25-24 0,25 24 0,24-25 16,-24 25-16,0 0 0,-25-25 0,50 25 15,-26-25-15,26 0 0,-25 25 16,0 0-16,-1-24 0,26 24 15,-50-25-15,50 25 0,-26-25 0,-24 25 16,25 0-16,0-25 0,-25 25 0,25 0 16,0-25-16,-1 25 0,-24-24 15,0 24-15,25 0 0,-25-25 0,0 25 16,0 0-16,0-25 0,0 25 0,25 0 15,-25-25-15,0 25 16,0 0-16,25-25 0,-25 25 0,0 0 16,0-24-16,0 24 0,25 0 15,-25 0-15,0-25 0,0 25 0,0 0 16,25 0-16,-25-25 0,0 25 0,0 0 15,0-25-15,0 25 0,0 0 16,0-25-16,24 25 0,-24-24 0,-24 24 16,24 0-16,0-25 0,0 25 0,0 0 15,0 0-15,0-25 0,0 25 16,0-25-16,0 25 0,-25 0 0,25-25 15,0 25-15,0 0 0,0 0 0,-25-24 16,25 24-16,0 0 0,-25 0 0,25-25 16,-25 25-16,25 0 0,-49-25 0,24 25 15,25 0-15,-25 0 0,0-25 0,25 25 16,-25 0-16,25 0 0,-24 0 0,24 0 0,-25 0 15,25-25-15,-25 25 0,25 0 16,-25 0-16,25 0 0,-25 0 16,1-24-16,-1 24 0,25 0 0,-25 0 0,0 0 15,0 24-15,1-24 16,24 0-16,-50 0 0,25 0 15,-24 25-15,49-25 0,-25 0 16,0 25-16,0-25 0,0 0 0,1 25 16,-1-25-16,25 0 15,-25 25-15,0-25 0,25 0 0,0 0 16,-25 0-16,25 0 0,0 0 0,0 0 15,-24 24-15,24-24 0,0 0 16,-25 0-16,25 0 0,-25 0 16,25 0-16,-25 0 0,25 0 0,-25 0 15,25 0-15,-24 25 0,24-25 0,-25 0 16,25 0-16,0 0 0,-25 0 0,25 0 15,0 25-15,-25-25 0,25 0 0,-25 25 16,25-25-16,0 25 0,-25-25 0</inkml:trace>
  <inkml:trace contextRef="#ctx0" brushRef="#br0" timeOffset="47486.7161">7615 7541 0,'0'0'0,"0"0"0,0 0 16,0 0-16,0 0 0,0 0 15,0-25-15,0 25 0,0 0 16,0 0-16,0 0 0,-25 0 15,25-25-15,0 25 0,0 0 0,0 0 16,0 0-16,0 0 0,0 0 16,0 0-16,0 0 15,0-25-15,-25 25 16,25 0-16,0 0 0,0 0 15,0 0-15,0 0 16,0 0-16,0 0 0,0 0 16,0 25-16,0-25 15,0 25-15,25 24 0,-25 1 16,0-25-16,25 0 0,-25-1 15,0 26-15,25 24 0,-25-49 0,25 0 16,-25 25-16,0-26 0,24 26 16,-24-25-16,25 49 15,0-49-15,-25 25 0,25-25 0,-25-1 16,25 1-16,-25 0 0,0 0 0,24 0 0,-24-1 0,0-24 15,25 25-15,-25 25 16,0-25-16,25-1 0,-25 1 16,0-25-16,0 50 0,0-50 0,0 25 15,0-1-15,0 1 0,0 0 16,0 0-16,0-25 0,0 25 15,0-25-15,0 0 0,0 24 16,25-24-16,-25 0 0,0 25 0,0-25 0,0 0 16,0 0-16,25 25 15,-25-25-15,0 0 0,0 0 16,0 25-16,0-25 15,24 0-15,-24 0 0,0 0 0,0 0 16,0 0-16,0 0 0,25 0 0,-25 0 0,0 0 16,0 0-16,25 0 0,-25-25 0,25 25 15,-25 0-15,50-25 0,-26 25 16,1 0-16,25-25 0,-1 1 15,-24 24-15,25-25 16,-1 25-16,1-25 0,0 25 0,-26 0 16,26-25-16,-25 25 0,24-25 0,26 1 0,-50 24 15,24 0-15,-24-25 0,25 25 0,-26 0 16,26-25-16,24 0 0,-49 25 15,50-25-15,-50 25 0,-1 0 16,26-24-16,-25 24 16,74-25-16,-49 25 0,-50 0 0,24-25 15,1 25-15,0 0 16,25-25-16,-1 25 0,-49 0 0,25 0 15,-25-25-15,25 25 0,-25 0 16,25 0-16,-25 0 0,24 0 0,-24-24 0,0 24 16,25 0-16,-25 0 0,25 0 0,-25 0 0,25 0 15,-25-25-15,25 25 0,-25 0 0,24 0 16,-24 0-16,25 0 0,-25 0 0,0-25 15,25 25-15,-25 0 0,0 0 0,0 0 16,25 0-16,-25 0 0,0 0 0,0-25 16,25 25-16,-25 0 0,24-25 15,-24 25-15,0 0 0,25 0 0,-25-24 16,25 24-16,-25 0 0,25 0 0,-25-25 15,25 25-15,-25 0 0,24 0 0,-24 0 16,25 0-16,-25-25 0,25 25 16,-25 0-16,25 0 0,-25 0 0,0 0 15,25 0-15,-25 0 16,25-25-16,-25 25 0,24 0 15,-24 0-15,25-25 0,-25 25 0,0 0 16,25 0-16,0-24 0,0 24 0,-25 0 16,24 0-16,1-25 15,0 25-15,-25 0 0,0 0 16,0 0-16,0 0 0,25 0 15,-25 0-15,0 0 0,0 0 16,0 0-16,0 0 0,0 0 0,0 0 0,0 0 16,0 0-16,0 0 0,0 0 15,0 0-15,0 0 0,0 0 16,0-25-16,0 25 0,0 0 0,0 0 15,0 0-15,0 0 0,-25 0 16,25 0-16,0 0 0,0 0 16,0 0-16,0-25 0,0 25 0,0 0 0,0 0 15,0 0-15,0-25 0,0 25 16,0 0-16,25 0 0,-25-25 0,0 25 0,0 0 15,0 0-15,0-24 0,0 24 0,0 0 16,0 0-16,0 0 0,0-25 16,0 0-16,0 0 0,0 25 0,0 0 15,0-25-15,0 1 0,0 24 0,-25-25 0,25 0 16,0 25-16,0-50 15,0 26-15,0-1 0,-25 0 0,25 0 0,0 25 16,0-49-16,0-1 16,-25 25-16,25-24 0,0 24 15,-24 25-15,24-25 0,0 25 0,0-50 16,-25 50-16,25-24 0,0-1 0,-25 25 15,25-25-15,0 0 0,-25 25 0,25-25 16,-25 1-16,25-1 0,-24 25 16,24-25-16,0 25 0,-25-25 15,25 0-15,-25 25 0,25-24 0,-25 24 16,25-25-16,0 0 0,-25 25 15,25 0-15,0-25 0,-25 25 0,25-25 16,0 25-16,0 0 0,-24-24 16,24 24-16,0-25 0,0 25 15,-25 0-15,25-25 0,0 25 16,0-25-16,-25 25 0,25 0 0,0-25 15,0 25-15,0 0 0,0-25 0,-25 25 0,25 0 16,0 0-16,0-24 0,0 24 0,0 0 16,0 0-16,-25 0 0,25 0 15,0-25-15,0 25 0,0 0 0,0 0 0,0 0 16,0 0-16,-24 0 0,-1 0 15,25 0-15,-25 0 0,25 25 0,-25-25 0,25 0 16,-25 0-16,25 0 0,-24 0 0,-1 24 16,0-24-16,0 0 0,0 25 15,1-25-15,-26 0 16,-24 25-16,-26 0 0,51 0 15,24-25-15,-49 25 16,24-25-16,-24 24 0,49-24 0,0 0 0,-25 0 0,25 25 16,1-25-16,-1 0 0,0 0 0,-25 0 15,26 25-15,-26-25 16,0 0-16,1 25 0,24-25 0,0 0 15,0 0-15,1 25 16,-1-25-16,-50 24 0,51-24 0,-26 25 16,25-25-1,-124 50-15,100-25 0,-26-25 0,51 24 31,-26-24-31,0 25 16,50-25-16,-25 0 16,25 0-1,0 0-15,0 0 0,0 0 0,0 0 16,0 0-16,0 0 0,0 0 0,0 0 15,-24 0-15,24 25 0,0-25 16,0 0-16,-25 0 0,25 0 0,0 0 0,0 0 16,0 0-16,0 0 0,0 25 15,0-25-15,0 0 0,-25 0 0,25 0 16,0 0-16,0 0 0,0 0 0,0 0 0,0 0 15,0 0-15,0 0 0,0 0 16,0 0-16,0 0 0,0 0 0,0 0 16,-25 0-16,25 0 0,0 25 0,0-25 15,-25 0-15,25 0 0,0 0 16,-24 0-16,24 24 0,0-24 0,-25 0 15,25 0-15,0 0 0,0 0 0,0 0 0,0 0 16,0 0-16,-25 0 0,25 0 0,0 25 16,0-25-16,-25 0 15,25 0-15,0 0 0,0 0 0,-25 0 16,25 0-16,0 0 15,0 0-15,0 0 0,0 0 16,-24 25-16,24-25 0,0 0 0,0 0 16,0 0-16,0 0 15,0 0-15,-25 0 0,25 0 0,0 0 16,0 0-16,0 0 0,0 0 0,0 0 15,0 0-15,0 0 16,0 0-16,-25 0 0,25 0 0,0 0 0,0 25 0,0-25 16,-25 0-16,25 0 0,0 0 15,0 0-15,0 0 0,-25 0 0,25 0 16,0 0-16,0 0 0,0 0 15,-24 0-15,24 0 16,0 0-16,0 0 0,-25 0 16,25 0-16,0 0 0,0 0 15,0 0-15,25 0 0,-25 0 16,0 0-16,0 0 0,0 0 0,0 0 15,0 0-15,0 0 0,0 0 16,0 0-16,0 0 0,0 0 16,0 0-16,0 0 0,0 0 0,0 0 15,0 0-15,0 0 0,0 0 0,0 0 16,0 0-16,0 0 0,0 0 15,0 0-15,0 0 16,0 0-16,0 0 0,0 0 0,0 0 16,0 0-16,0 0 0,0 0 0,0 0 15,0 0-15,0 0 0,0 0 0,0 0 16,0 0-16,0 0 0,0 0 0,0 0 15,0 0-15,0 0 0,0 0 16,0 0-16,0 0 0,0 0 0,0 0 16,0 0-16,0 0 15,0 0-15,0 0 0,0 0 0,0 0 16,0 0-16,0 0 0,0 0 0,0 0 15,0 0-15,0 0 0,0 0 16,0 0-16,0 0 0,0 0 16,0 0-16,0 0 15,0 0-15,0 0 0,0 0 0,0 0 16,0 0-16,24 0 0,-24 0 0,0 0 15</inkml:trace>
  <inkml:trace contextRef="#ctx0" brushRef="#br0" timeOffset="77783.4483">9748 4192 0,'0'0'0,"0"0"15,0 0-15,0-25 0,0 25 0,0 0 16,0 0-16,-25-25 15,25 25-15,0 0 16,0 0-16,0 0 0,0 0 0,0 0 0,0-24 16,0 24-16,0 0 0,0 0 15,0 0-15,0 0 0,0 0 16,25 0-16,-25 24 0,0-24 0,0 0 15,0 0-15,0 0 0,25 0 16,-25 25-16,0-25 0,25 25 0,-25-25 0,0 25 16,25-25-16,-25 25 0,24-1 15,1-24-15,-25 25 0,0-25 0,25 25 16,0 0-16,-25-25 0,0 25 0,25-25 0,-25 24 15,24 1-15,-24-25 0,25 25 16,-25-25-16,0 0 0,0 25 16,25-25-16,-25 0 0,0 25 0,0-25 0,25 0 15,-25 0-15,0 0 0,0 0 16,0 24-16,0-24 0,0 0 0,25 0 15,-25 0-15,0 0 16,25-24-16,-1-1 0,1 25 0,-25-25 16,25 25-16,0-25 0,0 0 15,-1 1-15,26-1 0,-25 0 0,0 0 16,-25 0-16,24 1 0,1-1 0,25 0 15,-25 0-15,-1 0 0,-24 1 16,25-1-16,0 25 0,0-50 0,0 50 16,-1-25-16,-24 1 0,25 24 0,0-25 15,0 0-15,0 0 0,-1 25 0,1-25 16,-25 25-16,50-24 0,-50-1 15,25 25-15,-1-25 0,-24 25 0,25 0 16,-25 0-16,0-25 0,25 25 0,-25 0 16,0 0-16,0 0 0,-25 25 15,25-25-15,-25 25 0,1 0 16,-1-25-16,25 24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10:29:31.162"/>
    </inkml:context>
    <inkml:brush xml:id="br0">
      <inkml:brushProperty name="width" value="0.05292" units="cm"/>
      <inkml:brushProperty name="height" value="0.05292" units="cm"/>
      <inkml:brushProperty name="color" value="#0070C0"/>
    </inkml:brush>
  </inkml:definitions>
  <inkml:trace contextRef="#ctx0" brushRef="#br0">12353 13643 0,'0'0'0,"0"-25"0,0 25 15,0 0-15,0 0 0,0 0 16,0 0-16,0 0 15,0 0-15,0 0 0,0 0 16,0 0-16,0 0 0,0 0 0,0 0 16,0 25-16,0-25 0,0 0 15,25 0-15,-1 24 16,-24-24-16,25 25 0,0-25 0,-25 25 0,25-25 15,-25 25-15,25 0 16,-1-1-16,1-24 0,0 25 0,-25 0 16,25-25-16,0 25 0,-25 0 0,24-25 15,-24 24-15,0-24 0,25 0 16,-25 25-16,25-25 0,0 0 0,-25 0 15,25 0-15,-25 0 16,49-25-16,1 25 0,-25-24 16,24-1-16,-24 0 0,25 0 0,-26 0 15,1 1-15,0-26 0,0 25 16,0 0-16,24-49 0,-24 49 0,25-24 15,-25-1-15,24 0 16,1 26-16,-50-1 0,25 25 16,-1 0-16,-24 0 0</inkml:trace>
  <inkml:trace contextRef="#ctx0" brushRef="#br0" timeOffset="816.0467">15751 13395 0,'-25'0'0,"25"0"0,0 0 16,-25 0-16,25 0 0,0 0 15,0 0-15,0 0 16,0 0-16,25 24 15,0 1 1,-25 0-16,25 0 0,-25-25 16,49 49-1,-49 1-15,50 0 0,-50-26 16,0 1-16,25-25 0,-25 25 15,25 0-15,-25-25 0,24 0 16,-24 0-16,25-25 16,25 0-16,-25 0 15,-25 25-15,49-49 0,-24 24 0,0 0 16,0 0-16,24-24 0,-24 24 15,0 0-15,49-49 0,-49 49 16,50-25-16,-51 26 0,26-26 0,-25 25 0,49-25 16,-49 26-16,0-1 0,24-25 15,-24 50-15,-25-25 0,25 25 0,-25-24 16,25 24-16,-25 0 15,0-25-15,0 25 16,0 0-16,0 25 16,0-25-16,0 0 0,0 0 0,0 0 15,0 24-15,0-24 16,0 25-16,0-25 0,0 0 0</inkml:trace>
  <inkml:trace contextRef="#ctx0" brushRef="#br0" timeOffset="2335.1336">21853 13593 0,'-25'0'0,"25"0"0,0 0 15,0 0 1,0 0-16,0 0 15,0 0-15,25 0 16,-25 0-16,25 0 0,-25 25 16,25-25-16,-25 25 0,24-25 0,-24 0 15,0 24 1,0-24-16,50 50 15,-50-25-15,0 0 16,25-1-16,-25-24 0,0 25 16,25-25-16,-25 0 0,0 0 0,0 0 15,0 0-15,0 0 0,0 0 16,24 0-16,-24 0 15,25 0-15,-25 0 0,25-25 16,0 25-16,0-24 0,-25 24 0,24 0 0,1-25 16,0 25-16,49-75 0,-49 75 15,50-49-15,-51 24 0,51-25 16,-50 26-16,-1-1 0,26 0 0,-25 0 15,0 0-15,-1 1 0,1-1 0,25 0 16,-50 0-16,25 25 0,-25-25 0,25 25 16,-25 0-16,0 0 0,0-24 15,0 24-15,0 0 0,0 24 16,0-24-16,-25 0 15,-25 25-15</inkml:trace>
  <inkml:trace contextRef="#ctx0" brushRef="#br0" timeOffset="8658.4952">1364 9426 0,'0'0'0,"0"0"0,0 0 0,0 0 16,0 0-16,0 0 15,0 0 1,0 0-16,0 0 0,0 25 16,0-1-16,0 26 15,0-25-15,0 0 0,0-1 0,0 1 16,0 0-16,0 49 0,0-49 15,0-25-15,0 25 0,0 25 16,0-26-16,-25 1 0,25-25 16,0 25-16</inkml:trace>
  <inkml:trace contextRef="#ctx0" brushRef="#br0" timeOffset="8920.5102">1439 9451 0,'0'0'16,"0"-25"-16,0 25 15,0 0-15,0-25 0,0 25 0,24 0 16,-24 0-16,0 0 0,0 0 0,25 0 0,-25 0 16,25 0-16,0 0 0,-25 0 15,25 25-15,-1-25 16,1 25-16,25-25 0,-50 24 15,25-24-15,0 25 0,-1 0 0,-24-25 16,25 25-16,0 0 0,-25-25 0,0 24 0,25-24 16,-25 0-16,25 25 0,-25 0 15,0-25-15,-25 25 0,25 0 0,0-1 16,-25-24-16</inkml:trace>
  <inkml:trace contextRef="#ctx0" brushRef="#br0" timeOffset="9108.521">1463 9699 0,'0'-25'0,"0"25"15,0-25-15,25 0 0,-25 25 16,25-25-16,0 25 0,0 0 0,-1-24 15,1 24-15,0-25 0,0 25 16,49-25-16</inkml:trace>
  <inkml:trace contextRef="#ctx0" brushRef="#br0" timeOffset="9375.5362">1910 9302 0,'0'-25'15,"-25"25"-15,25 0 0,0 0 0,0 0 0,0 0 16,0-25-16,0 25 0,0 0 15,0 0-15,0 0 0,0 0 0,0 0 16,0 0-16,0 25 16,25-25-16,0 25 15,0-25-15,-25 25 0,24-1 0,-24-24 16,25 0-16,-25 25 0,25-25 0,-25 25 0,25-25 15,-25 25-15,25-25 0,-25 25 0,0-25 16,0 24-16,24 1 0,-24-25 0,0 25 0,0-25 16,0 25-16,0-25 0,-24 25 15</inkml:trace>
  <inkml:trace contextRef="#ctx0" brushRef="#br0" timeOffset="9679.5536">1910 9252 0,'0'0'0,"0"-25"0,0 25 0,0-24 16,0 24-16,0-25 16,0 25-16,25-25 0,-25 25 15,25-25-15,74 25 16,-99 0-16,25 0 0,-25 0 15,24 25 1,26-25-16,-50 25 0,25-25 0,-25 25 16,0-25-16,0 0 0,-25 24 15,25-24-15,0 0 0,0 25 0,-25 0 16,25-25-16,-25 25 0,25-25 15,-24 25-15,24-25 0,0 0 16,-25 24-16,25-24 0,0 0 16,0 0-16</inkml:trace>
  <inkml:trace contextRef="#ctx0" brushRef="#br0" timeOffset="10315.59">2853 8756 0,'-25'0'16,"25"-25"-16,0 25 0,0 0 0,0 0 0,0 0 16,0 0-16,0 0 0,0 0 15,0 0-15,0 0 0,0 0 16,0 25-16,49 0 15,-49-25-15,25 25 0,-25-25 0,0 24 16,25-24-16,0 50 16,-25-50-16,25 25 0,-25 0 0,0-25 0,0 24 15,0-24-15,0 25 0,0 0 16,0 0-16,0-25 0,0 25 0,0-25 15,0 0-15,0 0 0,0 0 16,0 0-16,0 0 0,0 0 16,0-25-16,0 0 0,0 0 0,0 0 15,0 1-15,0-1 0,0-25 0,0 25 16,0 1-16,0 24 0,0-25 15,0-25-15,0 50 0,0-25 0,24 25 16,-24-24-16,0 24 0,0-25 0,0 25 0,0 0 16,0 0-16,0 0 0,0 0 0,25 25 15,-50-25 1</inkml:trace>
  <inkml:trace contextRef="#ctx0" brushRef="#br0" timeOffset="10482.5996">2877 8930 0,'25'-25'0,"-25"25"0,0-25 16,0 25-16,25-25 0,0 25 0,-25-25 16,25 25-16,-1-24 0,1 24 0,0-25 15,0 25-15,24-25 0,-49 25 0,25 0 16,0 0-16</inkml:trace>
  <inkml:trace contextRef="#ctx0" brushRef="#br0" timeOffset="10737.6141">3274 8706 0,'0'0'0,"-25"25"0,25-25 16,0 0-16,-24 0 0,24 25 15,0-25-15,-25 25 0,25-25 0,0 0 16,0 0-16,0 25 16,0-1-16,0-24 0,0 0 15,25 0-15,-25 0 0,0 0 0,24 0 16,-24 0-16,25 0 15,-25 0-15,25-24 0,-25 24 16,25-25-16,0 0 0,-25 25 16,24-25-16,-24 0 0,0 25 15,25-24-15,-25 24 0,0 0 0,0 0 16,0 0-16,0 0 0,0 0 15,25 24-15,-25-24 0</inkml:trace>
  <inkml:trace contextRef="#ctx0" brushRef="#br0" timeOffset="11140.6372">3497 8756 0,'0'0'16,"0"-25"-16,0 25 0,0-25 0,0 25 16,0-24-16,0 24 0,0 0 15,0-25-15,-24 25 0,-1-25 16,25 25-16,0-25 0,-25 25 15,25 0-15,0 0 0,0-25 16,0 25-16,-25-24 0,25 24 0,0 0 16,0 0-16,0 0 0,0 0 15,0-25-15,0 25 0,25 0 0,-25 0 16,0 0-16,0 0 0,25 25 15,-25-25-15,0 0 0,25 0 16,-25 24-16,24-24 0,-24 0 0,0 0 16,0 0-16,25 25 0,-25-25 15,25 25-15,-25-25 0,0 0 16,25 25-1,-25-25-15,25 25 0,-25-25 16,24 0 0,-24 0-16,0 0 0,25 0 0,-25 0 15,25 0-15,-25 0 0,25 0 0,-25 0 16,25-25-1,0 25-15</inkml:trace>
  <inkml:trace contextRef="#ctx0" brushRef="#br0" timeOffset="11369.6503">4465 8062 0,'0'0'0,"0"0"16,-25 0-16,25 0 0,-25 0 0,25 0 15,-25 0-15,25 24 0,-24-24 0,24 25 16,0-25-16,-25 0 16,25 25-16,0 0 0,0 0 15,-25-25-15,50 49 0,-25-49 0,0 25 16,0 0-16,0-25 0,0 0 0,0 25 15,25-25-15,-25 24 16,0-24-16</inkml:trace>
  <inkml:trace contextRef="#ctx0" brushRef="#br0" timeOffset="11686.6684">4638 8062 0,'0'0'0,"0"0"0,0 0 16,0 0-16,-24 0 15,24 24-15,0-24 16,-25 25-16,25 0 16,0 0-16,25-25 0,-25 25 15,0-25-15,24 0 0,-24 0 0,0 0 0,25 0 16,-25 0-16,0 0 15,25 0-15,-25 0 0,0 0 16,25-50 0,-25 25-16,0 0 0,0 25 15,0-24-15,0 24 0,0 0 0,0 0 16,0 0-16,0 0 0,0-25 15,0 25-15,0 25 16</inkml:trace>
  <inkml:trace contextRef="#ctx0" brushRef="#br0" timeOffset="12713.7272">4812 8012 0,'0'0'0,"0"-25"0,0 25 0,0 0 15,0-25-15,25 25 0,-25-25 0,0 25 16,0 0-16,0 0 0,25-24 0,-25 24 0,0 0 0,0 0 15,0 0-15,0 0 0,25 0 0,-25 0 16,0 0-16,0 0 16,24 0-16,-24 24 0,0-24 15,25 0-15,-25 25 0,0 0 16,0-25-16,0 25 0,0-25 0,0 0 15,0 0-15,0 0 0,0 0 16,0 0-16,0 0 16,25-25-16,-25 25 15,0-25-15,25 0 0,-25 1 16,0-1-16,0 25 0,25 0 0,-25-25 15,0 25-15,0 0 0,0 0 0,0 0 16,0-25-16,0 25 0,0 25 16,0-25-16,24 0 0,-24 0 15,0 0-15,25 0 16,-25 25-16,25 0 0,-25-25 15,0 0 1,0 0-16,0 24 0,0-24 16,0 0-16,0 0 0,0 0 0,0 0 15,0 0-15,0 0 16,0 0-16,0-24 0,0 24 15,0 0-15,0-25 0,-25 25 16,25-25-16,25 0 16,-25 0-16,0 25 0,0 0 0,0-24 15,0 24-15,0-25 0,25 25 0,-25-25 0,0 25 16,0 0-16,0 0 0,0-25 15,0 25-15,25 0 0,-25 0 16,0 0-16,0 0 0,0 0 16,0 0-16,24 0 0,-24 25 15,25-25-15,-25 25 0,0-25 0,0 0 16,25 0-16,-25 25 0,0-25 0,0 0 15,0 24-15,25-24 16,-25 0-16,25 0 0,-25 0 0,0 0 16,0 0-16,24 0 0,-24 0 15,0 0-15,25-24 0,0 24 16,-25-25-16,0 0 0,25 0 0,-25 0 15,0 1-15,0-1 0,0 0 0,0 0 16,25 0-16,-25 1 16,0-26-16,-25 25 0,25 0 15,0 25-15,0-24 0,0 24 0,0 0 16,0 0-16,-25 0 0,25 0 0,0 0 15,0-25-15,0 25 0,0 0 16,0 0-16,0 0 0,0 0 16,0 25-16,25-25 15,-25 24-15,0-24 0,25 25 0,-25-25 16,0 25-16,24-25 0,-24 25 0,0 0 15,0-25-15,25 24 0,-25 1 16,25 0-16,-25 0 16,25-25-16,-25 25 15,25-25-15,-25 0 0,0 0 0,0 0 16,0 0-16,24 0 0,-24 0 0,0 0 15,0 0-15,0 0 0,0-25 0,0 25 16,0 0-16,0-25 0,0 25 0,0-25 16,0 25-16,0 0 0,0 0 15,0-25-15,0 25 0,0 0 0,0 0 16,-24 0-16,24 25 0,-25-25 15,25 25-15,-25-25 0,25 25 16,0-25-16,0 0 0,-25 25 16</inkml:trace>
  <inkml:trace contextRef="#ctx0" brushRef="#br0" timeOffset="13245.7575">5804 7317 0,'0'0'0,"0"-24"16,0 24-16,0 0 16,0 0-16,0-25 15,25 0-15,-25 25 0,25 0 0,-25 0 16,0-25-16,25 25 0,-25 0 15,0-25-15,25 25 0,-25 0 0,0-24 16,0 24-16,0 0 0,0 0 16,0-25-16,-25 25 0,25-25 15,0 25-15,0 0 0,0 0 16,0 0-16,-25 0 0,25 0 15,0 0-15,0 0 16,0 0-16,0 0 16,0 25-16,0-25 15,25 25-15,-25-1 16,0-24-16,25 25 0,-25 0 15,0 0-15,24 0 0,-24-25 0,0 24 16,0-24-16,0 0 16,25 25-16,-25 0 15,0-25-15,0 25 0,0-25 16,25 25-16,-25-25 15,0 0-15,0 0 16,0 24-16,0-24 0,0 0 0</inkml:trace>
  <inkml:trace contextRef="#ctx0" brushRef="#br0" timeOffset="13487.7714">5879 7516 0,'0'0'0,"0"0"16,0 0-16,0 0 0,0 0 0,0 0 15,25-25-15,-25 25 0,24 0 0,-24-25 16,25 25-16,-25 0 0,50-25 16,-25 25-16,-1-24 0,1 24 15,50-50-15,-51 25 0,1 25 0,-25-25 0,25 25 16,-25 0-16,25-24 0,-25 24 0,0 0 15,0 0-15,0 0 0,0 0 0,0 0 16,-50 24 0,25 1-16</inkml:trace>
  <inkml:trace contextRef="#ctx0" brushRef="#br0" timeOffset="13987.8">5011 8409 0,'0'0'0,"0"0"15,0 0-15,0 0 0,0 0 0,0 0 16,-25 0-16,25 0 16,0 0-16,25 0 0,-25 0 0,0 0 15,0 0-15,0 0 0,0 0 0,24-25 16,1 0-16,0 25 0,49-49 15,-49 24-15,25 0 0,-1 0 0,1-24 16,0 24-16,24-50 0,-24 51 0,49-26 16,-74 25-16,49-49 15,-49 49-15,49 0 0,-74 0 0,25 0 16,0 25-16,0-24 0,-25-1 15,0 25-15,25-25 0,-25 25 16,0 0-16,0 0 0,0 0 0,0 25 16,0-25-16,-25 0 0,25 25 15,0-25-15,-25 24 0,0 1 16</inkml:trace>
  <inkml:trace contextRef="#ctx0" brushRef="#br0" timeOffset="33659.9252">5457 8830 0,'0'0'0,"0"0"0,0-24 16,0 24-16,-25 0 15,25-25-15,0 25 0,-25 0 16,25 0-16,0 0 0,0 0 15,0 0-15,0 0 0,0 0 16,0 0-16,0 0 16,0 0-16,0 0 15,0 0-15,25 49 16,0-24-16,25 50 15,-1 24-15,-49-74 0,25 0 16,-25 24-16,25-24 0,-25 0 0,25 0 16</inkml:trace>
  <inkml:trace contextRef="#ctx0" brushRef="#br0" timeOffset="33847.936">5804 9748 0,'0'0'0,"0"0"0,0 25 15,25-25-15,-25 0 0,0 25 16,0-25-16,25 49 0,-25-49 16,25 25-16,-25 0 0,0-25 0,25 25 0,-25-25 0,0 25 15,24-1-15,-24 1 0,25-25 16,-25 50-16</inkml:trace>
  <inkml:trace contextRef="#ctx0" brushRef="#br0" timeOffset="34419.9687">5779 11534 0,'0'0'16,"0"0"-16,-24 0 0,24 0 0,0 0 15,0 0-15,0 0 0,0 0 16,0 0-16,0 0 0,0 0 0,-25 0 15,25 25 1,0-25-16,0 25 0,-25 0 16,25-1-16,0 1 0,0-25 0,0 25 0,0 0 15,0-25-15,25 49 0,-25-49 16,0 25-16,0-25 0,25 0 15,-1 25-15,-24-25 0</inkml:trace>
  <inkml:trace contextRef="#ctx0" brushRef="#br0" timeOffset="34676.9834">6052 11509 0,'-24'0'0,"24"0"0,0 0 16,0 0-16,0 0 15,0 0-15,0 25 16,0-25-16,0 0 15,0 0 1,0 0-16,24 0 0,-24 0 16,0 0-16,0 0 0,0 0 0,0 0 0,25 0 15,-25 0-15,0 0 0,0-25 0,0 25 16,0 0-16,0 0 0,0 0 0,0-24 15,0 24-15,25 0 0,-25 0 16,0-25-16,0 25 0,0 0 16,25 0-16</inkml:trace>
  <inkml:trace contextRef="#ctx0" brushRef="#br0" timeOffset="35343.0209">6201 11361 0,'0'-25'0,"0"25"16,0 0-16,0 0 0,0 0 0,0 0 15,0-25-15,0 25 0,0 0 16,0 0-16,25 0 16,-25 0-16,25 0 0,0 0 15,-25 0-15,24 0 16,1 0-16,-25 25 15,0-25-15,0 0 0,0 25 16,0-25-16,0 0 0,0 0 16,0 24-16,0-24 15,0 0-15,0-24 0,0 24 16,25-25-16,-25 25 15,25-50-15,-25 50 0,0-25 16,0 1-16,0 24 0,0 0 0,25-25 16,-25 25-16,0 0 15,0-25-15,24 25 0,-24 0 0,0 0 16,25 0-16,-25 0 15,25 25-15,-25-25 0,0 0 16,25 25-16,-25-25 0,0 0 16,0 24-16,0-24 0,0 0 15,0 25-15,0-25 0,0 0 0,0 0 16,0-25-16,0 25 15,25 0-15,-25 0 16,0-24-16,0 24 0,0-25 16,0 0-16,0 25 0,24-25 0,-24 25 15,0-25-15,0 25 0,0 0 16,0-25-16,0 25 0,0 0 15,25-24-15,-25 24 0,0 0 0,0-25 16,0 25-16,0 0 0,25 0 16,-25 0-16,0 0 0,0 0 15,0 0-15,0 0 16,25 0-16,-25 25 0,0-25 15,25 0-15,-25 24 0,24-24 16,-24 25-16,25-25 0,-25 0 0,0 0 16,0 25-16,25-25 0,-25 0 0,0 0 0,0 0 15,0 0-15,0 0 0,25 0 0,-25-25 16,0 25-16</inkml:trace>
  <inkml:trace contextRef="#ctx0" brushRef="#br0" timeOffset="35665.0398">6772 10815 0,'0'0'15,"0"0"-15,0 0 0,0 0 0,0 0 16,0 0-16,0 0 0,0 0 16,0 0-16,0 0 0,0 0 0,0 0 15,0 25-15,0-25 0,0 24 16,0-24-16,24 25 0,-24 0 0,0 0 15,25 0-15,-25-1 0,0-24 16,25 25-16,-25 0 0,0-25 0,0 25 16,25-25-16,-25 0 0,0 25 15,0-25-15,25 0 0,-25 0 0,0 0 16,0 0-16,0-25 15,25 25-15,-25-25 0,0 25 16,0 0-16,0-25 0,0 25 16,0 0-16,-25-25 0,25 25 15,0 0-15,0 0 0,0 0 0,0 0 16,0 0-16,0 0 15,0 0-15,0 0 0</inkml:trace>
  <inkml:trace contextRef="#ctx0" brushRef="#br0" timeOffset="36114.0652">7367 10567 0,'-25'0'15,"25"-25"-15,0 25 0,-25 0 16,25 0-16,0 0 0,0 0 0,0 0 16,0 0-16,-24 0 0,24 0 0,0 0 15,0 0-15,0 0 0,0 25 16,0-25-16,0 0 0,0 25 15,0-25-15,0 0 0,0 24 0,24-24 16,-24 0-16,25 25 16,-25 0-16,50 0 0,-25 0 15,-25-25-15,24 24 0,-24-24 16,25 25-16,-25-25 0,0 0 15,0 25-15,25-25 16,-25 25-16,0-25 0,0 0 0,0 0 16,0 0-16,0 0 0,-25 0 15,25 0-15,0-25 0,0 25 16,25-25-16,-25 0 15,25-24-15,-25 24 0,0 0 16,25 25-16,-25-25 0,24 1 16,-24-1-16,0 25 0,25 0 0,-25-25 0,0 25 15,0 0-15,25 0 16</inkml:trace>
  <inkml:trace contextRef="#ctx0" brushRef="#br0" timeOffset="36491.0872">7863 10393 0,'-25'0'15,"25"0"-15,0 0 0,0 0 16,0 0-16,0 0 0,0 0 15,0 0-15,0 0 0,0 0 0,0 0 16,0 0-16,0 25 0,0-25 0,-25 0 16,25 25-16,0-25 0,0 0 0,25 25 15,-25-25-15,0 24 16,0-24-16,0 0 0,0 25 0,25-25 0,-25 0 15,0 0-15,0 0 0,25 25 16,-25-25-16,0 0 16,25-25-16,-25 25 0,0 0 0,24-25 0,-24 25 15,0 0-15,0-24 0,0 24 16,0-25-16,0 0 0,0 25 15,0-25-15,0 25 0,0 0 0,0 0 16,0-25-16,0 25 0,0 0 0,0 0 16,0 25-16,0-25 0,0 0 0,0 0 15,0 0 1</inkml:trace>
  <inkml:trace contextRef="#ctx0" brushRef="#br0" timeOffset="36863.1084">8235 10170 0,'-25'0'0,"25"0"0,0 0 15,0 0 1,-24 0-16,24 25 0,-25-25 0,25 0 0,0 0 15,0 25-15,0-25 0,0 0 0,-25 24 16,25-24-16,0 25 16,0 0-16,0-25 0,25 0 0,-25 25 15,0-25-15,0 0 0,0 0 0,0 25 16,25-25-16,-25 0 0,24 0 15,-24 0-15,25 0 0,-25-25 0,0 25 16,25-25-16,0 0 16,-25 0-16,0 25 0,0-24 0,0-1 15,0 0-15,0 25 0,0-25 0,0 25 0,0 0 16,0-25-16,-25 25 15,25 0-15,0 0 0,0 0 0,-25 0 16,25 0-16,-49 25 16</inkml:trace>
  <inkml:trace contextRef="#ctx0" brushRef="#br0" timeOffset="38725.2149">2480 13717 0,'0'0'15,"-24"0"-15,24 0 0,0 0 0,0 0 16,0 0-1,0 0-15,0 0 0,0 25 16,0-25-16,0 25 0,-25-1 0,25 1 16,0 0-16,0-25 0,0 25 0,0 0 15,0-25-15,0 24 0,0 1 0,0 0 16,0-25-16,0 25 0,0 0 0,0-1 15,0 1-15,-25 0 0,25 0 16,0-25-16,0 25 0,0-25 16</inkml:trace>
  <inkml:trace contextRef="#ctx0" brushRef="#br0" timeOffset="38983.2291">2431 13767 0,'0'0'0,"0"-25"0,0 25 0,0 0 15,0 0-15,0 0 16,25 0-16,-25 0 0,0 0 15,0 0-15,24 0 16,-24 0-16,25 0 0,0 0 16,-25 25-16,25-25 0,-25 0 0,25 0 15,-25 24-15,24-24 0,-24 0 0,25 0 16,0 25-16,-25-25 0,25 25 0,-25-25 15,0 0-15,0 25 0,25-25 16,-25 25-16,25-1 0,-25 1 16,0-25-16,0 25 0,0-25 0,0 25 15,0-25-15,0 0 0</inkml:trace>
  <inkml:trace contextRef="#ctx0" brushRef="#br0" timeOffset="39550.2615">2480 13940 0,'0'0'0,"0"0"16,0 0-16,0 0 0,-24 0 15,24 0-15,0 0 0,0 0 0,0 0 16,0 0-16,0 0 0,0 0 16,0 0-16,0 0 15,-25 0-15,25 0 16,0 0-16,25 0 0,-25 0 15,0 0-15,0 0 0,0-25 0,0 25 16,24 0-16,1-24 0,-25 24 0,25-25 16,-25 25-1,50-25-15,-1 0 16,-24 0-16,0 25 0</inkml:trace>
  <inkml:trace contextRef="#ctx0" brushRef="#br0" timeOffset="39879.2809">2853 13543 0,'-25'0'0,"25"0"0,0 0 15,0-24-15,0 24 16,0 0-16,0 0 0,-25 0 16,25 0-16,0 0 0,0 0 0,25 0 0,-25 24 15,0-24-15,0 0 0,0 25 16,0-25-16,0 25 0,25 0 0,-25-25 0,24 25 15,-24-25-15,25 24 16,-25 1-16,25-25 0,-25 25 0,25-25 16,-25 25-16,25 0 0,-1-1 15,1 1 1,-25 25-16,0-25 0,25-1 15,-50-24-15,25 25 0</inkml:trace>
  <inkml:trace contextRef="#ctx0" brushRef="#br0" timeOffset="40164.2967">2853 13568 0,'-25'0'0,"25"-25"0,0 25 15,0 0-15,25-24 0,-25 24 16,0 0-16,24-25 0,1 25 16,-25 0-16,25-25 15,0 25-15,-25 0 0,25 0 16,-1 25-1,-24-25-15,0 25 0,0-25 16,0 24-16,0 1 0,0 0 16,-24-25-16,24 50 0,0-50 15,0 24-15,-25 26 16</inkml:trace>
  <inkml:trace contextRef="#ctx0" brushRef="#br0" timeOffset="40686.327">3597 13196 0,'0'0'0,"0"0"16,0-25-16,0 25 15,0 0-15,0 0 0,0 0 0,-25 0 16,25 0-16,0 0 0,0 25 16,-25-25-16,25 0 15,-25 50-15,25-25 0,0-1 0,0-24 16,-25 50-16,25-50 0,0 25 0,0 0 15,25-25 1,0 99-16,-25-99 0,0 25 16,25-25-16,-25 24 0,0-24 15,25 25-15,-1-25 16,1 25-16,-25-25 0,25 0 15,0 0-15,-25 0 0,25 0 16,-25-25-16,25 25 16,-25 0-16</inkml:trace>
  <inkml:trace contextRef="#ctx0" brushRef="#br0" timeOffset="41141.3531">3820 13196 0,'0'0'0,"0"0"0,0 0 16,0 0-16,0-25 0,25 25 15,-25 0-15,0 0 0,25-25 0,-25 25 16,24-24-16,-24 24 15,25-25-15,-25 25 0,0 0 16,25-25-16,-25 25 0,0 0 16,0 0-16,0 0 0,0-25 0,0 25 15,0 0-15,0 0 0,-25 0 16,25-25-16,0 25 15,0 0-15,0 0 0,0 0 0,0 25 16,0-25-16,0 0 0,0 0 16,0 0-16,0 0 0,0 0 15,25 0-15,-25 0 0,0 25 0,0-25 0,0 0 16,25 25-16,-25-25 15,25 25-15,-1-1 0,-24 1 16,25 0-16,-25-25 16,25 25-16,0 0 15,-25-25-15,0 25 0,0-25 0,25 24 16,-25-24-16,0 0 0,0 25 15,0-25-15,24 25 0,-24-25 16,0 0-16,0 25 0,0-25 16</inkml:trace>
  <inkml:trace contextRef="#ctx0" brushRef="#br0" timeOffset="41399.3679">3994 13494 0,'0'0'0,"0"-25"0,-25 25 0,25 0 0,0 0 15,0 0-15,25 0 0,-25 0 16,0-25-16,0 25 0,24 0 16,1-25-16,25 1 15,-1-1-15,-24 0 0,0 0 0,0 25 16,0-25-16,-1 25 15,1-24-15,0-1 16,-25 25-16,0 0 0,25 0 0,-25 0 16,0 0-1</inkml:trace>
  <inkml:trace contextRef="#ctx0" brushRef="#br0" timeOffset="42537.433">4787 12650 0,'0'0'15,"0"-24"-15,-25 24 0,25 0 0,0 0 16,0 0-16,0 0 16,0 0-16,0 0 0,25 0 15,-25 0-15,0 0 0,0 24 16,0-24-16,25 0 15,-25 25-15,25 25 0,0-25 16,-25-1-16,0-24 0,25 50 0,-1-50 16,-24 25-16,0 0 0,25-25 0,-25 24 15,0 1-15,25 0 0,-25-25 16,0 25-16,0-25 15,0 25-15</inkml:trace>
  <inkml:trace contextRef="#ctx0" brushRef="#br0" timeOffset="42705.4426">4837 12898 0,'0'0'0,"0"-24"0,0 24 15,0 0-15,25-25 0,-25 25 0,0-25 16,0 25-16,25 0 0,-25 0 15,24-25-15,1 25 0,-25 0 0,50 0 0,-50 0 16,25 0-16,-1 0 0,-24 25 0</inkml:trace>
  <inkml:trace contextRef="#ctx0" brushRef="#br0" timeOffset="42864.4517">5383 12650 0,'0'0'16,"0"0"-16,0 0 0,0 0 15,24-24-15,-24 24 16,25 0-16,-25 0 0,25 24 16,-25-24-16</inkml:trace>
  <inkml:trace contextRef="#ctx0" brushRef="#br0" timeOffset="43030.4612">5655 12526 0,'0'-24'0,"0"24"15,0 0-15,0 0 0,25-25 16,-25 25-16,25-25 0,-25 25 0,25 0 16,0-25-16</inkml:trace>
  <inkml:trace contextRef="#ctx0" brushRef="#br0" timeOffset="43639.496">6499 11857 0,'-25'0'16,"25"-25"-16,0 25 0,0-25 15,0 25-15,-25 0 0,25 0 16,0-25-1,25 25-15,-25 0 0,0 25 0,0-25 16,25 0-16,-25 25 0,25-25 16,-25 25-16,24-25 15,-24 49-15,25-24 0,-25 0 0,25 0 16,-25-1-16,0 1 15,25-25-15,-25 50 0,0-50 0,0 25 16,0-1-16,0-24 0</inkml:trace>
  <inkml:trace contextRef="#ctx0" brushRef="#br0" timeOffset="43839.5075">6499 12080 0,'0'0'0,"0"-25"0,0 25 15,0 0-15,25-25 0,-25 0 16,24 25-16,1-24 0,0-1 16,0 25-16,-25 0 0,49-25 0,-49 25 15,25 0-15,0-25 0,-25 25 0</inkml:trace>
  <inkml:trace contextRef="#ctx0" brushRef="#br0" timeOffset="44095.522">7144 11559 0,'0'-25'0,"0"25"0,0 0 15,0 0-15,-25 0 0,25 0 16,25 0-16,-25 0 15,0 0-15,0 0 16,0 25-16,0 0 16,0 0-1,0 24-15,0-24 0,0 0 0,0-25 16,0 49-16,0-24 0,-25 0 15,25 0-15,0 0 0</inkml:trace>
  <inkml:trace contextRef="#ctx0" brushRef="#br0" timeOffset="44319.5349">7169 11584 0,'0'-25'0,"0"25"0,0 0 15,0-25-15,0 25 0,0 0 0,0 0 0,0 0 16,0 0-16,24 0 0,-24 0 15,25 0-15,0 0 16,0 0-16,0 0 0,-1 25 16,-24-25-16,25 0 0,-25 25 15,25-25-15,-25 25 0,25-25 16,-25 24-16,0 1 0,0-25 0,0 25 15,0 0-15,0 0 0</inkml:trace>
  <inkml:trace contextRef="#ctx0" brushRef="#br0" timeOffset="44504.5455">7193 11733 0,'0'0'0,"0"-25"15,-24 25-15,48 0 0,-24-25 16,0 25-16,25-25 0,0 25 15,0-25-15,24 1 16,1 24-16,0-25 16</inkml:trace>
  <inkml:trace contextRef="#ctx0" brushRef="#br0" timeOffset="44723.558">7491 11410 0,'0'0'15,"0"-25"-15,0 25 0,0 0 16,0 0-16,0 0 0,0-24 0,0 24 15,0 0-15,0 24 0,0-24 16,0 0-16,25 0 0,-25 25 16,0-25-16,25 25 0,-25 0 15,24-25-15,-24 25 0,0-1 16,25 1-16,-25 0 0,0-25 0,0 25 0,25 0 15,-25-25-15,0 24 0,0 1 16,0-25-16</inkml:trace>
  <inkml:trace contextRef="#ctx0" brushRef="#br0" timeOffset="44998.5738">7491 11385 0,'0'-24'15,"0"24"-15,0-25 0,0 25 0,25 0 16,-25-25-16,0 25 0,25 0 16,-1 0-16,-24-25 0,25 25 15,0 0-15,0 25 0,-25-25 16,25 25-16,-25-25 15,24 0-15,-24 0 0,0 25 16,-24-25-16,24 24 0,0 1 0,0-25 16,-25 0-16,25 25 0,0-25 15,0 25-15,-25 0 0,25-25 16</inkml:trace>
  <inkml:trace contextRef="#ctx0" brushRef="#br0" timeOffset="45312.5911">8210 11063 0,'0'-25'0,"0"25"0,0 0 0,0 0 16,0 0-16,0 0 0,-24 0 0,24 0 16,0 0-16,0 0 0,0 0 0,-25 25 15,25-25-15,0 0 0,0 25 0,-25-25 16,25 24-16,0 1 15,0 0-15,0-25 0,0 25 0,0-25 0,0 25 16,25-25-16,-25 25 0,0-25 0,0 24 16,25-24-16,-25 25 0,0-25 0,24 0 15,-24 0-15,25 0 0,-25 0 16</inkml:trace>
  <inkml:trace contextRef="#ctx0" brushRef="#br0" timeOffset="45869.623">8434 10939 0,'0'-25'16,"0"25"-16,0 0 0,-25 0 0,25 0 15,0 0-15,0 0 0,-25 0 16,25 0-16,0 0 15,0 25-15,-25-25 0,25 0 16,0 0-16,0 25 0,0-25 0,0 0 0,0 0 16,-25 0-16,25 0 0,0 24 0,0-24 15,0 0-15,0 25 16,0-25-16,0 0 15,0 25-15,-24-25 0,24 25 16,0-25-16,0 0 0,0 25 16,0-25-16,0 24 0,0-24 15,0 0-15,0 0 16,0 25-16,24-25 0,-24 25 15,0-25-15,0 0 0,25 0 16,-25 0-16,0 0 0,0 0 16,25 0-16,-25 0 15,25 0-15,-25 0 0,25-25 16,-25 25-16,0-25 0,0 25 15,24 0-15,-24-24 0,0 24 16,0-25-16,0 25 0,0 0 0,0-25 0,0 25 16,0 0-16,0 0 15,-24 0-15,24 0 0,0-25 0,-25 25 16,25 0-1,0 0-15,0 0 0,0 0 0,0 0 0,0 0 0,0 0 16,0 0-16,0 0 0,0 0 0,0 0 16,0 0-16,0 0 0,0 25 15,0-25-15,0 0 0,0 0 16,0 25-16</inkml:trace>
  <inkml:trace contextRef="#ctx0" brushRef="#br0" timeOffset="46706.6712">8508 10939 0,'0'0'15,"0"0"-15,0-25 0,0 25 0,0 0 16,0 0-16,0 0 0,0 0 15,0-25-15,25 25 16,-25 0 0,0 0-16,25 0 0,-25 0 15,24 25-15,-24-25 0,0 0 0,0 0 16,0 25-16,0-25 0,25 25 15,-25-1-15,0-24 16,0 25 0,0-25-16,0 0 0,0 0 0,0 0 0,0 0 15,25 0-15,-25-25 0,0 25 0,0-24 16,0-1-16,0 0 15,0 0-15,25 25 16,-25-25-16,0 25 0,0-24 0,0 24 16,0 0-16,25-25 0,-25 25 15,0 0-15,24 0 0,-24 0 0,0 0 16,0 0-16,0 0 15,25 0-15,-25 25 0,0-25 0,0 0 0,0 0 16,0 0-16,25 0 0,-25 24 16,0-24-16,0 0 0,0 0 15,0 0-15,0 0 0,0 0 0,0 0 16,0 0-16,0 0 0,0 0 15,0 0-15,0 0 0,0 0 16,0 0-16,0-24 16,0 24-16,0-25 0,25 25 15,-25-25-15,0 25 0,0-25 16,25 25-1,-25-25-15,24 25 16,-24-24-16,0 24 0,25 0 16,-25 0-16,0 0 0,0 0 15,0 24-15,0-24 0,0 0 0,25 0 0,-25 25 16,0-25-16,0 0 0,25 0 0,-25 0 15,0 25-15,0-25 0,0 0 16,25 25-16,-25-25 0,0 0 16,24 25-16,-24-25 0,0 0 0,0 24 15,0-24-15,25 0 0,-25 0 0</inkml:trace>
  <inkml:trace contextRef="#ctx0" brushRef="#br0" timeOffset="47117.6948">9153 10468 0,'0'0'0,"0"0"16,-25 0-16,25 0 0,0-25 15,0 25-15,0 25 0,0-25 16,0 0-16,0 0 15,-25 24-15,25 1 0,0-25 16,0 50-16,25-50 16,-25 25-16,0-25 0,25 0 0,-25 24 15,0-24-15,25 0 0,-25 25 16,0-25-16,0 0 0,0 0 15,0 0-15,25 0 0,-25 0 0,0 0 0,0 0 16,0 0-16,0 0 16,-25 0-16,25 0 0,0 25 0,0-25 15,0 0-15,0 0 0,-25 0 0,25 0 16,0 0-16,0-25 0,0 25 15,0 0-15,0 0 0,0 0 0,25-25 16,-25 25-16,0-24 0,0-1 16,25 25-16,-25-25 0,0 0 15,0 25-15,24-25 0,-24 25 16,0 0-16,0-24 0</inkml:trace>
  <inkml:trace contextRef="#ctx0" brushRef="#br0" timeOffset="47447.7138">9277 10443 0,'0'0'16,"0"0"-16,-25-25 0,25 25 15,0 0-15,0 0 0,0 0 16,0 25-16,0-25 0,0 0 15,0 25-15,0-25 0,0 24 16,0-24-16,0 25 0,0-25 0,0 0 0,0 25 16,0-25-16,25 0 0,-25 0 15,0 0-15,0 0 0,0 0 0,25 0 16,-25 0-16,0 0 0,25-25 0,-25 25 15,0 0-15,0-25 0,0 1 16,24-1-16,-24 0 0,-24 25 0,24 0 16,0-25-16,0 25 0,0 0 15,0 0-15,0 0 0,0 0 16,0 0-16,0 0 0,0 0 0,0 25 15,0-25-15,0 0 0,0 0 0</inkml:trace>
  <inkml:trace contextRef="#ctx0" brushRef="#br0" timeOffset="47783.7328">9475 10244 0,'0'0'0,"0"0"16,0-24-16,0 24 15,0 0-15,0 0 0,0 24 0,0-24 16,-24 0-16,24 25 0,-25 0 16,25-25-16,0 25 0,0-25 0,0 25 15,0-25-15,0 0 0,0 24 0,0-24 16,25 25-16,-25-25 15,0 0-15,0 0 0,24 0 16,-24 0-16,0 0 0,25-25 16,-25 25-16,0-24 15,0 24-15,0-25 0,0 0 16,0 0-16,0 25 0,0 0 15,-25 0-15,25 0 0,-24 0 16,24 0-16,-25 25 0</inkml:trace>
  <inkml:trace contextRef="#ctx0" brushRef="#br0" timeOffset="48598.7792">4316 13990 0,'0'25'0,"-25"-25"16,25 0-16,0 0 0,-25 0 15,25 0-15,-24 0 0,24 0 16,0 0-16,0 0 0,0 0 15,0 0-15,0 0 0,24 0 0,-24-25 16,25 25-16,0 0 0,0-25 0,0 0 16,-1 0-16,76-24 0,-51 24 15,50-49-15,-49 49 0,24-25 0,51-24 16,-51 49-16,50-74 15,-50 74-15,75-74 16,25 24 0,223-148-16,-323 173 15,149-74 1,50 0-16,-99 25 0,-75 50 0,-49-1 15,74 0-15,-75 26 0,1-26 16,0 25-16,49-24 0,0-26 16,-49 50-16,24-24 0,25-1 15,-49 25-15,-1 0 0,1 1 0,0-1 16,-1 0-16,50-49 0,-74 49 0,25 0 15,74-25-15,-74 26 0,-1-1 16,-24 0-16,99-49 16,-50 49-16,-49 0 0,25 25 0,-25-25 0,-1 0 15,1 25-15,50-49 16,-51 49-16,26-50 0,-25 50 0,0-25 15,74-49-15,-74 49 0,24 0 16,-24 1-16,49-26 0,-49 25 16,0 0-16,25 1 0,-25-1 0,-1-25 15,26 25 1,-75 25-16</inkml:trace>
  <inkml:trace contextRef="#ctx0" brushRef="#br0" timeOffset="49152.8114">6300 13146 0,'0'0'15,"-24"0"-15,24 0 0,0 0 0,0 0 16,-25 0-16,25 25 0,-25-25 15,25 0-15,-25 25 0,25-25 0,0 0 0,0 25 16,0-25-16,0 25 0,0-25 16,0 25-16,0-25 0,0 0 0,25 0 0,-25 24 15,25-24-15,-25 0 0,25 0 0,-25 0 0,24 0 16,-24 25-16,25-25 15,0 0-15,-25 0 0,25 25 16,-25-25-16,25 25 16,-25 0-16,0-25 0,0 0 0,0 0 0,0 24 15,0-24-15,0 0 0,0 0 0,-25 0 0,25 0 16,0 0-1,0-24-15,0 24 0,0-25 0,0 25 16,25-25-16,-25-25 16,49 1-16,-49 49 0,25-25 15,0-25-15,0 50 16,-25-25-16,24 1 15,-24 24-15</inkml:trace>
  <inkml:trace contextRef="#ctx0" brushRef="#br0" timeOffset="49488.8306">6722 13047 0,'-25'-25'0,"25"25"0,0 0 16,0 0-16,-25 0 0,25 0 15,0 0-15,-24 25 0,24-25 16,0 0-16,-25 25 15,25 0-15,0 0 0,0-25 0,0 0 16,25 24-16,-25-24 0,0 25 0,24-25 16,-24 0-16,0 0 0,25 0 0,0 0 15,-25 0-15,25-25 0,0 25 16,-25-24-16,24 24 0,-24-25 0,0 25 15,0-25-15,0 25 0,0-25 0,0 0 16,0 25-16,0 0 0,0-24 0,0 24 16,0 0-16,0 0 0,0 0 15,-24 0-15,24 0 0,0 0 16,0 0-16,0 24 0,0-24 0,0 0 15,0 0-15,0 0 0,24 0 0,-24 0 16,0 25-16,0-25 0,0 0 0</inkml:trace>
  <inkml:trace contextRef="#ctx0" brushRef="#br0" timeOffset="49779.8472">7069 12799 0,'0'0'0,"0"0"16,0 0-16,-24 0 0,24 0 0,0 0 15,0 0-15,0 25 0,0-25 16,-25 25-16,25 0 0,0-1 16,0 1-16,0 0 0,0-25 0,0 25 15,0-25-15,25 0 0,-25 0 0,0 0 0,24 0 16,-24 0-16,0 0 0,25 0 0,-25 0 15,0-25-15,25 0 0,-25 25 0,0-25 16,0 25-16,0-24 0,0 24 16,25-25-16,-25 25 0,-25 0 0,25-25 15,0 25-15,0-25 0,0 25 0,0 0 16,0 0-16,0 0 0,-25 25 15,25-25-15,-25 50 0</inkml:trace>
  <inkml:trace contextRef="#ctx0" brushRef="#br0" timeOffset="50013.8606">6573 13767 0,'0'0'0,"0"0"16,0 0-16,0-25 15,25 0-15,74-49 16,-24-1-16,-1 26 16,-49 24-1,74-50-15,-49 26 0,24-26 16,-49 75-16,0-24 0,-25-1 15,25 25-15,-25 0 0</inkml:trace>
  <inkml:trace contextRef="#ctx0" brushRef="#br0" timeOffset="50243.8738">6672 13965 0,'0'0'0,"0"0"0,0 0 0,0 0 16,25-25-16,-25 25 15,50-25-15,-25-24 16,74-26-16,-25 26 0,-24-1 0,-25 25 16,24 1-16,1-26 0,-25 25 15,0 0-15,24-24 0,-49 49 16,25-50-16,0 50 0,0-25 15,-25 25-15</inkml:trace>
  <inkml:trace contextRef="#ctx0" brushRef="#br0" timeOffset="51803.9629">1513 16197 0,'0'-24'0,"0"24"15,0-25-15,0 0 0,0 25 0,0-25 16,25 0-1,0 1-15,-25 24 0,24-25 16,1 25 0,25-25-16,-50 50 0,25-25 15,-25 0-15,25 25 0,-25-1 16,0-24-16,0 25 0,0 0 0,0-25 15,0 25-15,0 0 0,0-25 0,0 0 16,0 24-16,0-24 16,0-24-16,0 24 0,24-25 0,-24 25 15,0-25-15,25-25 0,-25 26 16,0 24-16,0-25 0,0 0 15,25 25-15,0-50 16,-25 26-16,25 24 0,-25 0 16,24-25-16,1 25 0,0 0 15,-25 0-15,25 0 0,-25 0 0,25 0 0,-25 0 16,24 0-16,1 25 15,-25-25-15,25 0 0,-25 0 0,25 24 0,-25-24 16,0 0-16,0 0 0,0 25 16,0-25-16,0 0 0,0 0 0,0 0 0,0 0 15,0 0-15,0 0 0,0 0 0,0 0 16,-25 0-16,25-25 15,0 25-15,0-24 0,0-1 16,0 0-16,0 0 0,0 25 0,0-49 16,0 49-16,0-25 0,0 25 0,0-25 15,0 25-15,0 0 0,25-25 16,-25 25-16,0 0 0,25 0 15,-25 0-15,0 0 0,0 0 0,24 0 16,-24 25-16,0-25 0,25 0 0,-25 0 16,0 25-16,25-25 0,0 25 0,-25-25 15,0 0-15,25 24 16,-1-24-16,1 0 15,25 0-15,-25 0 16,-1-24-16,1-1 16,25-25-16,-50 50 0,25-25 0,-25 1 0,24 24 0,-24-25 15,25 0-15,-25 0 0,25-24 16,0 24-16,-25 0 0,0 0 0,25 0 0,-25 1 15,0 24-15,0-25 0,0 25 0,0-25 16,0 0-16,0 25 16,0 0-16,0-25 0,0 25 15,0 0-15,0 0 0,0 0 16,0 0-16,0 0 15,0 0-15,0 50 0,0-50 0,24 25 16,-24 0-16,0-1 0,0 1 0,0 0 16,0 0-16,0 24 0,0-24 0,0 0 0,0-25 15,0 25-15,0 0 0,0-25 16,0 24-16,0-24 0,25 0 0,-25 0 0,0 0 15,0 0-15</inkml:trace>
  <inkml:trace contextRef="#ctx0" brushRef="#br0" timeOffset="52004.9745">2604 15255 0,'0'-25'16,"0"25"-16,0 0 0,0 0 16,0 0-16,0 0 15,25 0-15,-25 0 0,25 0 16,-25 0-16,25 25 0,0-25 0,0 0 15,-25 25-15,24-25 0,-24 0 16,25 24-16,0 26 16,0-25-16,0 0 0,-25-25 0,24 25 15,-24-25-15</inkml:trace>
  <inkml:trace contextRef="#ctx0" brushRef="#br0" timeOffset="52190.9851">2679 15429 0,'0'-25'16,"-25"0"-16,25 25 0,0-25 0,25 25 15,-25-25-15,25 0 0,-25 1 0,25 24 16,-1 0-16,1-25 0,0 25 15,0-25-15</inkml:trace>
  <inkml:trace contextRef="#ctx0" brushRef="#br0" timeOffset="52412.9978">2952 14957 0,'-25'0'0,"25"0"0,0-25 0,0 25 0,-25 0 16,25 0-16,0 0 15,0 0-15,0 0 0,0 0 0,0 0 16,0 0-16,25 25 0,-25-25 15,25 25-15,-25 0 0,25-25 16,-25 25-16,24-1 0,1 1 0,0-25 0,0 25 16,0 0-16,-1 0 15,-24-1-15,50 1 0,-50 0 0,25-25 16,-25 25-16,25 0 0</inkml:trace>
  <inkml:trace contextRef="#ctx0" brushRef="#br0" timeOffset="52688.0136">3001 14858 0,'-24'-25'0,"24"25"0,24-25 0,-24 25 16,0-24-16,25 24 15,-25-25-15,25 25 0,0-25 16,0 25-16,-1 0 0,1 0 16,0 25-16,-25-25 0,0 0 15,0 25-15,0-1 0,0 1 16,0 0-16,-25 25 0,0-1 0,25-24 15,-24 0-15,24 0 0,-25-1 0,25-24 16,-25 25-16,0 25 16</inkml:trace>
  <inkml:trace contextRef="#ctx0" brushRef="#br0" timeOffset="52937.0272">2480 16446 0,'-24'24'0,"24"-24"0,0 0 0,-25 0 0,25 0 16,0 0-16,0 0 16,0 0-16,49-49 0,-24 49 0,0-50 0,0 25 15,0 0-15,24-24 0,1-1 0,0 1 16,-26-1-16,51 0 0,-26-24 0,1 24 15,49-49-15,50-50 0,-99 100 16,-26-1-16,26 25 0,-25 1 16,0-1-16,-1-25 0,-24 50 0</inkml:trace>
  <inkml:trace contextRef="#ctx0" brushRef="#br0" timeOffset="53167.041">2505 16743 0,'-25'25'0,"25"-25"16,0 0-16,0 0 0,50-50 0,-25 1 16,49-26-16,-24 51 0,0-26 15,-1 0-15,1 1 0,-1-1 0,26 0 16,-26 1-16,125-100 15,-75 50-15,-49 74 16,24-49-16,1-1 0,-51 26 0,1 24 16,0 0-16</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10:30:50.437"/>
    </inkml:context>
    <inkml:brush xml:id="br0">
      <inkml:brushProperty name="width" value="0.05292" units="cm"/>
      <inkml:brushProperty name="height" value="0.05292" units="cm"/>
      <inkml:brushProperty name="color" value="#0070C0"/>
    </inkml:brush>
  </inkml:definitions>
  <inkml:trace contextRef="#ctx0" brushRef="#br0">5507 8161 0,'0'0'0,"0"0"16,-25 0-16,25-25 0,0 25 16,-25 0-16,25 0 0,0 0 15,0 0-15,0 0 0,0 0 16,0 0-16,0 0 15,0 0-15,0 0 16,25 0 0,-25 0-16,49 0 0,-24 0 15,-25 0-15,75 0 0,-51 0 0,1 0 0,0-25 0,25 25 16,-26 0-1,76 0-15,-51-25 0,-24 25 16,25 0-16,-25 0 0,-1 0 16,-24 0-16,0 0 0,-24 25 15</inkml:trace>
  <inkml:trace contextRef="#ctx0" brushRef="#br0" timeOffset="282.0159">5755 8161 0,'0'0'15,"0"0"-15,0 0 0,0 0 16,-25 0-16,25 0 16,0 0-16,0 0 0,25 0 15,-25 0-15,0 25 16,0-1-16,0-24 0,0 25 0,0 0 15,0-25-15,0 25 0,0 0 16,0-25-16,0 24 0,0 1 16,0 0-16,0 0 0,0-25 15,0 25-15,0-1 0,0-24 0,-25 50 16,25-50-16,0 25 0,0 0 15,0-1-15,0 1 16,0-25-16</inkml:trace>
  <inkml:trace contextRef="#ctx0" brushRef="#br0" timeOffset="510.0292">5507 8632 0,'0'0'0,"0"0"16,0 0-16,0 0 15,0 0-15,0 0 0,0 0 16,24-25-16,1 25 16,0 0-16,0 0 15,74 0-15,-25-25 0,-49 25 0,0 0 16,0 0-16,0 0 0,24 0 15,-24 0-15,-25 0 0</inkml:trace>
  <inkml:trace contextRef="#ctx0" brushRef="#br0" timeOffset="1034.0591">6176 8508 0,'0'-25'0,"-24"25"0,24 0 16,0-25-16,0 25 15,0 0-15,0 0 0,24-24 16,-24 24-16,25-25 0,0 25 16,-25-25-16,50 0 0,-50 25 0,24 0 15,1-25-15,0 25 0,0 0 16,0 0-16,-25 0 15,24 0-15,1 25 0,-25-25 16,0 0-16,0 25 0,0 0 16,-25 0-16,1-1 15,24 1-15,-50 0 0,50 0 0,-50 0 16,50-25-16,0 24 0,-24-24 15,24 0-15,0 25 0,0-25 0,0 0 16,0-25-16,0 25 0,24-24 0,-24 24 16,25-25-16,0 0 0,-25 0 0,25 25 15,-25-25-15,25 25 0,-1-24 16,-24-1-16,25 25 0,-25-25 0,0 25 15,25 0-15,0-25 0,-25 25 0,25 0 16,-25 0-16,0 0 0,0 0 16,24 25-16,-24-25 0,0 0 0,0 25 0,0-25 15,0 0-15,0 25 0,25-25 16,-25 0-16,0 24 0,0 1 15,0-25-15,0 25 16,0 0-16,0 0 0,25-1 0,-25-24 16,0 0-16,0 25 0,0-25 15,0 0-15,-25 25 0,25-25 16</inkml:trace>
  <inkml:trace contextRef="#ctx0" brushRef="#br0" timeOffset="1413.0808">7218 8235 0,'0'0'0,"0"0"0,-25 0 15,25 0 1,-49 0-1,-1 0-15,-24 50 0,49-25 16,0-25-16,25 24 0,-25 1 16,25-25-16,0 25 0,-24-25 15,24 25-15,0-25 0,0 25 0,0-25 0,0 24 0,0-24 16,-25 25-16,25 0 15,0-25-15,25 25 0,-25-25 16,24 25-16,-24-25 0,0 0 0,25 24 16,-25-24-16,50 0 15,-25-24-15,24 24 0,-49 0 0</inkml:trace>
  <inkml:trace contextRef="#ctx0" brushRef="#br0" timeOffset="1772.1012">7392 8409 0,'0'0'0,"25"0"16,-25-25-16,24 25 0,1 0 0,-25 0 15,25-25-15,-25 25 0,25 0 0,-25-25 0,25 25 16,-25 0-16,24 0 15,-24-24-15,25 24 0,-25 0 16,0 0-16,0 0 0,0-25 0,0 25 0,0 0 16,-25 0-16,25 0 0,-24-25 0,24 25 15,0 0-15,-25 0 0,25 0 0,0 0 0,-25 0 16,25 0-16,-25 0 0,25 0 15,-25 0-15,25 0 0,0 25 0,-24-25 16,24 25-16,-25-25 0,25 0 0,0 24 16,0-24-16,-25 25 0,25 0 0,0-25 15,0 25-15,0-25 16,0 49-16,25-49 0,-25 25 0,0-25 15,25 0-15,-25 25 0,24-25 0,-24 0 16,25 0-16,0 0 0,-25 0 0</inkml:trace>
  <inkml:trace contextRef="#ctx0" brushRef="#br0" timeOffset="2264.1295">7937 7937 0,'0'0'0,"0"0"0,0 0 16,0 0-16,0 0 16,0 0-16,-24 25 15,24-25-15,0 0 0,0 25 16,0-25-16,0 25 0,0 0 0,0 0 15,0-25-15,0 24 0,0-24 16,0 25-16,0 25 16,-25-25-16,25-1 0,0 1 0,0-25 15,0 25-15,0 0 0,0-25 0,0 25 16,0 24-16,0-49 15,0 25-15,0 0 0,0-25 16,0 25-16,0-25 16,0 24-16</inkml:trace>
  <inkml:trace contextRef="#ctx0" brushRef="#br0" timeOffset="2594.1483">7838 8136 0,'0'0'0,"0"-25"0,25 0 15,-25 25-15,25 0 0,-25-24 16,25 24-1,24 0-15,1 0 0,-25 0 16,-25 0-16,25 24 0,-1-24 16,-24 0-16,0 25 0,0-25 15,0 25-15,0-25 0,0 25 0,0-25 0,-24 25 16,24-25-16,-25 0 0,0 24 15,0 1-15,25-25 0,-25 25 16,-24-25-16,49 25 0,-25-25 16,25 0-16,0 0 0,0 0 15,-25 0-15,25 0 16</inkml:trace>
  <inkml:trace contextRef="#ctx0" brushRef="#br0" timeOffset="2922.1671">8434 7937 0,'0'0'16,"0"0"-16,0 0 0,0-24 15,0 24-15,0 0 0,0 0 16,0 0-16,0 0 0,0 24 15,0-24-15,-25 25 0,25 0 0,0-25 16,0 25-16,0 0 0,0 0 0,0-1 16,0-24-16,0 50 0,-25-25 0,25 0 15,0-25-15,0 49 0,0-24 16,0 0-16,-25 0 0,25-1 15,0 1-15,0-25 0,0 25 0,0-25 0,0 25 16,0-25-16,0 25 0,0-25 16,25 24-16,-25-24 15,25 0-15,-25 0 0,25-24 0,-1 24 16,1 0-16,0-25 0,-25 25 0,25 0 15</inkml:trace>
  <inkml:trace contextRef="#ctx0" brushRef="#br0" timeOffset="3106.1777">8260 8260 0,'0'0'0,"0"0"0,0 0 15,25-25-15,-25 25 0,0 0 16,0 0-16,49-25 0,-49 25 0,50 0 15,-25 0-15,0 0 0,-1 0 16,1 0-16,25-24 0,-25 24 0,-1 0 16,1 0-16,0 0 0</inkml:trace>
  <inkml:trace contextRef="#ctx0" brushRef="#br0" timeOffset="3301.1882">8806 8136 0,'0'0'0,"0"-25"0,0 25 0,0 0 15,0 0-15,0 0 16,0 0-16,0 0 0,0 0 15,0 0-15,0 0 0,0 0 16,0 25-16,0 0 16,0 0-16,0-1 0,0 1 15,0 25-15,0-50 16,0 25-16,-25-25 0,25 24 0,-25 1 15</inkml:trace>
  <inkml:trace contextRef="#ctx0" brushRef="#br0" timeOffset="3483.1992">8806 7913 0,'0'0'0,"0"0"0,0-25 0,24 25 16,-24 0-16,0 0 0,0 0 15,0 0 1,75 49-16,-75-49 0</inkml:trace>
  <inkml:trace contextRef="#ctx0" brushRef="#br0" timeOffset="3776.216">9178 8086 0,'0'0'0,"0"0"0,-25 0 0,0 0 16,25 0-16,0 0 0,-25 0 15,25 25-15,-24-25 16,-1 50-16,25-50 0,0 25 16,0-1-16,25 1 0,-25-25 15,0 25-15,0-25 0,0 0 16,24 25-16,-24-25 15,50 0-15,-50 0 0,0 0 16,25-25-16,0 0 16,-1 0-16,-24 25 0,25-24 15,-25-1-15,25 0 16,-25 0-16,25 25 15,-25 0-15</inkml:trace>
  <inkml:trace contextRef="#ctx0" brushRef="#br0" timeOffset="4414.2525">9376 8111 0,'0'-25'15,"0"25"-15,0 0 0,25-24 16,-25 24-16,0 0 0,25-25 0,-25 25 0,0 0 15,25 0-15,-25 0 0,24 0 0,-24 0 0,0 0 16,25 0-16,-25 0 0,0 0 16,25 0-16,-25 0 0,25 0 0,-25 0 15,0 25-15,0-25 16,0 24-16,0 1 0,0-25 0,0 25 15,0-25-15,0 0 0,0 25 16,0 0-16,0-25 0,-25 24 0,25-24 16,0 0-16,-25 25 0,25-25 0,0 0 15,0 0-15,-25 0 0,25 0 16,0 0-16,0-25 0,25 25 0,-25 0 15,0-24-15,25 24 0,-25-25 16,0 0-16,25 0 0,0 25 16,-1-25-16,-24 25 0,25-24 0,0-1 15,0 25-15,0-25 0,-25 25 16,0-25-16,24 25 0,-24 0 15,25 0-15,-25 0 0,0 0 0,0 0 16,0 25-16,25-25 16,-25 25-16,0-25 0,0 0 0,0 25 0,0-25 15,0 24-15,25-24 0,-25 0 16,0 25-16,0-25 0,0 25 15,0 0-15,0-25 0,0 25 0,0-25 0,-25 0 16,25 24-16,0 1 0,0-25 16,-25 25-16,25-25 0,0 25 0,0 0 15,0-25-15,0 24 0,0-24 16,0 0-16,0 25 15,0-25-15,25 0 0,0 0 0,0 0 16,-1 0-16,1 0 0,0-25 16,-25 25-16,25 0 0,0 0 0,-1-24 0,-24 24 15,25 0-15,-25 0 0,25-25 16,0 25-16,-25 0 0,0-25 15,0 25-15,0 0 0,-25 0 16</inkml:trace>
  <inkml:trace contextRef="#ctx0" brushRef="#br0" timeOffset="7221.413">10641 7962 0,'0'0'0,"0"0"16,0 0-16,0-25 16,25 25-16,25-24 0,-26 24 15,1 0-15,0-25 0,0 25 16,74-25-16,-49 0 0,-1 0 15,1 25-15,-25-24 0,-1 24 0,1-25 16,50 0-16,-50 25 0,-1-25 16,26 25-16,-25-25 15,0 25-15,-1 0 16,-24 0-16,0-24 0,0 48 15</inkml:trace>
  <inkml:trace contextRef="#ctx0" brushRef="#br0" timeOffset="7522.4302">11112 7565 0,'0'0'15,"0"-24"-15,0 24 16,0 0-16,0-25 15,25 25-15,0 0 0,0 0 16,25 25-16,-1-25 16,-24 0-16,74 24 0,-49 1 0,-25-25 15,-1 0-15,-24 25 0,25-25 16,-25 25-16,25-25 0,-25 0 0,0 25 15,0-25-15,0 24 16,-25 1-16,25-25 0,-25 25 0,1-25 16,-26 25-16,50 0 0,-25-25 15,0 24-15,25-24 0,-24 0 0,24 25 16,-25-25-16,0 25 0,25-25 15</inkml:trace>
  <inkml:trace contextRef="#ctx0" brushRef="#br0" timeOffset="7948.4546">11981 7516 0,'0'-25'16,"0"25"-16,0 0 0,0 0 0,0-25 16,0 25-16,0 0 15,0 0-15,0 25 0,0-25 16,24 25-16,-24 0 0,0-25 0,25 49 15,-25-49-15,0 50 16,0-25-16,0-1 0,0 1 0,0 0 16,25-25-16,-25 25 15,0 0-15,25-25 0,-25 0 0,25 0 0,-25 0 16,24 0-16,-24 0 15,50-25-15,0-25 0,-50 25 16,25 25-16,-1-74 16,1 49-16,-25 0 0,0 25 0,25-24 15,-25 24-15,0-25 0,0 0 0,0 25 16,25 0-16,-25 0 0,0 0 15,0-25-15,0 25 0,0 25 16,0-25-16,0 0 16,0 25-16</inkml:trace>
  <inkml:trace contextRef="#ctx0" brushRef="#br0" timeOffset="8184.4681">12601 7491 0,'0'0'0,"0"-25"0,0 25 0,0 0 15,0 0-15,0 0 16,0 0-16,0 0 16,0 0-16,0 0 15,0 25-15,25 0 0,-25 0 0,0-1 16,0-24-16,0 75 0,0-75 15,0 25-15,0-1 0,0 1 0,0 0 0,-25 0 16,25-25-16,-25 49 0,25-24 16,-25 25-16</inkml:trace>
  <inkml:trace contextRef="#ctx0" brushRef="#br0" timeOffset="8591.4914">11782 8334 0,'0'0'16,"0"0"-16,-25 0 0,25-24 0,0 24 15,0 0-15,0 0 16,0 0 0,0 0-16,25 24 0,-25-24 0,0 25 0,0-25 15,25 25-15,-25-25 0,0 50 16,25-50-16,-25 24 0,0-24 15,25 25-15,-1 0 16,-24 0-16,25-25 0,0 0 0,-25-25 16,25 25-16,0 0 0,-25-25 0,24 25 15,1-25-15,0 1 16,-25-1-16,25-25 0,0 50 0,-1-49 15,-24 49-15,0-25 0,0 25 16,25-25-16,-25 25 0,0 0 0,0 0 0,0 0 16,0 0-1,0 0-15,0 0 0</inkml:trace>
  <inkml:trace contextRef="#ctx0" brushRef="#br0" timeOffset="9002.5149">12427 8359 0,'0'0'0,"0"0"16,-25-25-16,25 25 0,0 0 16,0 0-16,0-24 0,0 24 15,25 0-15,-25 0 0,0 0 0,0-25 16,25 25-16,0-25 15,-25 25-15,49-25 0,-24 25 16,-25 0-16,25 0 0,-25-25 0,25 25 0,-25 0 16,0 0-16,25 25 0,-25-25 15,0 0-15,0 25 0,0-25 0,0 25 16,0-25-16,-25 49 0,0-24 15,0 0-15,0 0 0,1 0 16,-1-1-16,25 1 0,-25-25 16,0 25-16,0 0 0,25 0 15,-24-1-15,24-24 0,0 0 16,0 25-16,0-25 15,0 25-15,0-25 0,24 0 16,1 0-16,0 0 0,-25 0 0,25 0 16,-25 0-16,25 0 0,49-25 15,0 25-15,-49-25 16,0 25-16,0 0 0,0 0 15,49-24-15</inkml:trace>
  <inkml:trace contextRef="#ctx0" brushRef="#br0" timeOffset="9486.5426">11981 9252 0,'0'0'0,"0"0"16,0-25-16,24 1 0,26 24 16,-25-25-16,-25 25 0,25 0 15,24 0-15,-24 0 0,25 0 16,-50 0-16,0 25 15,0-25-15,-50 49 16,50-24-16,-74 0 0,49 0 16,0-1-16,-25 1 15,1 0-15,24 0 0,25-25 0,-25 25 16,25-25-16,-25 24 0,25-24 0,0 25 15,0-25-15,0 0 0,0 0 16,0 0-16,25 0 0,-25 0 16,25 0-16,25 0 15,-50 0-15,49-25 16,1 25-16,-25 0 0,-1 0 15,-24 0-15,50-24 0,-50 24 16,25 0-16</inkml:trace>
  <inkml:trace contextRef="#ctx0" brushRef="#br0" timeOffset="9671.5532">12129 9302 0,'0'0'0,"0"-25"0,-24 25 16,24 0-16,0 0 0,0 0 0,0-25 0,0 25 15,0 0-15,0 0 0,24 25 16,-24-25-16,0 0 0,0 25 0,0 0 15,0-25-15,0 49 0,0-49 16,0 25-16,0 25 0,-24-1 16,24-24-16,0-25 0,-25 25 0,25 0 0,0-1 15</inkml:trace>
  <inkml:trace contextRef="#ctx0" brushRef="#br0" timeOffset="10044.5745">11906 9922 0,'-25'0'16,"25"0"-16,0 0 0,0 0 0,0 0 15,0 0-15,0 0 0,0 0 16,25 0-16,-25 25 15,0-1-15,0-24 0,0 25 0,25-25 0,-25 25 16,0 0-16,0-25 0,0 25 0,25 0 16,-25-25-16,0 49 0,25-24 15,-25-25-15,24 0 16,1 25-16,-25-25 0,0-25 15,25 25-15,0 0 0,0-25 16,-1 0-16,1 1 0,0-1 0,-25 25 16,25-25-16,0-25 0,0 50 0,-25-25 15,24 1-15,-24 24 0,25-25 0,-25 25 16,0-25-16,25 25 15,-25-25-15,25 25 0,-25 0 0,0 0 16,0 0-16,0 25 16</inkml:trace>
  <inkml:trace contextRef="#ctx0" brushRef="#br0" timeOffset="10487.5998">12650 9971 0,'0'-24'0,"0"24"0,25-25 15,-25 25-15,25-25 0,-25 25 16,50-25-16,-50 25 0,24 0 16,1 0-16,0-25 0,-25 50 15,25-25-15,-25 0 0,0 25 0,0-25 16,0 0-16,0 25 0,-25 0 15,25-25-15,-50 49 0,50-24 0,-24-25 16,24 25-16,-25-25 0,25 25 16,0-25-16,0 25 0,0-25 15,0 0-15,0 0 16,49 0-16,-49 0 15,25 0-15,0 0 0,0 0 16,-25 0-16,25 0 0,-25 24 16,24-24-16,-24 0 0,0 0 0,0 25 0,0 0 15,25 0-15,-25-25 16,0 25-16,0-25 15,-25 24-15,25 1 0,-24 0 0,24-25 16,0 0-16,-50 25 0,50-25 16,-25 0-16,-24 25 0,24-25 0,0 0 15,-49 0-15,49 0 0,0 0 16,0 0-16,-49-25 15,49 0-15,0 0 0</inkml:trace>
  <inkml:trace contextRef="#ctx0" brushRef="#br0" timeOffset="11433.654">13345 7689 0,'0'-24'15,"0"24"-15,0-25 0,0 0 16,0 0-16,0 25 15,50-49-15,-50 49 0,24-25 16,1 25-16,-25 0 0,50 0 0,-25-25 16,-1 50-16,1-25 0,0 0 15,0 0-15,0 25 0,-25-1 16,24 1-16,-24 74 15,-24-24-15,-51 24 16,50-49-16,1-1 0,-1 1 16,-50 24-16,-24 75 0,74-50 15,1-49-15,-1 24 0,25-24 16,0 24-16,25-24 15,-1-25-15,1 49 16,50-24-16,-75-25 0,24-25 0,1 24 0,-25-24 16,25 0-16,-25 25 0,25-25 15,0 25-15,-25-25 16,0 0-16,0 25 0,0 0 15,0-1-15,0 1 0,0 0 0,-25 25 16,25-25-16,0-1 0,-25 1 0,25 0 0,0 0 16,0 24-16,0-24 0,0 74 15,0-74-15,0 25 16,0 24-16,0-24 0,0 99 15,0-100-15,0 1 0,0-1 16,0 1-16,25 99 0,0-75 16,-25-24-16,0-25 0,24 24 15,-24-24-15,25 25 0,-25-50 16,0 0-16,25 25 15,-25-25-15,0 0 0,0 24 16,0-24-16,0 0 16,25 25-16,-50 0 0,25 0 15,0-25-15,0 25 0,-25-1 0,25-24 16,0 25-16,-25-25 0,1 25 0,24-25 15,-50 25 1,-24 0-16,24-1 0,0-24 0,1 0 16,-1 25-16,0-25 0,-24 0 0,24 0 0,-24 25 0,0-25 15,-1 0-15,26 0 0,-26 25 16,1-25-16,-50 0 0,74 0 0,1 0 15,-100 0 1,74 0-16</inkml:trace>
  <inkml:trace contextRef="#ctx0" brushRef="#br0" timeOffset="13273.7592">5606 11782 0,'0'0'0,"0"0"0,0 0 15,0 0-15,0 0 16,0 0-16,0 0 0,0 25 15,0-25-15,0 50 16,0-26-16,0 1 16,25 25-16,-25-1 0,0-24 15,0 0-15,0 0 0,0 0 0,0-1 16,0 1-16,0 0 15,-25 25-15,0 24 0,25-49 16</inkml:trace>
  <inkml:trace contextRef="#ctx0" brushRef="#br0" timeOffset="13686.7828">5531 11807 0,'0'-25'0,"0"25"0,0-25 0,0 25 16,0-24-16,25-1 15,0 25-15,0 0 0,-25 0 16,25 0-16,-1 0 0,-24 0 0,25 0 0,-25 0 16,25 25-16,-25-25 0,25 0 0,-25 24 15,0 51-15,0-75 16,-25 49-16,25-24 15,-25 0-15,25 0 0,-25-25 16,25 25-16,-24-25 0,24 24 0,0-24 16,0 0-16,-25 0 0,25 0 15,0 0-15,0 0 16,0 0-16,0 0 0,0 0 15,0 0-15,0 0 0,0 0 0,0 0 0,0 0 16,25 0-16,-25 25 16,24-25-16,1 25 0,-25 0 15,25-25-15,0 25 0,24-1 16,-24 1-16,0-25 0,-25 25 15,50 0-15,-25 25 16,-1-26-16,1-24 0,-25 0 0,0 25 16</inkml:trace>
  <inkml:trace contextRef="#ctx0" brushRef="#br0" timeOffset="14027.8023">6176 12080 0,'0'0'0,"0"-25"0,25 25 0,-25 0 16,25-25-16,0 0 16,0 1-16,-1 24 15,-24 0-15,50-25 0,-50 0 0,0 25 0,0 0 16,0 0-16,0 0 0,0-25 0,0 25 15,-25 0-15,25 0 0,-25 0 16,1 0-16,24 0 0,-50 0 16,25 25-16,0-25 0,1 0 15,-1 25-15,0-25 0,25 0 0,-25 25 0,0-25 16,25 24-16,0-24 0,-24 25 15,48-25-15,-24 25 0,0-25 0,0 25 16,0-25-16,25 25 0,0-1 0,-25-24 16,25 0-16,0 25 0,-1 0 0,1-25 15,0 0-15,0 0 0,0 0 0,-1 0 16,-24 0-16</inkml:trace>
  <inkml:trace contextRef="#ctx0" brushRef="#br0" timeOffset="14367.8218">6796 11832 0,'0'-25'0,"0"25"0,0 0 16,-24 0-16,24-25 0,-25 25 16,0 0-16,25 0 0,-25 0 0,25 25 0,-25-25 15,25 0-15,-49 25 16,49-25-16,-25 25 0,25-25 15,0 24-15,0-24 0,0 0 16,25 25-16,0 0 0,-25-25 16,24 25-16,-24-25 0,25 25 15,0-25-15,-25 0 0,25 24 0,0-24 16,-25 25-16,0-25 0,24 0 0,-24 0 15,0 25-15,0-25 16,-24 50-16,24-50 16,-25 24-1,0-24-15,0 0 0,0 25 0,25-25 16,-24 0-16,-1 0 15,25 0-15,0 0 0,-25 0 0,25 0 16</inkml:trace>
  <inkml:trace contextRef="#ctx0" brushRef="#br0" timeOffset="14635.8371">7045 11757 0,'0'0'0,"0"-24"15,0 24-15,0 0 0,0 0 16,0 0-16,0-25 16,0 25-16,0 0 0,0 0 0,0 25 15,24-25-15,-24 0 0,0 0 0,0 0 16,0 24-16,0 1 0,0-25 0,0 50 15,0-50-15,0 25 0,0-1 0,0 1 16,0 0-16,0 0 0,-24 0 0,24-1 0,0-24 16,0 25-16,0-25 15,-25 25-15,25 0 0</inkml:trace>
  <inkml:trace contextRef="#ctx0" brushRef="#br0" timeOffset="14849.8494">7020 11733 0,'0'0'16,"25"0"-16,-25 0 0,24 0 0,-24 0 15,0 0-15,50 0 0,-25 24 16,24 1-16,-24-25 15,0 0-15,0 25 0,-25-25 16,49 0-16,-49 0 0,50 25 16</inkml:trace>
  <inkml:trace contextRef="#ctx0" brushRef="#br0" timeOffset="15091.8632">7466 11609 0,'0'0'0,"-25"-25"0,25 25 15,0 0 1,0 0-16,0 0 0,0 0 0,0 0 16,0 25-1,0-1-15,25 26 16,-25-50-16,0 50 0,0-26 15,0 1-15,0 25 0,0-25 0,0-25 16,0 24-16,-25 26 0,25-25 0,0-25 0,0 25 16,0-25-16</inkml:trace>
  <inkml:trace contextRef="#ctx0" brushRef="#br0" timeOffset="15746.9007">7714 11782 0,'25'0'16,"-25"-25"-16,0 25 15,25-24-15,0 24 0,-25 0 16,24-25-16,-24 25 0,25-25 15,-25 25-15,0 0 16,0 0-16,0 0 16,-25-25-16,1 25 0,24 0 15,-25 0-15,25 0 0,-50 0 16,25 0-16,25 0 15,-24 25-15,-1 0 0,25-25 16,0 25-16,0-1 0,0 1 0,0 0 16,0 0-16,25 0 15,-25-1-15,24 1 0,1-25 0,-25 25 0,0-25 16,25 0-16,-25 0 0,25 25 0,-25-25 15,25 0-15,-25-25 16,24 25-16,1-25 0,0 25 0,0-25 16,-25 1-16,25 24 0,-1-25 0,1-25 15,0 1-15,-25 24 0,25 25 16,0-50-16,-25 25 0,0 1 0,0-1 15,25 0-15,-25 25 0,0-50 0,0 50 16,0-24-16,0 24 16,0-25-16,0 25 0,24 0 15,-24 0-15,0-25 0,0 50 16,0-25-16,0 0 15,0 0-15,0 49 16,0-24-16,0 25 0,0-25 16,0-1-16,0 26 15,-24 0-15,24-26 16,0 51-16,0-50 0,0-25 0,0 24 15,0-24-15,0 0 16,24 50-16,-24-50 16,0 0-16,0 0 15,25 0-15,-25 0 0,25-25 16,-25 0-16,25 25 0</inkml:trace>
  <inkml:trace contextRef="#ctx0" brushRef="#br0" timeOffset="15971.9135">7913 11782 0,'0'-25'0,"0"25"0,0 0 16,0 0-16,0 0 15,24 0-15,-24 0 0,25 0 0,0 0 16,0-24-16,0 24 15,0 0-15,-1-25 0,1 25 0,-25 0 0,25 0 16,0-25 0,0 25-16,-25 0 0,0 0 0,0 0 15,24 0-15,-48 0 16</inkml:trace>
  <inkml:trace contextRef="#ctx0" brushRef="#br0" timeOffset="17022.9736">8781 11708 0,'0'0'0,"0"0"15,0 0-15,0 0 16,0 0-16,0 0 0,25 0 0,-25 0 0,24-25 15,1 25-15,0 0 0,49-25 16,-49 25-16,25 0 0,0-25 0,-26 25 16,26-24-16,74-1 15,-74 25-15,-26 0 0,51-25 16,49 0-1,-99 25-15,-1 0 16,-24 0-16</inkml:trace>
  <inkml:trace contextRef="#ctx0" brushRef="#br0" timeOffset="17423.9966">9475 11361 0,'-24'0'16,"24"0"-16,-25 0 0,25 0 15,-25-25-15,25 25 0,0 0 16,0 0-16,0 0 0,0 0 15,25 0-15,0 25 0,-1-25 0,-24 0 16,25 0-16,50 0 0,-51 24 16,1-24-1,25 0 1,49 25-16,-25 0 0,-74 0 0,25-25 15,-25 25-15,0-25 0,-25 24 16,25-24-16,-24 25 0,-26 0 16,25 0-16,25-25 0,-25 25 0,1-25 15,-26 24-15,25 1 0,0-25 0,1 25 16,-1-25-16,25 25 0,-25-25 15,-25 25-15,26-1 0,-1 1 16,25-25-16,-50 25 0,25-25 16</inkml:trace>
  <inkml:trace contextRef="#ctx0" brushRef="#br0" timeOffset="18271.045">5011 11187 0,'0'-25'16,"0"25"-16,-25 0 15,25 0-15,0 0 16,-25 0-16,-25 25 0,26-25 0,-1 25 16,25 0-16,-50-1 15,25 1-15,-24 25 0,49-25 0,-25-25 16,0 49-16,25 1 0,0-50 15,0 25-15,0-1 0,25 1 0,-25 0 0,25 0 16,-1 0-16,26 24 0,-25-24 16,0 0-16,0 0 0,24 24 15,-24-24-15,25 49 0,-26-24 16,-24-25-16,0 24 0,0-24 0,0 0 15,-24-25-15,-26 50 0,25-1 16,0-49-16,1 25 0,-1-25 16,0 25-16,0-25 0,-25 25 15,1-25-15,24 0 0,0-25 16,25 25-16,-25 0 15,25-25-15,0 0 0,0 25 0,0 0 16,0-25-16,0 25 16,25 0-16,0 0 0,-25 0 0,25 0 0,0 25 15,-25-25-15,24 0 0,26 50 0,-25-50 16,0 50-16,0-26 15,24 26-15,1 49 0,-25-74 16,24 25-16,-24-1 0,-25-24 16,25 0-16,0 0 0,49 49 0,-49-49 15,0 24-15,24-24 0,-24 0 16,25 0-16,24 24 0,-24-24 0,-1 0 15,1 0-15,49 0 0,-25-25 16</inkml:trace>
  <inkml:trace contextRef="#ctx0" brushRef="#br0" timeOffset="19105.0927">8483 10815 0,'-25'0'0,"25"-25"0,0 25 16,-24 0-16,24 0 15,0 0-15,0-25 0,0 25 0,0 0 16,0 0-16,0 25 0,24-25 0,-24 0 0,25 25 16,-25-25-16,0 25 0,25-1 15,0-24 1,0 75-1,-50 49-15,25-75 0,-25-24 0,0 50 16,25-50-16,-25 24 0,25 26 0,0-51 16,0 26-16,0-25 15,0 0-15,25 24 0,-25-49 16,25 50-16,-25-50 15,25 49-15,0 1 16,-25-50-16,24 25 0,-24 0 16,0-1-16,0-24 0,25 25 15,-25 0-15,25 25 0,-25-50 16,0 24-16,0 1 0,25-25 0,-25 25 0,0 0 15,25 0-15,-25-1 0,24-24 16,-24 25-16,0 0 0,25 0 0,0 0 0,-25-1 16,0 1-16,25 25 0,0-25 15,-25 24-15,24-24 0,-24 0 16,0 0-16,0-25 0,0 25 0,0-25 15,-24 24-15,-1-24 0,25 25 16,-50-25-16,25 25 0,-24-25 16,24 25-16,-74 0 0,49-25 0,1 24 15,-1-24-15,-24 0 0,-50 25 16,49-25-16,-74 0 0,75 0 0</inkml:trace>
  <inkml:trace contextRef="#ctx0" brushRef="#br0" timeOffset="20306.1614">4812 8186 0,'25'0'15,"0"24"-15,0-24 0,-1 25 16,1-25-16,0 50 16,0-50-16,-25 25 0,0-1 15,-25 1-15,-74 50 0,74-51 16,-25 1-16,-24 50 0,24-51 15,-74 26-15,99-25 0,-24-25 16,-1 25-16,25-1 0,-24-24 16,49 0-16,-25 25 0,25-50 15,0 25-15,25 0 16,-25-24-16,49 24 0,-49 0 15,25-25-15,25 25 0,-1 0 16,-24 25-16,25-25 0,-25 24 16,49 51-16,-24-1 15,-50 1-15,24-51 0,-24 1 16,0 25-16,0 0 0,25-1 0,-25-24 15,0 25-15,0-26 0,25 26 0,-25-25 16,0 0-16,25 24 0,0-24 16,-25 0-16,25 24 0,-1-49 15,1 25-15,0 0 0,49-25 16,-49 0-16,50 0 15,-51 0-15,76-25 0,-51 25 0,50-25 16,25 1-16,-74-1 0</inkml:trace>
  <inkml:trace contextRef="#ctx0" brushRef="#br0" timeOffset="21102.207">4738 8012 0,'0'0'0,"-25"-25"0,25 25 16,0 0-16,-25 0 0,25 0 15,-25-25-15,25 25 16,0 0-16,0-25 0,25 25 0,-25 0 0,0-24 15,25 24-15,0-25 0,-1 25 16,1-25-16,50 0 0,-50 0 16,49 1-16,-49 24 0,0-25 15,24 25-15,50-50 16,-74 50-16,50 0 15,-26 0 1,-24 25-16</inkml:trace>
  <inkml:trace contextRef="#ctx0" brushRef="#br0" timeOffset="22221.271">9699 7367 0,'24'0'0,"-24"0"0,0 0 16,0-25-16,0 25 16,25 0-16,50-25 15,-26 25-15,-24 0 0,25 0 16,-26 0-16,26 25 15,-25 0-15,-25 0 0,0 0 16,0-1-16,0 26 0,-25-25 0,0 24 16,25-24-16,-49 50 0,-1-1 15,50-49-15,-25 24 0,0 1 16,25-25-16,0 49 15,0-49-15,25-25 0,-25 25 16,25 0 0,25 0-16,-26-25 0,-24 24 15,25-24-15,25 0 0,-25 25 16,-25-25-16,0 0 0,25 0 15,-25 0-15,0 0 0,24 0 16,1 0-16,-25 0 16,50 25-16,-50-25 0,25 25 15,-25-25-15,24 25 0,-24-1 0,0 1 16,0 0-16,0 0 0,25 0 0,-25-1 0,0 1 15,0 0-15,-25 49 16,25 1-16,0-50 0,-24 24 16,24 1-16,0-1 0,0 1 15,0-25-15,-25 24 0,25 1 16,0-25-16,0 49 0,0-24 15,0-25-15,0 0 0,0-1 0,0-24 16,0 25-16,-25 0 0,25 0 16,-25-25-16,0 49 15,-49-24-15,-50 0 16,99 0-16,-25 0 0,1-25 0,-1 24 15</inkml:trace>
  <inkml:trace contextRef="#ctx0" brushRef="#br0" timeOffset="23563.3477">16594 9624 0,'0'0'16,"0"0"-16,0-49 0,25 49 0,-25-25 15,0 25-15,25 0 0,-25-25 16,50 25-16,-1 0 16,-24 0-16,0 25 0,0-25 0,-1 0 15,1 25-15,0-1 16,-25-24-16,0 25 0,0 0 0,0-25 15,0 25-15,-25 24 0,-24-24 16,24-25-16,0 25 0,0 0 16,25-25-16,-25 25 0,25-25 0,-24 0 15,24 24-15,-25-24 16,25 0-16,0 0 0,25 0 0,-25 0 15,0 0-15,0 0 0,24 25 16,1-25-16,0 0 0,0 25 16,0-25-16,-25 0 0,24 0 15,-24 0-15,25 25 0,-25-25 16,0 0-16,0 25 0,0-25 15,0 0-15,-25 24 0,25 1 0,-24-25 16,24 25-16,-25-25 0,0 25 0,0-25 16,0 0-16,1 25 0,24-25 0,-25 25 15,0-25-15,0 0 0,25 24 0,-25-24 16,25 0-16,-24 0 0,24 0 15,24 0-15,-24-24 0,0 24 0,25 0 0</inkml:trace>
  <inkml:trace contextRef="#ctx0" brushRef="#br0" timeOffset="23805.3616">17289 9723 0,'25'0'0,"-25"-24"16,24 24-16,-24 0 0,0-25 0,25 25 16,0 0-16,0-25 0,-25 25 15,25 0-15,-25 0 0,24 0 0,-24 0 16,25 0-16,25-25 0,-50 25 15,25 0-15,-25 0 0</inkml:trace>
  <inkml:trace contextRef="#ctx0" brushRef="#br0" timeOffset="24314.3907">17959 9500 0,'0'0'0,"0"0"0,24-25 0,1 25 16,-25 0-16,25-24 0,0 24 16,0 0-16,-1 0 0,1-25 0,-25 25 15,25 0-15,-25 0 0,25 0 16,-25 0-16,0 0 0,0 0 0,0 0 15,0 0-15,-25 0 0,25 0 16,-25 0-16,0 0 16,25 0-16,-49 0 0,49 0 0,-25 0 0,0 0 15,25 25-15,-25-25 0,1 0 16,-1 0-16,25 24 0,-25-24 0,25 0 15,0 25-15,0-25 0,-25 0 0,25 25 16,0 0-16,0-25 0,0 25 16,0-25-16,25 24 0,-25 1 0,25-25 0,-25 25 15,25-25-15,-1 25 0,1-25 16,-25 0-16,25 25 0,0-25 15,-25 0-15,25 24 0,-1-24 0,-24 0 0,0 0 0,25 25 16,-25-25-16,0 0 16,0 0-16,25 25 0,-25-25 0,0 0 15,0 25-15,0-25 0,0 25 16,0-25-16,0 0 0,0 0 0,-25 24 15,0-24-15,1 25 0,-1-25 16,0 25-16,0-25 0,0 25 16,1-25-16,-26 25 0,50-1 0,-25-24 15,0 25-15,1 0 0</inkml:trace>
  <inkml:trace contextRef="#ctx0" brushRef="#br0" timeOffset="24743.4152">19918 9426 0,'-25'0'0,"25"-25"16,0 25-16,0 0 0,-24 0 0,24 0 15,-25 0-15,25-25 0,-25 25 0,-25 0 0,26 0 16,24 0-16,-25 25 0,0-25 15,-49 0-15,24 50 16,25-50-16,0 24 0,25 1 16,0 0-16,0-25 0,-25 50 15,50-26-15,-25-24 0,0 25 0,0 0 0,25-25 16,-25 25-16,25 0 0,0-25 0,0 24 15,-1-24 1,1 0-16</inkml:trace>
  <inkml:trace contextRef="#ctx0" brushRef="#br0" timeOffset="24961.4277">20117 9327 0,'0'0'0,"0"-25"15,0 25-15,0-25 0,0 25 0,0 0 16,0 0-16,-25 0 0,25 25 15,0-25-15,0 0 0,0 25 16,0-1-16,0 1 0,0-25 0,0 25 16,0 0-16,0 0 0,0 24 15,0-24-15,0 0 0,0-25 0,-25 25 16,25-1-16,0 1 0,0-25 0,0 25 15</inkml:trace>
  <inkml:trace contextRef="#ctx0" brushRef="#br0" timeOffset="25655.4674">20538 9351 0,'-25'0'0,"1"0"15,-1 0-15,25 0 0,-25 0 16,0 0-16,25 0 0,-25 0 0,1 0 15,24 25-15,0-25 0,-25 25 16,25-25-16,0 25 0,0 0 16,0-25-16,0 24 0,0-24 0,25 25 15,-25-25-15,0 0 0,24 25 16,-24-25-16,0 0 0,25 0 15,0 0-15,-25 0 0,25 0 16,0 0-16,-25-25 0,24 25 0,26-49 16,-50 49-16,25-25 0,0 0 15,-25 25-15,24 0 0,-24-25 16,0 25-16,0-25 0,0 25 0,0 0 15,0-24-15,0 24 0,0 0 0,0 0 16,0 0-16,0 24 0,0-24 0,0 0 16,0 25-16,0-25 15,0 25-15,0-25 0,0 0 16,25 50-16,-25-50 15,25 24-15,-25-24 0,25 0 16,0 0-16,49 0 0,-24-24 16,-25 24-16,24-25 15,-24 25-15,25-25 0,-26 0 0,1 25 0,0-25 16,-25 1-16,25-1 15,0 25-15,-25-25 0,0 0 0,0 25 16,0 0-16,0-25 0,0 25 0,-25 0 16,25-24-16,-25 24 0,25 0 0,-25 0 15,0 24-15,25-24 0,-24 0 16,24 25-16,-25-25 0,25 25 0,0-25 15,0 0-15,0 25 0,0-25 0,0 25 16,0-25-16,25 24 16,-25 1-16,24-25 0,-24 25 0,0-25 15,0 0-15,25 25 0,-25-25 0,0 0 16,0 25-16,0-25 0,-25 0 15,25 24-15,0-24 0,-24 25 0,24-25 0,0 0 16,-25 0-16,0 25 16,0 0-16,0-25 0,1 0 15,-1 0-15,25 0 0,-25 0 0,25 0 0,0 0 16,0 0-16,0 0 0</inkml:trace>
  <inkml:trace contextRef="#ctx0" brushRef="#br0" timeOffset="25965.4851">21456 9178 0,'0'-25'0,"0"25"15,0 0-15,0 0 0,0 0 0,-25 25 16,25-25-16,-25 25 0,25-25 0,-24 24 15,24-24-15,-25 25 0,25-25 0,0 25 16,0-25-16,0 25 0,0-25 16,0 25-16,0-25 0,25 24 15,-25-24-15,0 25 0,0-25 16,24 0-16,-24 25 0,0-25 0,0 0 15,0 0-15,0 25 0,0-25 16,0 0-16,0 25 0,0-25 0,0 0 16,0 0-16,-24 0 0,24 24 0,0-24 15,-25 0-15,0 25 0,0-25 0,0 0 16,1 0-16,-1 25 0</inkml:trace>
  <inkml:trace contextRef="#ctx0" brushRef="#br0" timeOffset="26322.5056">21630 9351 0,'24'-24'0,"-24"24"0,25 0 0,-25 0 16,25 0-16,0-25 0,0 25 15,0 0-15,24-25 0,-49 25 0,0 0 16,25-25-16,-25 25 16,0 0-16,0-25 0,0 25 15,0 0-15,-25 0 0,25 0 0,0 0 16,-25 0-16,25 0 0,-24 0 15,24 0-15,-25 0 0,0 25 16,0-25-16,0 0 0,25 25 16,-25-25-16,25 25 0,0-25 15,0 25-15,0-1 16,0 1-16,0-25 0,25 25 15,-25-25-15,25 25 16,0-25-16,49 0 16,-49 0-16,-25 0 0</inkml:trace>
  <inkml:trace contextRef="#ctx0" brushRef="#br0" timeOffset="26644.524">22101 9302 0,'25'-25'15,"-25"25"-15,25-25 0,-25 25 0,24-25 16,-24 1-16,0 24 16,25-50-16,-25 50 0,-25-25 15,25 25-15,0 0 0,0-25 16,0 25-16,-24 0 0,-1 25 15,0-25-15,25 25 0,-25-25 16,25 25-16,-25 0 0,25-25 0,0 24 0,0 1 16,0-25-16,0 25 0,0-25 0,0 25 15,0-25-15,0 25 0,25-1 16,-25-24-16,0 25 0,25-25 0,-25 0 15,25 25-15,-25-25 0,0 0 16,25 25-16,-25-25 0,24 0 16,-24 0-16,0 0 0,0 25 0,0-25 15,0 0-15,0 0 16,-24 0-16,-1 24 0,25-24 0,-25 0 0,25 0 0,-25 0 15,0 25-15,25-25 16,-49 25-16,49-25 0,-25 0 0,25 0 16,-50 25-16,26 0 15,24-25-15</inkml:trace>
  <inkml:trace contextRef="#ctx0" brushRef="#br0" timeOffset="27151.553">18306 10492 0,'-25'0'0,"-25"0"0,50 0 16,-24 0-16,24 0 0,0 0 16,0 0-1,49-24-15,50 24 0,75-25 16,-99 25-16,148-25 15,50-25-15,-199 50 16,224-49-16,-199 24 16,75 0-16,49 0 0,-149 1 15,-24 24-15,49-25 0,-49 25 16,-1-25-16,-24 25 0,-25 0 15,25 0-15,-50 0 0,0 0 0,25 0 16</inkml:trace>
  <inkml:trace contextRef="#ctx0" brushRef="#br0" timeOffset="27429.5689">18703 10691 0,'-25'0'0,"0"25"0,0-25 0,25 0 15,0 0-15,-24 0 0,24 24 16,24-24-16,-24 0 0,50 0 15,0 0-15,98 0 16,-98-24-16,24 24 0,1 0 0,-1-25 0,1 25 16,24-25-16,74 0 0,-73 0 15,-1 25-15,75-24 0,-75-1 16,149-25-16,-199 50 0,75-25 15,-74 1-15,0 24 0,-1-25 0,1 25 16,-25-25-16,-25 25 0,24 0 0,-24 0 16,0 0-16,-24-25 0,-26 25 15,25 0-15,0 0 0</inkml:trace>
  <inkml:trace contextRef="#ctx0" brushRef="#br0" timeOffset="32598.8645">14982 12551 0,'0'0'16,"0"-25"-16,0 1 15,-25 24-15,25 0 0,0-25 16,0 25-16,0 0 16,0 0-16,0 0 15,0 0-15,0 25 16,0-25-16,0 49 0,0 1 0,0-25 15,0-25-15,0 24 0,0 1 16,0 0-16,0 25 0,0-26 0,0 1 16,0 0-16,0 0 0,0 0 15,-25 49-15,25-24 0,0-50 16,0 49-16,0-24 0,25-25 0,-25 25 15,0 0-15,0-25 0,0 24 16,0-24-16,0 0 0,25 0 16,-25 0-16,0 0 0,0 0 0,25 0 0,-25-24 15,0 24-15,0 0 0,0-25 16,25 0-16,-25 0 0,0 25 15,0-49-15,0 49 0,0 0 16,0-25-16,-25 25 0,0-25 16,0 25-16,25 25 15,-25-25-15,25 0 0,-24 25 16,24-25-16,0 0 0</inkml:trace>
  <inkml:trace contextRef="#ctx0" brushRef="#br0" timeOffset="33480.915">15602 12774 0,'0'0'0,"0"-24"16,0 24-16,0 0 0,-25 0 15,25 0 1,-24 0-16,-26 24 16,25 1-16,0 0 0,25 0 0,-24 0 15,24-1-15,0-24 16,0 25-16,0 0 0,0 0 0,0-25 15,0 0-15,24 25 0,-24-25 16,25 24-16,0-24 16,25-24-16,-26 24 0,26-25 0,-25 0 15,0 25-15,-25-25 0,24 25 16,1-25-16,-25 1 0,25-1 15,-25 0-15,0 0 0,0 25 0,0 0 16,0-25-16,0 25 0,0 0 16,0-24-16,0 24 0,0 0 15,0 0-15,0 0 0,0 24 0,-25-24 16,25 25-16,0 0 0,0 0 0,0-25 15,0 25-15,0-1 0,0 1 16,0-25-16,0 25 0,0 0 16,25-25-16,-25 25 0,50-25 15,-50 0-15,24 0 0,1-25 16,0 25-16,0-25 15,0 25-15,-1-25 0,1 25 16,0-25-16,0 1 0,-25-1 0,25 25 16,-25-25-16,0 25 15,0-25-15,0 25 0,0 0 0,-25-25 16,25 25-1,0 0-15,-25 0 0,25 0 16,-25 0-16,25 0 0,-25 0 16,25 25-16,-24 0 0,24 0 15,-25 0-15,25-1 0,0 1 0,0-25 0,0 25 16,0-25-16,0 25 0,0-25 15,0 49-15,25-49 0,-25 0 0,0 0 16,24 0-16,1 0 0,0 0 16,0 0-16,0-24 0,-1-1 15,26 0-15,0 0 16,24-24-16,-49 24 0,0 25 0,-25-25 0,24 0 15,1 25-15,-25-49 0,25 49 16,-25-25-16,0 0 0,0 0 16,0 25-16,25-25 0,-25 1 0,0-1 15,0 25-15,0 0 0,0-25 0,0 25 16,0 0-16,0 0 0,0-25 15,0 25-15,0 0 0,0 25 0,0-25 16,0 25-16,0 0 0,0-25 0,-25 24 16,25-24-16,0 25 0,0 0 0,0 0 15,0-25-15,0 25 0,0-1 16,0 1-16,0 0 0,0 0 0,0 0 0,-25-1 15,25-24-15,0 25 0,0 0 0,0-25 16,0 25-16</inkml:trace>
  <inkml:trace contextRef="#ctx0" brushRef="#br0" timeOffset="33797.933">16694 12750 0,'0'0'16,"-25"0"-16,25 0 0,-25 0 15,25 0-15,-50 24 16,1 1-16,24-25 0,0 25 16,25-25-1,-25 0-15,1 0 0,24 0 0,0 0 0,0 0 16,0 0-16,0 0 15,0 0-15,0 0 0,0 0 16,0 0-16,0 0 16,24 25-16,1-25 0,-25 0 15,25 25-15,0-25 0,-25 0 0,0 0 16,25 24-16,-25-24 15,49 0-15,-49 0 0,25 0 16,0 25-16</inkml:trace>
  <inkml:trace contextRef="#ctx0" brushRef="#br0" timeOffset="34010.9453">17016 12725 0,'0'0'0,"0"-25"16,0 0-16,0 25 0,0 0 15,0 0-15,0-25 0,0 25 0,0 0 16,0 0-16,0 25 0,0-25 15,0 0-15,0 25 0,0-25 16,0 50-16,0-26 0,0 1 16,0 0-16,0 0 15,-25 0-15,25-1 0,0 1 0,0 0 0,-25-25 16,25 25-16,-24 0 15</inkml:trace>
  <inkml:trace contextRef="#ctx0" brushRef="#br0" timeOffset="34211.9568">17115 12601 0,'25'0'0,"-25"0"0,0 0 0,0-25 0,0 25 16,25 0-16,-25 25 15,0-25-15,0 0 0,0 0 0,0 25 16,-25 24 0,25-24-16,-25-25 0,25 25 0,0-25 0,0 25 15</inkml:trace>
  <inkml:trace contextRef="#ctx0" brushRef="#br0" timeOffset="34545.9759">17388 12626 0,'0'0'0,"0"-25"0,25 25 16,-25 0-16,0-25 15,0 25-15,0 0 16,25 25-1,-25-25-15,24 49 16,-24 1-16,0-50 0,0 50 16,0-50-16,0 24 15,0 1-15,0-25 0,0 25 16,0-50-16,0 25 15,25 0-15,0-25 0,-25 1 16,25 24-16,0-25 16,0 0-16,-1 0 15,1 0-15,-25 25 16,25-24-16,0 24 0</inkml:trace>
  <inkml:trace contextRef="#ctx0" brushRef="#br0" timeOffset="34831.9923">17884 12601 0,'0'0'0,"0"0"16,-25 0-16,25 0 0,0 0 0,-24 0 15,24 0-15,0 0 0,-25 25 16,0-25-16,25 24 0,0-24 0,0 25 15,0-25-15,0 25 0,0-25 16,0 25-16,0 0 16,25-25-16,-25 0 0,0 0 0,25 0 15,-1 0 1,1 0-16,-25-25 0,25 25 15,-25-25-15,25 25 0,-25 0 16,0-25-16,0 25 0,25-25 16,-25 25-16,0 0 0,0 0 0,0 0 15</inkml:trace>
  <inkml:trace contextRef="#ctx0" brushRef="#br0" timeOffset="35058.0052">18132 12551 0,'0'-25'0,"0"25"0,0 0 0,0 0 16,0 0-16,0 0 15,0 0-15,0 0 0,0 0 0,25 0 16,-25 25-16,0-25 0,0 25 16,0 0-16,0 0 15,0-1-15,0 1 0,0 0 16,0 0-16,0 0 0,-25-25 15,25 49 1,-25 1-16,1-25 0,-1-1 16,25-24-16</inkml:trace>
  <inkml:trace contextRef="#ctx0" brushRef="#br0" timeOffset="35304.0193">18182 12502 0,'25'-25'15,"-25"25"-15,49-50 16,-24 50-16,-25-25 0,25 25 0,0 0 16,-25 0-16,24 0 15,1 0-15,-25 50 0,0-25 16,0-25-16,0 25 0,-25-1 15,25-24-15,-24 25 16,-26 0-16,50-25 0,-25 25 16,-24 0-16,49-25 0,-50 24 15,25-24-15</inkml:trace>
  <inkml:trace contextRef="#ctx0" brushRef="#br0" timeOffset="35763.0455">19769 12378 0,'0'0'0,"0"0"0,0 0 15,0 0-15,0 0 0,0 0 0,0 0 16,0 0-16,0 0 0,25 0 16,-25 0-1,0 24-15,0 1 0,25-25 0,-25 25 16,0-25-16,0 74 15,0-49 1,-25 25-16,0-25 0,25-1 0,-24 1 16,24-25-16,-25 0 0</inkml:trace>
  <inkml:trace contextRef="#ctx0" brushRef="#br0" timeOffset="35940.0556">19769 12080 0,'0'-25'0,"0"25"16,0 0-16,0 0 0,0 0 0,25 0 0,-25 0 16,0 0-16,0 0 0,0 0 0,25 25 15,-25-25-15,25 49 0,0-49 0,-25 25 16</inkml:trace>
  <inkml:trace contextRef="#ctx0" brushRef="#br0" timeOffset="36486.0869">19993 12526 0,'0'0'0,"24"-24"0,-24-1 16,25 25-16,-25-25 0,25 0 15,-25 25-15,25-25 0,0 1 0,-1-1 16,-24 25-16,50 0 0,-50-25 15,25 25-15,-25 25 0,25-25 0,-25 0 16,0 25-16,0-25 16,0 24-16,0 1 0,-25 0 15,25 0-15,-25 0 0,25 24 16,-25-49-16,25 25 0,0-25 0,0 0 0,-25 25 15,25-25-15,0 0 16,0 0-16,0 0 0,0 0 0,25 0 0,-25-25 16,0 25-16,25-25 0,-25 25 15,0-25-15,25 1 0,0-1 16,-25 0-16,24 25 0,-24-25 15,25 0-15,-25 25 0,25-24 16,-25 24-16,0 0 0,25 0 16,-25 0-16,25 0 15,-25 0-15,24 24 16,-24 1-16,0 0 0,-24 0 0,24 0 0,0-25 15,0 24-15,-25 1 16,0 25-16,25-25 0,0-1 0,0-24 16,0 0-16,0 25 0,0-25 15,25 25-15,-25-25 0,0 0 16,0 25-16,25-25 15,-1 0-15,1 0 0,-25 0 16,25 0-16,0 0 0,-25 0 0,49-25 16,-24 25-16,-25 0 0,25 0 0,0 0 15,24 0-15,-24-25 0,25 25 16</inkml:trace>
  <inkml:trace contextRef="#ctx0" brushRef="#br0" timeOffset="36915.1112">22374 12229 0,'-25'0'0,"25"0"15,-25-25-15,0 25 0,25 0 0,-24 0 16,-1 0-16,0 0 0,25 0 0,-25 0 16,0 0-16,1 0 0,24 0 15,-25 25-15,0 0 16,25-1-16,0 1 0,-25 0 15,25 25-15,0-50 0,0 49 16,0-24-16,0 0 0,0 0 0,0-1 0,0 1 16,0-25-16,0 25 0,25-25 15,-25 25-15,0 0 0,25-25 0,-25 24 16,25-24-16,-1 0 0,1 0 15,25 0-15,-25-24 0</inkml:trace>
  <inkml:trace contextRef="#ctx0" brushRef="#br0" timeOffset="37143.1245">22746 12278 0,'0'0'0,"0"0"0,0 0 0,0-24 16,0 24-16,0 0 15,0 0-15,0-25 16,0 50-16,0-25 0,0 0 15,0 24-15,0-24 16,0 25-16,0 0 16,0 25-16,0-1 0,0-24 15,0-25-15,0 25 0,-25 0 16,25 24-16,0-49 0,-25 25 15,25-25-15,0 0 0,0 0 0,-25 25 16,25-25-16</inkml:trace>
  <inkml:trace contextRef="#ctx0" brushRef="#br0" timeOffset="37369.1372">22771 12204 0,'0'0'0,"25"0"15,-25 0-15,49 0 0,-49 0 0,25 0 0,-25 0 16,25 0-16,0 0 0,-1 25 16,1-25-16,0 0 15,0 25-15,24-1 0,-24-24 0,-25 0 16,25 25-16,0-25 0,0 0 0,-25 25 15,0-25-15</inkml:trace>
  <inkml:trace contextRef="#ctx0" brushRef="#br0" timeOffset="37616.1515">23267 12129 0,'0'0'0,"0"-24"0,0 24 15,-25 0-15,25 0 0,0 0 0,0 0 16,0 0-16,0 0 0,0 0 15,0 0-15,0 24 0,0-24 16,0 25-16,0 0 0,0-25 0,0 25 16,0 0-16,0-25 0,0 49 15,0-24-15,0-25 0,0 25 0,0-25 16,0 25-16,0 0 15,0-1-15,0-24 0,0 25 16,0-25-16</inkml:trace>
  <inkml:trace contextRef="#ctx0" brushRef="#br0" timeOffset="37890.1668">23713 12105 0,'-25'0'15,"25"-25"-15,0 0 0,0 25 16,-24 0-16,24-25 0,0 25 0,0 0 15,0 0-15,0 0 0,0 25 16,0-25-16,0 25 16,-25 0-16,25 24 0,0-49 0,0 25 15,0 0-15,0 0 0,-25 24 16,25-49-16,0 50 0,0-50 15,-25 50-15,25-26 16,-25-24-16,25 25 0,0-25 0,-24 25 16,24-25-16,-25 25 15,25-25-15,-25 25 0,25-25 0</inkml:trace>
  <inkml:trace contextRef="#ctx0" brushRef="#br0" timeOffset="38157.1825">23589 12105 0,'0'0'16,"0"-25"-16,0 25 0,25 0 0,-25 0 15,0 0-15,0 0 0,25 0 0,-25 0 0,25 0 16,24 25-16,-24-25 15,0 0-15,0 24 0,-1-24 0,1 25 16,25-25-16,-25 25 16,0-25-16,-1 25 0,-24-25 0,25 0 15,0 0-15,-25 25 0,25-25 0,-25 0 16,0 0-16,0 0 15,0 0-15,25 0 0,-25 0 0,0 0 16</inkml:trace>
  <inkml:trace contextRef="#ctx0" brushRef="#br0" timeOffset="38567.2053">24135 11931 0,'0'-25'0,"0"25"0,0 0 15,0 0-15,0 0 0,0 0 0,0 0 0,0 0 16,0 0-16,0 0 0,0 0 15,0 0 1,0 0-16,0 0 0,0 25 16,0-25-16,0 25 15,25 0-15,-25-1 16,0 26-16,0-25 0,0 0 15,0-1-15,0-24 16,0 50-16,0-50 0,0 25 0,0-25 0,-25 25 16,25-25-16,0 25 0,0-25 15,0 24-15,0-24 0,0 0 0,0 0 16,0 25-16,0-25 15,0 0-15,0 0 16,0 0-16,25-25 0,-25 25 16,0 0-16</inkml:trace>
  <inkml:trace contextRef="#ctx0" brushRef="#br0" timeOffset="42880.4526">15503 13866 0,'0'0'0,"0"0"0,0 0 15,-25-25-15,25 25 16,0 0-16,0 0 0,0 0 15,0 0-15,-25 0 0,25 25 16,0-25-16,0 0 0,0 0 16,0 25-16,0-1 0,0 1 15,0 0-15,0 0 0,0 0 16,0-1-16,0 26 0,0-25 0,0 24 15,0-24-15,0 25 0,0-25 16,0-1-16,0 1 0,0 0 0,0 0 16,0 25-16,0-50 15,-24 24-15,24-24 16</inkml:trace>
  <inkml:trace contextRef="#ctx0" brushRef="#br0" timeOffset="43340.4789">15429 13891 0,'24'0'0,"-24"-25"16,0 25-16,25-25 0,0 0 0,0 25 15,-25 0-15,25 0 0,-25 0 16,24 0-16,1 0 0,-25 0 0,25 25 15,0 0-15,-25 0 0,25 24 16,-25-24-16,0-25 0,0 25 16,0 0-16,-25-1 0,25-24 0,-25 25 15,25 0-15,-25 0 0,-24 0 16,-1-1-1,50-24-15,-25 0 0,0 0 16,25 0-16,0 0 0,0 0 16,0 0-16,0 0 15,0 0-15,0 0 0,0 25 0,0-25 16,0 0-16,25 0 0,-25 25 15,25-25-15,-25 25 0,0-25 0,25 25 16,-25-25-16,25 24 16,24 1-16,-49-25 0,25 25 15,0-25-15,0 25 0,24 0 16,-49-25-16,25 0 0,-25 25 16,0-25-16,25 24 0,-25-24 0,25 0 15,-25 25-15,24-25 0,-24 0 16,0 0-16,25 25 0,-25-25 15,25 0-15,-25 0 0,0 0 0</inkml:trace>
  <inkml:trace contextRef="#ctx0" brushRef="#br0" timeOffset="43872.5093">16346 13891 0,'0'0'0,"0"0"15,0 0-15,0 0 0,-25-25 16,25 25-16,0 0 0,-24 0 16,24 0-16,-25 0 15,0 0-15,0 0 0,0 25 16,1-1-16,-1 1 15,-25 0-15,25 0 16,-24 74-16,49-74 16,0 24-16,0-24 0,0-25 0,0 25 15,0 0-15,25 0 16,-25-1-16,24-24 0,1 25 0,-25 0 15,0-25-15,25 0 0,0 25 16,-25-25-16,25 0 0,-1 0 16,-24 0-16,25 25 0,0-25 15,0 0-15,-25 0 0,25 0 16,-25 0-16,24-25 0</inkml:trace>
  <inkml:trace contextRef="#ctx0" brushRef="#br0" timeOffset="44182.5269">16619 13965 0,'0'0'16,"0"0"-16,0-25 15,0 25-15,-25 0 0,25-25 16,0 25-16,0 0 0,0 0 16,0 25-16,0-25 0,0 0 0,0 0 15,0 25-15,25 25 16,-25-26-16,0-24 0,0 25 15,0 0-15,0 0 0,0 0 16,0-1-16,0 1 0,0 0 16,0 0-16,-25 0 0,25-1 15,-24 1-15,24 0 0,0-25 0,-25 25 16</inkml:trace>
  <inkml:trace contextRef="#ctx0" brushRef="#br0" timeOffset="44391.539">16619 13940 0,'0'0'0,"0"0"0,0-25 0,0 25 16,0 0-16,25 25 0,-25-25 0,25 0 15,0 0-15,-25 0 0,24 0 16,76 25-16,-76-25 0,1 25 0,0-25 15,0 0-15,24 0 0,26 49 16,-50-49-16,-25 0 0,24 25 0,1-25 16,-25 25-16,25-25 0,-25 0 0</inkml:trace>
  <inkml:trace contextRef="#ctx0" brushRef="#br0" timeOffset="44646.5536">17165 13866 0,'0'0'15,"-25"-25"-15,25 25 16,0 0-16,-25 0 0,25 0 0,0 0 16,0 0-16,0 0 0,0 0 15,0 25-15,0-25 0,0 25 0,0-25 16,0 24-16,0 1 0,0 0 15,25 0-15,-25 0 0,0-1 0,0 1 16,0 0-16,0 0 0,0 0 0,-25-1 16,25 1-16,0-25 0,0 25 15,0 0-15</inkml:trace>
  <inkml:trace contextRef="#ctx0" brushRef="#br0" timeOffset="44900.5682">17438 13841 0,'0'0'0,"0"-25"0,-25 25 15,25 0-15,0 0 0,0 0 0,0 0 16,0 0-16,0 0 0,0 25 15,0 0-15,25 0 16,-25-1-16,0 1 0,0-25 0,0 25 16,0 0-16,0 0 0,0-1 0,0-24 15,0 25-15,0 0 0,0-25 0,-25 25 16,25 0-16,0-1 15,-50 26-15</inkml:trace>
  <inkml:trace contextRef="#ctx0" brushRef="#br0" timeOffset="45124.581">17413 13866 0,'0'0'16,"25"-25"-16,-25 25 0,0 0 0,0 0 15,24-25-15,-24 25 0,25 0 0,0 0 16,-25 0-16,25 25 0,49-25 16,-74 0-16,25 25 0,0-25 0,0 0 0,-25 0 15,25 25-15,-25-25 0,24 24 0,-24-24 16,0 25-16,25-25 0,-25 0 15</inkml:trace>
  <inkml:trace contextRef="#ctx0" brushRef="#br0" timeOffset="45407.5968">17760 13692 0,'0'0'0,"-25"-25"0,25 25 0,0 0 16,-24-24-16,24 24 15,0 0-15,0 0 0,0 0 16,0 24 0,24 1-16,-24 25 0,25-25 15,-25 24-15,0-24 0,0 0 0,0 0 0,0-1 16,0 1-16,0 0 0,0 0 0,0 0 0,0-1 15,-25 1-15,25 0 0,0 0 16,-24 24-16,24-24 16,-50 50-16,25-26 0,0-24 0</inkml:trace>
  <inkml:trace contextRef="#ctx0" brushRef="#br0" timeOffset="45734.6159">15577 14858 0,'0'-25'0,"-24"25"0,-1 0 0,25 0 16,-25 0-16,25-25 0,0 25 0,0 0 15,0 0-15,25 0 16,24-24-16,51 24 0,-51-25 16,100 0-16,-50 25 0,174-50 15,-149 26-15,99-1 16,1-25-16,-1 25 0,0 1 15,-149-1-15,100 0 0,-25 25 16,-75 0-16,26-25 16,-1 25-16,-74 0 0,-25 0 15,0 0 1</inkml:trace>
  <inkml:trace contextRef="#ctx0" brushRef="#br0" timeOffset="46006.6308">15850 15106 0,'-25'0'0,"1"0"0,-26 0 0,50 0 15,0 0-15,0 0 0,0-25 16,25 25-16,49-25 15,1 1-15,49-1 0,49 0 16,-74 0-16,1 0 0,123 1 0,-99-1 0,-25 0 16,25 0-16,99-24 15,-99 24-15,-24 0 0,-1 0 0,-25 25 0,26-25 16,-26 1-16,25-1 0,0 0 15,-74 25-15,0 0 16,0-25-16</inkml:trace>
  <inkml:trace contextRef="#ctx0" brushRef="#br0" timeOffset="47054.6908">15553 13494 0,'-25'0'16,"0"-25"-16,-49 25 0,49 0 16,0 0-16,-50 0 15,-24 25-15,74-25 0,1 25 0,-1-25 16,-50 24-16,26 1 0,24 0 15,-49 25-15,24-1 16,-24 26 0,49-26-16,-74 150 0,74-75 15,0-75-15,0 175 16,50-125-16,-25-50 0,50 51 15,-26-51-15,51 1 0,-50-1 0,24-24 16,-24 0-16,25 0 0,-26-25 0,26 25 0,0-25 16,-1 24-16,1-24 0,49 0 15,0 0-15,-49-24 0,74-1 16,-50 25-16,-24-25 0,24 0 0,-24 25 15,74-49-15,-50 24 0,1 25 0,-26-25 16,26 0-16,-1 0 0,1 1 0,49-1 16,-50 0-16,25 25 15,-49 0-15,24 0 0,-24 0 0,-25 0 16,0 25-16,-1-25 0,1 25 0,-25-1 0,25-24 15,-25 25-15,25 0 0,-25 0 0,25 0 16,-1-1-16,1 26 0,0-25 0,-25 0 16,25-1-16,49 26 0,-49-25 15,49 0-15,-24-1 0,-25-24 0,24 25 0,1-25 16,0 0-16,24 0 0,-24 0 15,-1 0-15,1 0 0,0 0 0,24-25 16,-24 25-16,24-24 0,0-26 16,-24 50-16,49-50 15,-74 26-15,25-1 0,-1 0 16,-24 0-16,0 25 0,24-25 15,-24 1-15,25-1 0,-25 0 0,-1 0 16,1 0-16,25 1 0,-25-1 16,0 0-16,-1 0 0,1 25 0,25-49 15,-25-1-15,-1 25 0,1 0 16,25-24-16,-25-26 0,-1 50 0,-24 1 0,25-1 15,-25 0-15,25 0 16,-25-24-16,0-1 0,25 25 0,-25-24 16,0 24-16,0-25 0,0 25 15,0 1-15,-25-26 0,25 25 0,0-24 16,0 24-16,0 0 0,0 0 0,-25-24 0,25 24 15,0 0-15,-25 0 0,25-24 0,-24 24 16,24 0-16,-25 0 0,0 0 0,-25-24 16,-24-1-16,49 50 0,-24-25 15,-1 25-15,0-24 0,1 24 0,-26-25 16,1 25-16,-1-25 0,1 25 0,0 0 0,-1 0 15,-24-25-15,0 25 0,0 0 0,-1 0 16,-24 0-16,0 0 0,0 0 16,-173 25-16,-26 0 0,150 0 0,-26-1 15,1 1-15</inkml:trace>
  <inkml:trace contextRef="#ctx0" brushRef="#br0" timeOffset="51309.9348">19571 14263 0,'0'0'0,"-25"0"0,25-25 0,-25 25 16,25 0-16,0 0 0,-25 0 16,25 0-16,0 0 0,0 0 0,0 0 15,25 0-15,0-25 16,25 25-16,24-25 0,50 25 15,-74-25 1,99 1-16,-75 24 0,-24 0 0,49-25 16,-74 25-16,24 0 15,75-25-15,-99 25 0,0 0 16,-25 0-16,25 0 0,-25 0 15,0 0-15,0 0 0,-25 0 16,0 0-16</inkml:trace>
  <inkml:trace contextRef="#ctx0" brushRef="#br0" timeOffset="51724.9585">19695 13965 0,'0'0'0,"-25"0"16,25 0-16,0-25 16,-25 25-16,1 0 0,-1 0 15,25 0-15,-50 25 16,0 0-16,1 0 15,-26-1 1,26 1-16,-1 0 0,50-25 16,-25 0-16,25 0 0,-24 0 15,24 25-15,0-25 0,24 0 16,-24 25-16,50 24 0,-25-24 15,0-25-15,24 25 0,-24 0 0,25-1 16,24 1-16,1-25 16,-51 25-16,26-25 0,74 0 15,-74 25-15,-26-25 16,51 0-16,24-25 0,-74 25 15,74 0-15,-74 0 0,0 0 0,-1 0 0,-24 25 16,25-25-16,-25 0 16,0 25-16</inkml:trace>
  <inkml:trace contextRef="#ctx0" brushRef="#br0" timeOffset="53249.0456">13692 15553 0,'0'-25'0,"0"25"0,25 0 16,-25-25-16,25 0 16,0 0-1,74-49-15,0 24 0,-49 25 0,24-24 0,-24 24 16,98-49-16,-73 49 15,49-50-15,25 1 0,-100 24 16,26 26-16,123-76 0,-148 76 0,-1-1 16,-24 0-16,50 0 15,-51 0-15,26 1 0,-50 24 0,25 0 16,-25 0-1,-50 0-15</inkml:trace>
  <inkml:trace contextRef="#ctx0" brushRef="#br0" timeOffset="53718.0725">14784 14684 0,'-25'0'0,"25"-24"0,-25 24 16,25 0-16,-25-25 15,25 25-15,0 0 0,0 0 16,25-25-16,0 25 15,0 0-15,49-25 0,-49 25 16,24 0-16,26 0 0,-26-25 16,51 25-16,-26 0 0,0 0 15,-24 0-15,49 0 0,-99 0 16,25 0-16,0 25 15,-75 0-15,1 0 0,24-25 16,0 25-16,-25-1 16,1 1-16,-1 25 0,25-50 0,-24 25 15,-1 24-15,-24 50 0,49-74 16,-99 99-16,99-74 15,0-25-15</inkml:trace>
  <inkml:trace contextRef="#ctx0" brushRef="#br0" timeOffset="57059.263">14412 12502 0,'0'0'0,"-25"-25"15,0 25-15,0 0 0,0 0 16,-49 0-16,-25 0 16,24 25-16,-49 24 15,75-49-15,-1 25 0,-24 0 16,49 0-16,-50 24 0,1-24 15,49 0-15,0 0 0,1 24 0,-1-49 16,25 25-16,0 0 0,0 0 0,0-1 16,99 150-1,-74-124-15,24-26 0,-24 1 0,25 0 16,-25 0-16,74 49 0,-25-24 15,-49-25-15,0 0 0,0-1 16,24 51-16,-49-26 0,0 1 16,0-25-1,-99 173-15,74-173 0,-24 25 0,24-26 0,0 26 16,-25-25-16,1 24 0,24-24 0,-25 0 0,26 0 15,-26 0-15,25-1 16,-49 26-16,24-25 16,1 0-16,24-25 0,0 0 15,25 0-15,-25 0 16,25 0-16,0-25 0,0 25 15,0 0-15,0 0 0,0 0 16,0 0-16,25 0 0,0 25 16,0-25-16,-25 24 0,49 26 15,-49-25-15,50 25 0,-50-1 0,25-24 16,-25 25-16,24 24 0,-24-24 0,25-1 15,-25 1-15,0 49 0,25-49 16,-25 49-16,0-50 0,25 51 16,0-26-16,-25-24 0,0-26 0,24 26 15,1 25-15,25-26 0,-25-24 16,-1 0-16,1 0 15,99 49-15,-74-74 0,-1 25 0,-24-25 0,25 0 16,24 25-16,-24-25 16,74 0-16,50 0 0,-100 24 15,0-24-15,174 25 0,-173-25 16</inkml:trace>
  <inkml:trace contextRef="#ctx0" brushRef="#br0" timeOffset="58502.3461">25102 11881 0,'0'25'16,"-24"0"-16,-1 0 0,0 0 0,0-1 16,-49 51-16,49-50 0,-50 49 15,51-24-15,-1-1 0,-25 51 0,1-76 0,24 26 16,25 0-16,-50 24 0,50-24 15,0-26-15,0 1 0,0 50 16,25-26-16,-25-24 0,50 0 16,-50 0-16,49-1 0,-24 1 15,-25-25-15,50 25 0,-50 0 16,0-25-16,24 0 0,-24 25 0,0-25 15,25 0-15,-25 24 0,-25-24 0,25 0 16,0 25-16,0-25 0,-24 25 0,24-25 16,0 0-16,-25 25 0,25-25 0,0 25 0,-25-25 15,25 24-15,0 1 0,-25 0 16,25 0-16,0 25 0,-25-1 15,25-24-15,0 49 0,-24-24 0,24-25 16,0 24-16,0 1 0,0 0 16,0-26-16,-25 26 0,25 0 0,0-26 15,0 100-15,0-74 0,0-25 0,0 24 16,0-24-16,0 0 0,0 25 0,0-26 15,0 1-15,0 0 0,25 74 16,-25-74-16,0 0 0,0 0 0,0 0 16,24-1-16,-24 26 0,0-25 15,0 0-15,25-1 0,-25 1 0,0 0 16,0 0-16,0 24 0,0-49 15,0 25-15,0 0 16,0 0-16,0 0 0,-25-25 0,25 24 16,0 1-16,-24 0 0,24 0 0,0-25 15,-25 25-15,25-25 0,-25 24 0,25-24 16,-25 25-16,25-25 0,-25 25 0,1-25 0,24 25 15,-25-25-15,0 25 16,0-25-16,-49 24 0,49-24 0,-25 25 0,26-25 16,-51 0-16,26 0 0,24 0 15,-25 0-15,1-25 0,-1 25 0,-49-24 16,49-1-16,0 25 0,1-25 0,-26 0 0,26 0 15,-1 1-15,-24-51 16,24 50-16,1-49 0,24 24 16</inkml:trace>
  <inkml:trace contextRef="#ctx0" brushRef="#br0" timeOffset="59206.3864">24631 11708 0,'-25'0'0,"25"0"16,0 0-16,0 0 0,0 0 16,0 0-16,25 0 0,-25 0 15,25 0-15,0 0 0,-1 0 16,26 25-1,124 49-15,-75-24 0,-49-26 0,-1 1 16,75 50-16</inkml:trace>
  <inkml:trace contextRef="#ctx0" brushRef="#br0" timeOffset="64091.6658">7268 9550 0,'0'0'0,"0"-25"0,0 25 16,25-25-16,-25 25 16,0-25-16,0 25 0,0 0 0,0 0 0,0 0 15,0-24 1,0 24-16,0 0 15,0 0-15,0 0 16,0 0-16,0 0 0,0 0 16,0 0-16,0 0 0,24 0 0,-24 0 15,0 0-15,0 0 16,0 0-16,0 24 0,25-24 0,-25 25 15,0-25-15,0 25 16,25 25-16,-25-26 0,25 1 16,-25 0-16,0 25 0,25-50 15,-25 74-15,0-49 16,0 24-16,24-49 0,-24 25 0,0 25 15,0-50-15,0 25 16,0-25-16,25 24 0,0 1 16,-25-25-16,25 0 0,0-25 0,-1 25 15,1 0-15,0-24 0,25-1 16,-1 0-16,-24 0 0,74-24 0,-49-1 0,-1 25 15,1 0-15,0-24 16,-1 24-16,51-49 0,-26 49 0,25-50 16,-49 51-16,-1-1 0,1 0 0,24-25 15,-49 50-15,0-24 0,0 24 0,0-25 16,-1 25-16,-24 0 0,25-25 0,-25 50 0,0-25 15,-25 25-15,1-25 0</inkml:trace>
  <inkml:trace contextRef="#ctx0" brushRef="#br0" timeOffset="65240.7315">6400 12998 0,'0'0'15,"0"0"-15,0-25 0,0 25 16,0 0-16,0 0 0,0 0 15,-25 0-15,25 0 0,0 0 0,0 0 16,0 0-16,0 25 0,0-25 0,0 0 16,0 24-16,0-24 0,25 0 0,-25 25 15,0-25-15,0 25 0,0 0 16,0 24-1,24 1-15,-24 0 0,25-1 16,-25-24-16,0 25 16,0-25-16,25-1 15,-25 1 1,25-25-16,-25 0 0,25 0 0,-25 0 0,24 0 15,-24-25-15,25 25 0,-25-24 16,25 24-16,49-75 16,26 26-16,24-51 15,-75 51-15,1 24 0,0-25 0,24 1 16,-24-1-16,98-24 0,-98 24 0,24 0 0,-24 26 15,74-76 1,-25 26-16,-49 49 0,-25 0 0,24 1 16,-24-1-16,0 25 0,-25-25 15,25 25-15,-25 0 0,0 25 16</inkml:trace>
  <inkml:trace contextRef="#ctx0" brushRef="#br0" timeOffset="78278.4773">18653 7565 0,'-25'0'0,"25"-24"16,0 24-16,0-25 0,0 25 0,0 0 16,0 0-16,0-25 0,0 25 15,0 0-15,0 0 16,0 0-16,0 0 0,0 0 15,0 0-15,0 0 16,0 0-16,0 25 0,25 24 16,-25-24-16,25 25 0,-25-1 0,0-24 15,0 0-15,0 0 0,25 0 16,-25 24-16,0-24 0,25 25 15,-25-26-15,0 1 0,0-25 0,24 25 0,-24-25 16,0 0-16,0 25 0,0-25 16,0 0-16,25 0 0,-25 0 15,0 0-15,50-25 16,-50 25-16,25-25 0,24 0 15,-24 1-15,0-26 0,0 25 16,-1 0-16,1-24 0,25-1 16,-50 25-16,25 1 0,-1 24 0,-24-25 15,0 0-15,25 25 0,-25-25 0,25 25 16,-25 0-16,25-25 0,-25 25 0,25 0 15,-25 0-15,24 0 0,1 0 16,-25 0-16,25 0 0,-25 0 0</inkml:trace>
  <inkml:trace contextRef="#ctx0" brushRef="#br0" timeOffset="78963.5159">19893 7491 0,'0'0'0,"0"0"0,0 0 15,0 0-15,-24 0 16,24 0-16,0 0 0,-25 0 15,0 0-15,0 25 0,25-25 16,-25 0-16,1 25 0,-1-25 16,0 24-16,0-24 0,25 25 0,-25-25 15,25 25-15,-24 0 0,-26 24 16,50-49-16,-25 50 0,0-25 15,25-25-15,-25 49 0,25-24 16,0 0-16,0-25 0,25 25 16,-25-25-16,0 25 0,25-25 15,0 0-15,-25 24 0,25-24 0,0 0 16,-1-24-16,1 24 15,0 0-15,0 0 0,-25-25 16,25 25-16,24-50 16,-49 50-16,0 0 0,25-25 0,-25 25 15,25-24-15,0-1 0,-25 0 0,24 25 16,-24 0-16,0-25 0,25 0 15,0 25-15,0-24 0,-25 24 16,0 0-16,25 0 0,-25 0 16,24 0-16,-24 0 0,25 24 0,-25-24 15,0 25-15,0-25 0,0 25 16,0 0-16,0 0 0,0-1 15,0-24-15</inkml:trace>
  <inkml:trace contextRef="#ctx0" brushRef="#br0" timeOffset="79165.528">19869 7838 0,'0'0'15,"0"0"-15,0 0 0,0-25 16,0 25-16,0 25 0,0-25 15,24 25-15,1-25 0,-25 25 16,25 0-16,0-1 16,0 1-16,-25 0 15,24-25-15,-24 25 0</inkml:trace>
  <inkml:trace contextRef="#ctx0" brushRef="#br0" timeOffset="79636.5549">20563 7590 0,'0'0'0,"0"0"0,0 0 16,-25 0-16,25-25 0,0 25 0,0 0 0,0 0 15,0 0-15,-25 0 0,25 0 0,0 25 16,-24-25-16,-1 0 0,25 25 16,-25-25-16,0 25 0,0 0 15,25-25-15,-24 24 0,24-24 0,-25 50 16,25-25-16,-25 24 0,25-24 15,0-25-15,0 25 0,0 0 16,25 24-16,-25-49 16,0 0-16,25 0 0,-25 0 15,24 0-15,1-24 0,0 24 16,-25 0-16,50-50 0,-26 25 0,-24 25 15,25-25-15,0 1 0,-25-1 16,25 25-16,-25 0 0,0-25 0,25 25 16,-25-25-16,0 25 15,0 0-15,24 0 0,-24 0 0,0 0 16,0 0-16,25 25 0,-25-25 0,25 25 15,-25 0-15,25-25 16,-25 24-16,0-24 0,25 25 16,-25-25-16,0 25 0,0-25 0,0 25 15,0-25-15,0 25 16</inkml:trace>
  <inkml:trace contextRef="#ctx0" brushRef="#br0" timeOffset="79847.567">20563 7937 0,'0'0'16,"0"0"-16,0 0 0,0 0 16,0 0-16,25 25 0,-25-25 15,0 0-15,25 25 16,-25-25-16,24 25 0,-24 0 15,25 0-15,-25-25 16,0 0-16,0 24 0,0-24 16,0 25-16</inkml:trace>
  <inkml:trace contextRef="#ctx0" brushRef="#br0" timeOffset="80171.5855">19050 8409 0,'-25'0'0,"25"0"0,-25 0 15,25 0-15,0 0 16,0 0-16,25 0 0,0 0 31,74 25-31,75-25 0,-125 0 16,1 0-16,149-25 15,-26 25-15,-49 0 16,-74 0-16,99-25 0,-125 25 0,26 0 15,-25 0-15,0 0 0,-1-25 0,1 25 16,-25 0-16,25 0 0,-25 0 16,0 0-16,0 0 15,-25 0-15</inkml:trace>
  <inkml:trace contextRef="#ctx0" brushRef="#br0" timeOffset="80441.601">19199 8632 0,'0'0'0,"25"0"0,24 0 16,-24 0-16,25 0 0,-26-25 16,100 25-16,-99 0 0,25 0 15,0 0-15,24 0 0,-24 0 16,-26 0-16,26 0 0,49 0 0,-74-25 15,25 25 1,74 0-16,-75 0 0,1 0 0,-25-24 0,49 24 16,-49 0-16,0 0 0,24 0 15,-24-25-15,25 25 0,-26 0 16,1 0-16,0 0 15,0 0-15</inkml:trace>
  <inkml:trace contextRef="#ctx0" brushRef="#br0" timeOffset="81750.6759">20315 7243 0,'0'-25'0,"0"25"0,0-49 16,0 49-16,0 0 0,0-25 0,-25 25 15,25 0-15,0-25 0,-49 25 16,49-25-16,-25 25 15,0 0-15,-99-25 0,50 25 0,49 0 16,-25 0-16,25-24 0,-24 24 16,-1 0-16,1 0 0,-1 0 15,0 0-15,-24-25 16,24 25-16,25 0 0,1 0 0,-1 0 15,-74-25-15,49 50 0,25-25 16,-24 0-16,-1 0 0,0 0 16,-74 25-16,75-25 0,-100 24 15,99 1-15,-24-25 0,0 25 16,-51 0-16,1 0 0,75-1 0,-1 1 15,-24 0-15,24 0 0,25 0 16,1-1-16,-1 26 0,25-25 16,-25 24-16,25 1 0,-25-25 15,25 49-15,-25-24 0,25-1 16,-24 100-16,24-99 0,0-25 0,0 24 0,24 1 15,-24-25-15,0 24 0,25-24 16,0 0-16,0 25 0,0-26 0,-1 1 0,1 0 16,25 0-16,-25 0 0,24-25 0,50 24 15,-74 1-15,25-25 0,-1 25 0,-24-25 16,25 0-16,24 0 0,-49 25 15,25-25-15,-25 0 0,-25 0 16,49 25-16,-24-25 0,0 24 16,-25-24-16,25 25 0,-25-25 0,24 25 15,1 0-15,0-25 16,49 49-16,-49-24 15,74 0-15,25 0 0,-74 0 0,0-25 16,-1 24-16,-24 1 0,25-25 0,-1 25 0,1-25 16,0 0-16,-1 25 0,-24-25 0,25 25 15,-1-25-15,75 24 0,-99 1 16,25-25-16,-1 0 15,-24 0-15,49 0 0,-24 0 16,0 0-16,-1 0 16,26-25-16,-51 25 0,26 0 0,0 0 15,-26 0-15,51 0 16,-50-24-16,74 24 0,-74-25 15,49 25-15,1-25 0,-51 25 0,26 0 16,-25-25-16,0 25 0,-1 0 0,51-25 16,-50 25-16,-1 0 0,26-24 0,-50 24 15,25 0-15,0-25 0,-1 25 0,26-25 16,-50 25-16,25-25 0,0 25 0,-1-25 15,1 25-15,0-24 0,0 24 0,0-25 16,-1 25-16,26-25 0,-25 0 0,0 0 16,24-24-16,-24 49 0,0-50 15,-25 25-15,74-49 0,-74 49 16,25 0-16,0-24 0,-25-1 15,25-24-15,-25 24 16,0 25-16,0-74 0,0 74 0,-25-24 16,25 24-16,0-25 0,-25 25 0,0-24 15,1-1-15,24 25 0,-50-24 0,25-1 16,0 25-16,-49-49 0,24 24 0,25 26 0,-24-26 15,-1 25-15,-24 0 0,-1 1 0,1-1 16,0-25-16,-26 25 0,-123 1 0,124-1 16,-50 0-16,25 25 0,-25-25 15,0 25-15,-173 0 0,148 0 0,-24 0 0,24 25 16,-24-25-16</inkml:trace>
  <inkml:trace contextRef="#ctx0" brushRef="#br0" timeOffset="89138.0984">13866 13395 0,'0'0'0,"-25"0"0,0 0 15,25 0-15,0 0 0,0 0 0,0 0 16,0 0-16,0 0 0,0 0 0,0 0 15,0 0-15,0 0 0,-25 0 16,25 0-16,0 0 0,0 0 16,0 0-16,0 24 0,-24-24 15,24 0-15,-25 0 16,25 25-16,-25-25 15,25 0-15,0 0 0,0 0 16,0 0-16,0 0 0,0 0 0,0 0 16,25 0-16,-25-25 0,25 25 15,24-24-15,-24 24 0,49-25 16,-24 0-16,74 0 0,-74 0 15,74-24-15,-50 24 0,125-50 16,-150 75-16,1-24 0,-1-1 0,1 0 16,-25 25-16,49-25 15</inkml:trace>
  <inkml:trace contextRef="#ctx0" brushRef="#br0" timeOffset="89724.1319">14337 13047 0,'0'-25'15,"-25"25"1,25 0-16,0 0 15,0 0-15,0 0 32,100 50-32,-76-50 0,26 25 0,-25-25 0,0 0 15,-1 0-15,1 25 0,25-25 0,-25 0 16,-1 0-16,1 0 0,-25 0 0,25 24 15,0-24-15,0 0 16,-1 0-16,-24 0 0,0 0 16,0 0-16,0 0 0,0 0 15,0 25-15,-24-25 0,24 0 0,-25 25 16,25 0-16,-25 0 0,0 0 15,0-1-15,25-24 0,-49 50 16,24-25-16,0 0 0,-24 49 16,-26 0-16,26-49 0,24 25 15,0-25-15,-74 49 0,74-49 16,-25 24-16,25-49 15,-49 50-15,24-25 0</inkml:trace>
  <inkml:trace contextRef="#ctx0" brushRef="#br0" timeOffset="94451.4019">12452 15404 0,'0'0'16,"-50"25"-16,50-25 0,0 0 0,0 0 15,-24 0-15,24 0 16,0 0-16,0 0 0,24 0 15,-24 0-15,0 0 0,50 0 16,-25-25-16,49 0 16,224-99-16,-224 99 0,1-25 15,-26 26-15,100-26 0,-74 25 16,49-49-16,-50 49 0,100-25 15,-125 26-15,26-1 16,-26 0-16,1 0 0,-50 25 0,25 0 16,-25-25-16,24 25 0,-24 0 15,0 0 1</inkml:trace>
  <inkml:trace contextRef="#ctx0" brushRef="#br0" timeOffset="94823.4236">13618 14635 0,'0'0'0,"-25"0"0,25 0 16,0 0-16,0 0 0,0 0 0,0 0 15,25 0-15,-25 0 0,25 0 16,24 0-16,-24 0 0,49 0 16,-24 25-16,49-25 15,50 0-15,-124 0 0,24 0 16,1 0-16,24 0 0,-49 0 0,0 0 0,0 0 15,0 0-15,0 0 0,-25 24 16,-25 1-16,0-25 16,0 25-16,0 0 0,-24 0 15,24-1-15,-50 26 0,51-25 16,-51 74-16,1-25 0,49-49 15,0 25-15,0-1 0,-24 26 16,24-26-16,0 26 16,0-25-16,1-1 0,-26 1 0</inkml:trace>
  <inkml:trace contextRef="#ctx0" brushRef="#br0" timeOffset="102721.8753">4068 14412 0,'0'0'0,"0"0"16,0 0-1,0-25-15,-25 25 0,25-25 16,0 25-16,-25 0 0,25-25 15,0 25 1,0 0-16,0 0 0,0 0 0,-24 25 16,24-25-16,0 0 15,-25 25-15,-25 24 16,50-49-16,-25 50 15,25-25-15,-24 0 0,24-25 16,0 24-16,0 1 0,0-25 0,0 25 16,24 0-16,-24-25 15,0 25-15,25-25 0,0 0 0,0 0 16,-25 0-16,49-25 15,-24 0-15,25 0 0,-25 0 16,-25 25-16,24-24 16,1-1-16,-25 0 0,0 0 0,0 25 15,0-25-15,0 1 16,0 24-16,-25-25 0,25 25 0,0 0 0,0 0 0,0 0 15,0 0-15,0 0 16,0 0-16,0 0 0,0 0 0,0 0 16,0 25-16,0-1 15,0 1-15,25 0 0,-25 0 0,0-25 16,0 25-16,25 49 0,-25-49 0,0 0 15,0-1-15,25 26 16,-25-25-16,25 74 0,-25-74 0,24 0 0,-24-1 16,0 1-16,25 0 0,-25 0 15,25 0-15,-25-1 0,0-24 0</inkml:trace>
  <inkml:trace contextRef="#ctx0" brushRef="#br0" timeOffset="103105.8973">4614 14536 0,'0'0'0,"-25"0"16,25 0-16,-25 0 0,25-25 0,0 25 0,-25 0 15,25 0-15,0 25 0,0-25 0,-25 0 16,25 0-16,-24 24 0,24-24 0,-25 50 16,25-50-16,0 25 0,0 0 0,-25-1 15,25 1-15,0-25 0,25 25 0,-25 0 16,0-25-16,25 25 0,-25-1 0,24-24 15,-24 0-15,50 0 16,-25 0-16,0 0 0,-1 0 0,-24-24 16,25 24-16,0-25 0,0 0 0,0 0 0,-25 25 15,0-25-15,24 1 0,-24-1 0,0 0 16,25 0-16,-25 0 0,0 1 15,0 24-15,0-25 0,0 25 0,0 0 16,0 0-16,0 0 16,0-25-16,0 50 0,25-25 15,-25 0-15</inkml:trace>
  <inkml:trace contextRef="#ctx0" brushRef="#br0" timeOffset="103285.9074">5159 14536 0,'0'-25'0,"0"25"16,25 0-16,-25-25 0,25 25 16,0-25-16,-25 0 0,25 25 0,24-24 15,-24-1-15,0 25 0,0-25 16,24 25-16,-24 0 0,-25 0 0,25 0 15</inkml:trace>
  <inkml:trace contextRef="#ctx0" brushRef="#br0" timeOffset="103739.9334">5928 14064 0,'0'-25'0,"0"25"0,-24 0 16,24 0-16,0 0 15,-25 0-15,25 0 16,-25 0-16,25 0 0,0 25 0,-25-25 16,25 0-1,-50 75-15,50-75 16,0 24-16,25 26 15,-25-50-15,25 25 0,0-25 16,-25 0-16,25 0 0,24-25 16,-49 25-16,25 0 0,-25-25 15,50 0 1,-25-24-16,-25 24 15,0 0-15,0 25 0,0-25 16,0 25-16,0 0 16,0 0-16,0 0 0,0 0 0,24 0 15,-24 25-15,0 0 0,25-25 16,-25 25-16,0-25 0,25 25 15,-25-1-15,0 1 0,25-25 0,-25 25 16,0 0-16,25 24 0,-25 1 16,24-25-16,-24 25 0,0-50 15,25 24-15,-25 26 16</inkml:trace>
  <inkml:trace contextRef="#ctx0" brushRef="#br0" timeOffset="104229.9616">6598 13940 0,'0'0'15,"0"0"-15,0-25 0,25 1 16,-25 24-16,25-25 0,-1 25 0,1-25 15,-25 25-15,25-25 0,0 25 0,0 0 16,-25-25-16,0 25 0,24 0 0,-24 0 16,0-24-16,0 24 0,0 0 0,0 0 15,0 0-15,0 0 0,-24 0 16,24 0-16,-25 0 0,25 0 0,-25 0 15,25 24-15,-50-24 0,50 25 16,-24-25-16,-1 25 0,25-25 0,-25 25 16,0-25-16,25 49 15,-25-49-15,25 25 0,0-25 16,25 25-16,-25 0 15,25-25-15,-25 25 0,25-25 0,-25 0 16,25 24-16,24-24 0,-49 25 0,25-25 16,-25 0-16,25 0 0,0 25 0,-25-25 15,24 0-15,-24 0 0,0 0 0,25 0 16,0 0-16,-25 0 0,0 25 15,0-25-15,0 0 0,0 0 16,-25 0-16,25 25 0,0-25 0,-49 24 16,49-24-16,-25 25 0,0-25 0,25 25 15,-50 0 1,26 0-16,-1-1 0,25-24 15,0 0-15</inkml:trace>
  <inkml:trace contextRef="#ctx0" brushRef="#br0" timeOffset="104472.9755">7119 13791 0,'0'-24'0,"0"24"0,0-25 0,0 25 15,0 0-15,0-25 0,0 25 16,0 0-16,0 0 0,0 0 0,0 0 15,0 0-15,0 25 16,0-25-16,25 25 0,-25-1 16,0 26-16,0-25 0,0-25 0,0 25 15,0-1-15,-25 26 0,25-25 16,0 0-16,0 24 15,-25 50-15,0-49 16,25-25-16</inkml:trace>
  <inkml:trace contextRef="#ctx0" brushRef="#br0" timeOffset="104658.9861">6945 13965 0,'-24'0'0,"24"0"15,0-25-15,0 25 0,0 0 0,0 0 16,0-25-16,0 25 0,24 0 0,-24 0 15,25 0-15,0 0 0,-25 0 16,25 0-16,-25 0 0,25 0 0,-25 25 0,24-25 0,-24 0 16,0 25-16</inkml:trace>
  <inkml:trace contextRef="#ctx0" brushRef="#br0" timeOffset="104821.9954">7590 13940 0,'0'0'0,"-25"-25"0,25 25 0,0 0 15,0-24-15,0 24 0,0 0 0,0 0 16,0 0-16,25 0 0,-25 0 16,0 0-16,0 24 0,0-24 0,0 25 15,0-25-15</inkml:trace>
  <inkml:trace contextRef="#ctx0" brushRef="#br0" timeOffset="105122.012">5755 15255 0,'-25'0'0,"0"0"16,-25 0-16,26 0 0,24 0 15,-25 25-15,25-25 0,0 0 0,-25 0 16,50 0-16,0-25 0,-25 25 16,49-25-16,26 0 15,24-24-15,-25 24 0,1 0 16,-26 0-16,100-24 0,-74 24 0,49-50 15,24 26-15,-48-1 16,-1 1-16,-50 24 0,-24 0 0,25 0 16,-50 25-16,0 0 0,0 0 0</inkml:trace>
  <inkml:trace contextRef="#ctx0" brushRef="#br0" timeOffset="105387.0278">5978 15354 0,'-50'25'0,"26"0"15,-26 0-15,25-1 0,25 1 0,-25-25 16,0 25-16,25-25 0,0 0 0,-24 0 15,24 25 1,49-50-16,26 0 0,-50 0 16,99-24-16,0-1 0,-50 0 0,75-24 15,-75 49-15,1-24 0,73-26 16,-98 50-1,248-173-15,-273 173 0,24 0 16,1 1-16,-50-1 0,25 25 0,-25-25 0,24 25 16,-24-25-1,0 25-15,0 0 16,-24 25-16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5T07:28:47.851"/>
    </inkml:context>
    <inkml:brush xml:id="br0">
      <inkml:brushProperty name="width" value="0.05292" units="cm"/>
      <inkml:brushProperty name="height" value="0.05292" units="cm"/>
      <inkml:brushProperty name="color" value="#0070C0"/>
    </inkml:brush>
  </inkml:definitions>
  <inkml:trace contextRef="#ctx0" brushRef="#br0">11336 7069 0,'0'0'0,"0"0"15,0-24-15,0 24 16,0 0-16,0-25 0,0 25 0,0 0 15,-25-25-15,25 25 16,0 0-16,-25-25 0,25 25 16,-25 0-16,25 0 0,0 0 0,-24 0 0,24 0 15,-25 0-15,25 0 0,-25 0 16,25 0-16,0 25 0,-25-25 15,25 0-15,0 0 0,0 0 16,0 0-16,0 0 0,0 0 16,-25 0-16,25 0 0,0 0 0,0 0 15,0 0-15,0 0 16,0 0-16,0 0 0,0 0 0,0 0 15,0 0-15,0 0 0,0 0 16,-25 0-16,25 0 0,0 0 16,0 0-16,0 0 0,0 0 15,0 0-15,0 0 16,25 0-16,-25 0 0,0 0 0,0 0 15,0 0-15,0 0 0,0 0 0,0 0 0,0 0 16,0 0-16,0 0 16,25 25-16,-25 0 0,25-25 0,-25 0 0,0 24 15,0-24-15,25 25 16,-25-25-16,25 25 0,-1 0 15,1 0-15,-25-1 0,0-24 0,25 25 16,-25-25-16,0 25 0,0-25 0,25 25 16,-25-25-16,0 25 0,0-25 15,25 24-15,-25-24 0,0 25 16,24-25-16,-24 0 0,0 0 0,0 0 15,0 0-15,0 25 0,25-25 16,-25-25-16,25 25 0,0 0 0,-25-25 16,25 25-16,-1-24 0,26-1 15,-25 0-15,0 0 0,24 0 0,-24 1 0,25-1 16,49-50-16,25 26 15,-75-1-15,26 1 0,99-51 16,-125 51-16,26 24 0,-26-25 0,26 25 0,-26-24 16,1 24-16,24-25 0,-24 26 15,-25-1-15,24 25 0,-24-25 0,-25 25 16,25 0-16,0-25 0,-50 50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5T07:29:04.830"/>
    </inkml:context>
    <inkml:brush xml:id="br0">
      <inkml:brushProperty name="width" value="0.05292" units="cm"/>
      <inkml:brushProperty name="height" value="0.05292" units="cm"/>
      <inkml:brushProperty name="color" value="#0070C0"/>
    </inkml:brush>
  </inkml:definitions>
  <inkml:trace contextRef="#ctx0" brushRef="#br0">9004 9872 0,'-25'0'16,"25"0"-16,0 0 0,-25 0 16,25 0-1,-24 0-15,24 0 16,-25 0-16,25 0 0,0 0 0,0 0 0,0 0 15,0 0-15,0 0 0,0 0 0,0 0 0,0 0 16,0 0-16,25 0 0,-25 0 0,0 0 16,0 0-16,0 0 0,0 0 15,0 0-15,0 0 0,0 0 0,0 0 16,24 25-16,-24-25 0,0 25 15,25-25-15,0 49 0,0-24 0,-25 0 16,25 0-16,0 0 16,-1 24-16,1-24 0,0 0 0,-25 0 15,25 0-15,-25-1 0,25 1 16,-25 0-16,24 0 0,-24 0 0,25-1 15,-25-24-15,0 25 16,0-25-16,25 0 0,-25 25 0,0-25 16,0 0-16,0-25 0,25 25 0,-25 0 15,25 0-15,-25-25 0,24 25 0,1-49 16,0 24-16,0 0 0,0 0 0,-1 1 15,1-26-15,0 25 0,25-24 16,74-100-16,-75 99 0,1 0 0,-1 1 0,1-1 16,0 1-16,49-26 15,-25 26-15,-49-1 0,25 25 0,-1-24 0,1 24 0,-25-25 16,24 25-16,1-24 15,0 24-15,-50 0 0,24 25 0,-24-25 16,25 25-16,-25 0 0,0 0 0,0 0 16,0 0-16,0 0 0,-25 25 0,25-25 15,-24 25-15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5T07:29:15.469"/>
    </inkml:context>
    <inkml:brush xml:id="br0">
      <inkml:brushProperty name="width" value="0.05292" units="cm"/>
      <inkml:brushProperty name="height" value="0.05292" units="cm"/>
      <inkml:brushProperty name="color" value="#0070C0"/>
    </inkml:brush>
  </inkml:definitions>
  <inkml:trace contextRef="#ctx0" brushRef="#br0">4266 7392 0,'0'0'16,"-24"0"-16,24 0 0,-25 0 15,0 0-15,0 0 0,25 0 16,0 0-1,-25 0-15,25 0 0,0-25 0,0 25 0,0 0 0,25 0 16,-25 0-16,25-25 0,0 25 16,0-25-16,-1 1 0,1-1 0,0 0 15,0 25-15,49-50 0,-49 26 0,25-1 16,-26 25-16,26-25 15,99-49-15,-75 24 0,-49 50 16,0-25-16,0 25 0,0-25 0,-1 25 16,26-24-16,-25 24 0,-25 0 15,0 0-15,25 0 16,-25 0-16,0 0 0</inkml:trace>
  <inkml:trace contextRef="#ctx0" brushRef="#br0" timeOffset="317.0179">4688 6796 0,'-25'0'16,"0"-24"-16,25 24 0,0 0 15,-24 0-15,24 0 0,0-25 16,0 25-16,0 0 0,0 0 0,0 0 0,24 0 15,-24 0-15,25 0 0,-25 0 0,25-25 0,0 25 16,0 0-16,-1 0 16,1 0-16,50 0 0,-50 0 0,-1 0 0,1 0 15,0 25-15,0-25 0,0 25 16,-25-25-16,24 24 0,1-24 0,-25 25 15,0-25-15,0 25 16,25-25-16,-50 50 0,25-50 0,0 25 16,-25-1-16,25 1 0,-24 0 15,24 0-15,-25 0 0,25-1 0,-25 1 16,25 0-16,0-25 0,-25 25 0,25 0 15,0-1-15</inkml:trace>
  <inkml:trace contextRef="#ctx0" brushRef="#br0" timeOffset="819.0468">2803 7689 0,'0'0'0,"-25"0"0,0 25 16,25-25-16,-24 0 0,-1 0 16,25 0-16,0 0 0,0 0 15,0-25 1,0 1-16,25-1 0,-1 25 0,1-50 15,25 1-15,-25 24 0,24 0 16,-24 0-16,49-49 0,-49 49 16,0 0-16,0 25 0,24-49 0,-24 24 15,0 25-15,0-25 0,0 0 16,-25 25-16,24 0 0,-24 0 0,0 0 15,0 0-15,0 25 0,0-25 16,-24 25-16,-1 0 0,25-1 16,-25 26-16</inkml:trace>
  <inkml:trace contextRef="#ctx0" brushRef="#br0" timeOffset="1117.0637">3026 7565 0,'0'0'0,"0"-24"0,-25 24 0,25 0 0,0 0 15,0 0-15,0 0 0,0 0 16,0 0-16,0 24 0,0-24 16,25 0-16,-25 25 0,0-25 0,25 25 15,-25-25-15,25 50 0,-25-50 0,25 49 16,-25-49-16,24 25 0,-24 0 15,25 0-15,0 24 0,-25-49 0,25 25 16,-25 0-16,25-25 0,-1 49 16,-24-49-16,25 50 0,-25-50 0,0 25 15,25-25-15,-25 25 0,0-25 16,25 25-16,-25-1 0,0-24 0,25 0 15,-25 25-15,0-25 0,0 25 0,0-25 16,0 0-16</inkml:trace>
  <inkml:trace contextRef="#ctx0" brushRef="#br0" timeOffset="1436.0818">3398 7491 0,'0'0'16,"0"0"-16,0 0 0,0 0 0,0 0 0,0 0 15,25 0-15,-25 0 0,0 0 16,0 25-16,0-25 0,25 25 15,-25-25-15,25 24 0,-25 1 16,24-25-16,-24 25 0,0-25 16,25 25-16,0 24 0,0-24 15,-25 25 1,25-25-16,-1-1 0,-24 1 0,0 0 15,0 0-15,25-25 0,-25 25 0,0-1 0,0-24 16,0 0-16,0 25 0,0-25 0</inkml:trace>
  <inkml:trace contextRef="#ctx0" brushRef="#br0" timeOffset="1778.1017">3373 7417 0,'0'-25'0,"0"25"16,0-25-16,0 0 0,25 25 0,-25-25 15,0 25-15,25-24 16,0-1-16,0 0 0,-1 25 0,-24-25 15,25 25-15,-25 0 0,50-25 16,-50 25-16,25 0 0,-25 0 0,24 0 16,-24 25-16,25-25 0,0 25 15,-25-25-15,0 25 16,0 0-16,0-1 0,0 26 15,-25-25-15,25 24 0,-25 26 16,1-50-16,-26 49 16,50-49-16,-25-25 0,25 25 0,0-1 15,0 1-15,-25-25 0,25 25 0,25-25 16,-25 0-16</inkml:trace>
  <inkml:trace contextRef="#ctx0" brushRef="#br0" timeOffset="2164.1237">3448 8855 0,'-25'0'0,"25"0"0,0 0 16,0 0-16,0 0 0,-25-25 15,25 25-15,0 0 0,25 0 16,-25-24-16,25-1 0,0 25 0,-1-25 16,-24 0-16,50 0 0,-25 1 15,24-51-15,51 1 16,-1-25-1,-74 74-15,74-50 0,-74 26 16,0 24-16,-25 25 0,24 0 16,-24 0-16,-24 0 0,24 0 0,0 0 15,-25 25-15</inkml:trace>
  <inkml:trace contextRef="#ctx0" brushRef="#br0" timeOffset="2441.1396">3497 9054 0,'0'0'16,"0"0"-16,-24 0 0,24 0 16,0 0-16,24-25 0,-24 0 0,25 25 0,-25-25 15,25 0-15,0 1 0,24-1 0,-24 0 16,0 0-16,25-24 0,24-1 15,-24 0-15,-25 26 0,24-26 0,1 25 0,-1-24 16,-24 24-16,25 0 0,-25-25 0,-1 26 0,1-1 16,0 0-16,0 0 0,-25 25 0,25-25 0,-25 1 15,0 24-15,0-25 16,0 25-16,0 0 0,0 0 0,0 0 0,-25 0 15,25 0-15,0 0 0,-25 0 0,25 25 16,-25-25-16,25 24 0</inkml:trace>
  <inkml:trace contextRef="#ctx0" brushRef="#br0" timeOffset="9058.5181">13717 5085 0,'0'0'0,"0"-25"16,-25 25-16,25 0 0,0-25 0,-25 25 16,25 0-16,0 0 0,0-24 0,0 24 15,-24 0-15,24 0 0,0 0 0,0 0 16,0-25-16,0 25 15,0 0-15,0 0 0,0 0 16,0 25-16,24-25 16,-24 0-16,25 24 0,-25-24 0,25 25 15,-25-25-15,25 25 0,0-25 16,-1 25-16,1 0 15,-25-1-15,25 1 0,-25 0 0,0-25 0,25 25 16,-25-25-16,0 49 16,25-49-16,-25 25 0,0-25 0,0 0 15,0 25-15,0-25 0,0 25 0,0-25 16,24 0-16,-24 0 0,0 0 15,25 0-15,0-25 16,0 25-16,0-25 0,-1 0 0,1 25 16,0-24-16,25-1 15,24-25-15,-24 1 0,-26 24 0,1 0 16,25 25-16,0-50 0,-1 1 15,-24 24-15,25 0 0,-26 0 0,1 25 16,0-24-16,0 24 0,0-25 0,-1 25 16,-24-25-16,25 25 0,0-25 15,0 0-15,0 25 0,-25 0 0,0 0 16,24 0-16,-24-25 0,0 25 0,0 0 15,0 0-15,0 25 0,0-25 16,0 0-16,0 0 0,0 25 0,0-25 16,-24 0-16,24 25 0</inkml:trace>
  <inkml:trace contextRef="#ctx0" brushRef="#br0" timeOffset="78812.5077">15478 7838 0,'0'-25'16,"0"25"-16,0 0 0,-25 0 0,25 0 15,0-24-15,-24 24 16,24 0-16,0 0 16,0 0-16,-25 0 15,25 0-15,0 0 0,0 0 0,0 0 16,0 0-16,0 0 0,0 0 0,0 0 15,0 0-15,0 0 0,25 0 16,-25 0-16,0 24 0,0-24 16,24 0-16,-24 25 0,25-25 0,-25 25 15,25 0-15,0 24 16,-25-49-16,0 25 0,25 0 15,-25 25-15,24-25 0,1 74 16,-25-74-16,0-1 0,0-24 0,25 25 16,-25 0-16,25 25 0,0-26 15,-25 1-15,0-25 0,24 25 0,-24-25 16,25 25-16,-25-25 0,0 0 15,25 0-15,-25 25 0,25-25 16,-25 0-16,0 0 0,25 0 16,-25-25-16,0 25 0,24 0 0,1-25 15,-25 0-15,25 0 16,0-24-16,24-1 0,-24 25 0,0 1 15,0-1-15,0-25 0,-1 25 0,26-49 16,-25 49-16,24-49 0,1 49 16,0-50-16,-26 51 0,26-26 15,-25 0-15,25 26 0,-26-1 0,51-50 16,-50 51-16,49-26 15,-49 25-15,49-24 0,-49 24 0,25 0 16,-26 0-16,51-24 0,-50 24 0,-1 0 16,1 25-16,0-25 0,25 0 15,-26 25-15,-24-24 0,0 24 0,25 0 0,-25 0 16,0-25-16,0 25 0,0 0 0,0 0 15,0 0-15,0 0 0,0 25 16,0-25-16,-25 24 0,1 1 0,24-25 16,0 25-16,0-25 0,-25 25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5T07:31:41.434"/>
    </inkml:context>
    <inkml:brush xml:id="br0">
      <inkml:brushProperty name="width" value="0.05292" units="cm"/>
      <inkml:brushProperty name="height" value="0.05292" units="cm"/>
      <inkml:brushProperty name="color" value="#0070C0"/>
    </inkml:brush>
  </inkml:definitions>
  <inkml:trace contextRef="#ctx0" brushRef="#br0">20439 10021 0,'0'0'0,"0"0"16,-25 0-16,25 0 0,0 0 0,0-25 0,0 25 15,0 0-15,0 0 0,-25 0 16,25 0-16,0-25 15,0 25-15,0 0 16,0 0-16,0 0 0,0 0 0,0 0 16,0 0-16,0 0 0,0 0 0,0 0 0,0 0 15,0 0-15,0 0 0,0 0 0,0 0 16,0 0-16,0 0 15,0 0-15,0 0 0,0 0 16,0 0-16,25 25 0,-25-25 16,0 25-16,25 0 15,-25 0-15,25 0 0,-25-1 16,0 1-16,0-25 0,0 25 15,0-25-15,0 25 0,25 24 16,-25-49-16,0 25 0,0-25 16,24 25-1,-24 0-15,25-25 0,0-25 0,0 25 16,0 0-16,-1-25 0,51-24 15,-25 24-15,-26 0 0,26 0 0,0 0 16,-1 1-16,26-51 0,-26 50 0,-24 0 16,25 1-16,-26-1 0,1 0 0,0 0 0,25 0 15,-26 1-15,-24 24 0,25-25 16,0 0-16,-25 25 0,0 0 0,25 0 15,-50 0-15,25 25 0,0 0 16,-25-25-16</inkml:trace>
  <inkml:trace contextRef="#ctx0" brushRef="#br0" timeOffset="538.0308">21530 9971 0,'0'0'15,"0"0"-15,-24-24 0,24 24 16,0 0-16,-25 0 0,25 0 0,0 0 15,0 0-15,0 0 16,25 24-16,-25-24 0,24 0 0,-24 25 16,0-25-16,25 0 0,-25 25 0,25-25 0,-25 25 15,25-25-15,-25 25 0,0-25 0,25 25 16,-25-1-16,0-24 0,24 25 0,-24 0 15,0-25-15,25 25 0,-25 0 0,0-25 0,25 24 16,-25-24-16,0 25 0,0-25 0,25 0 16,0 25-16,-25-25 15,49 0-15,1-25 0,0 0 16,-26 25-16,1-24 0,0-1 0,0 0 15,24 0-15,-24 0 0,50-24 16,-26 24-16,100-74 16,-99 74-16,49-50 0,-74 51 0,24-1 15,1 0-15,-25 25 0,74-74 16,-74 74-16,0-25 0,-1 25 0,-24 0 15,0 0-15,25 0 16,-25 25-16</inkml:trace>
  <inkml:trace contextRef="#ctx0" brushRef="#br0" timeOffset="1976.113">24358 9897 0,'0'-25'16,"0"25"-16,0 0 0,-25 0 15,25 0-15,-24-25 16,-1 25-16,0 0 0,25 0 0,0 0 16,0 0-16,-25 0 15,25 0-15,0 0 0,0 0 16,0 0-16,0 0 15,25 25-15,-25 0 16,25 0-16,-25 0 0,25-25 0,-25 24 0,0 1 16,24-25-16,-24 25 0,0 25 15,0-50-15,25 25 0,-25-1 16,0 1-16,25 0 0,-25 0 0,0-25 0,25 0 15,-25 25-15,25-25 16,-1 0-16,26-25 0,-25 25 0,49-25 16,-24 0-16,-25 0 0,24 1 0,1-1 15,-1 0-15,51-25 0,-51 25 16,1 1-16,49-51 0,-74 50 0,74-24 15,-74 24-15,25 0 0,-26 0 16,26-24-16,24 24 0,-49 0 16,0 0-16,0 1 0,0 24 15,-25 0-15,24 0 0,-24 0 16,0-25-16,0 50 0,0-25 15,0 0-15,0 0 0,0 0 16,0 0-16,0 24 0,0-24 0,0 0 0,0 0 0,0 0 16,0 0-16,0 25 0,0-25 0,0 0 15,0 0-15,0 0 0,0 0 0,0 0 0,0 25 16,0-25-16,0 0 0,0 0 15,0 0-15,0 0 0,0 0 0,0 0 16,0 0-16,0 0 0,0 0 16,0 0-16,0 0 0,0 0 15,0 0-15,0 0 0,0 0 16,0 0-16,0 0 0,0 0 15,0 0-15,0 0 0,0 0 0,0 0 16,0 0-16,0 0 0,0 0 16,0 0-16,0 0 0,0 0 0,0 0 15,0 0-15,0 0 16,0 0-16,0 0 0,0 0 15,0 0-15,0 0 0,0 0 16,0 0-16,0 0 0,0 0 16,0 0-16,0 0 0,0 0 15,0 0-15,0 0 16,0 0-16,0 0 0,0 0 0,0 0 15,0 0-15,0 0 16,0 0-16,0 0 0,0 0 16,0 0-16,0 0 0,0 0 0,0 0 15,0 0-15,0 0 0,0 0 0,0 0 16,0 0-16,0 0 0,0 0 15,0 0-15,0 0 0,0 0 16,0 0-16,0 0 16,0 0-16,0 0 0,0 0 15,0 0-15,0 0 0,0 0 16,0 0-16,0 0 0,0 0 0,0 0 15,0 0-15,0 0 16,0 0-16,0 0 0,0 0 0,0 0 16,0 0-16,0 0 15,0 0-15,0 0 0,0 0 0,0 0 0,0 0 16,0 0-16,0 0 0,0 0 15,0 0-15,0 0 0,0 0 0,0 0 16,0 0-16,0 0 0,0 0 16,0 0-16,0 0 0,0 0 15,0 0-15,0 0 16,0 0-16,0 0 0,0 0 0,0 0 0,0 0 15,0 0-15,0 0 16,0 0-16,0 0 0,0 0 0,0 0 16,0 0-16,0 0 0,0 0 0,0 0 15,0 0-15,0 0 16,0 0-16,0 0 0,0 0 15,0 0-15,0 0 0,0 0 0,0 0 0,0 0 16,0 0-16,-24 0 16,24 0-16,-25 0 0</inkml:trace>
  <inkml:trace contextRef="#ctx0" brushRef="#br0" timeOffset="3073.1758">7565 10988 0,'0'0'0,"0"25"0,0-25 16,-24 0-16,24 0 0,0 0 15,0-25-15,0 25 0,0 0 16,0 0-16,-25 0 15,25 0-15,0 0 0,0 0 0,0 0 16,0 0-16,0 0 0,0 0 16,0 0-16,0 0 0,0 0 0,0 0 15,25 0 1,-25 25-16,49 25 0,-49-25 0,0-25 15,25 24-15,-25 1 0,25 25 16,0-25-16,-1 24 0,-24-49 0,25 25 16,-25 0-16,0 0 0,25 49 15,0-74-15,-25 25 0,25 0 16,-25 0-16,24-25 0,-24 0 0,25 0 15,-25 0-15,0 0 0,25 0 0,0 0 16,-25-25-16,49 0 0,-24 0 16,0 0-16,25-24 0,24-26 15,-49 51-15,25-26 0,-1 0 0,-24 25 0,25-24 16,-1-1-16,50-24 0,-49 49 15,49-49-15,-49 49 0,-25 0 16,49-25-16,-49 26 16,24-1-16,-49 25 0,25 0 15,-25 0-15,0 25 0,25-25 0</inkml:trace>
  <inkml:trace contextRef="#ctx0" brushRef="#br0" timeOffset="3790.2168">10517 10964 0,'0'0'0,"0"-25"16,0 25-16,-25-25 0,25 25 15,0 0-15,0-25 0,0 25 16,0 0-16,25 0 0,-25 0 16,0 0-16,0 0 0,25 0 0,-25 0 15,0 0-15,25 50 0,-25-25 16,25-1-16,-25 1 0,0 0 15,0 0-15,24 24 0,-24-49 0,0 25 16,25 25 0,25 24-16,-25-49 0,-25-25 0,24 25 15,-24-25-15,25 0 0,0 0 16,0 0-16,24-25 0,-24 25 0,50-25 15,-51 1-15,51-26 16,-50 25-16,74-25 0,-74 1 0,24 24 16,1 0-16,49-49 0,-74 49 0,25-25 0,-1 26 15,1-26-15,-25 25 0,49-49 16,-24 24-16,-1 1 0,-24 24 15,0-25-15,24 25 0,-24 1 0,0-1 16,0 0-16,0 0 16,-25 25-16,24 0 0,-24 0 0,0 0 15,0 0-15,0 0 0,25 0 0,-25 0 16,0 0-16,0 0 0,0 25 15,0-25-15,0 0 0,0 0 0,0 25 16,0-25-16,0 0 0,0 25 16,0-25-16,0 0 0,0 0 0,0 0 15,0 0-15,0 0 16,0 0-16,0 0 0,0 0 0</inkml:trace>
  <inkml:trace contextRef="#ctx0" brushRef="#br0" timeOffset="5674.3245">24705 10195 0,'0'0'0,"0"0"0,0 0 15,0 0-15,0 0 16,0 0-16,-24-25 15,24 25-15,24 0 0,-24-25 0,0 25 16,25 0-16,-25 0 0,0-25 0,50 25 16,-50-24-16,49 24 0,-49 0 15,25 0-15,0 0 0,-25 0 0,25 0 0,-25 24 16,0-24-16,25 0 0,-25 25 15,0 0-15,0 0 0,-25 0 0,25-1 0,-25-24 16,25 25-16,-25 0 0,25 0 16,-25 24-16,1-24 0,24 0 15,-25-25-15,0 50 0,25-26 0,0-24 16,-25 25-16,25 0 0,0 0 0,25 0 15,-25-25-15,25 0 0,0 24 16,-25-24-16,49 0 0,-49 0 16,50 0-16,-50 0 0,50 0 15,-50 0-15,24-24 16,-24 24-16,0 0 0,25 0 0,-25 24 15,0-24-15,0 0 16,0 25-16,0-25 0,0 50 16,0-25-16,0-25 0,0 24 0,0 1 15,0-25-15,0 50 0,0-25 0,0-25 16,0 24-16,0 26 0,0-50 0,25 25 15,-25 0-15,0-25 0,0 74 16,0-74-16,0 50 16,0-50-16,25 24 0,-25-24 0,-25 25 0,25-25 0,0 25 15,0-25-15,0 25 0,0-25 0,-25 0 16,25 25-16,-25-25 0,25 25 15,-24-25-15,-1 24 0,0-24 0,0 0 16,0 25-16,-74 0 16,74-25-16,-49 0 0,24 0 15,25 0-15,-74 0 0,74 0 0,-24 0 0,-1 0 16,1 0-16,-75-50 15</inkml:trace>
  <inkml:trace contextRef="#ctx0" brushRef="#br0" timeOffset="21275.2169">17314 11906 0,'0'0'16,"0"0"-16,0 0 0,0-25 15,0 25-15,0 0 0,0 0 16,0-24-16,0 24 15,0 0-15,0 0 0,0-25 0,0 25 16,0 0-16,0 0 16,0 0-16,0 0 0,0 0 15,-25 25-15,25-1 0,0 1 16,0-25-16,0 50 15,0-25-15,0-1 0,0 1 16,25 0-16,-25 0 16,0 24-16,0-24 0,24 0 0,-24-25 15,0 50-15,0-50 0,0 25 16,0-25-16,0 0 15,0 24-15,0 1 0,0 0 0,0-25 16,0 0-16,0 0 16,0 0-16,0 0 0</inkml:trace>
  <inkml:trace contextRef="#ctx0" brushRef="#br0" timeOffset="21714.242">17239 11906 0,'0'0'0,"0"0"0,25-25 15,-25 25-15,0-24 0,25 24 0,-25 0 16,0 0-16,25-25 0,-25 25 16,24-25-16,-24 25 15,50 0-15,-50 0 0,25 0 0,-25 0 16,25 0-16,-25 0 15,24 0-15,1 25 0,-25-25 16,0 0-16,0 25 0,0-25 0,0 24 16,0-24-16,0 25 0,0-25 0,0 25 15,0-25-15,-25 25 16,25 0-16,-24-25 0,24 24 0,0-24 0,-25 0 15,25 25-15,-25-25 16,25 0 0,0 0-16,0 0 0,0 0 0,0 0 15,0 0-15,0 0 0,0 0 16,0 0-16,0 0 0,0 0 0,0 0 15,0 0-15,0 0 0</inkml:trace>
  <inkml:trace contextRef="#ctx0" brushRef="#br0" timeOffset="40738.3301">25499 10319 0,'0'0'16,"0"-25"-16,-25 25 0,25 0 15,0 0-15,0 0 0,0 0 0,0 0 16,0 0-16,0 0 0,0 0 0,0 0 15,0-25-15,0 25 16,0 0-16,25 0 0,-25 0 16,0 0-16,25-25 15,-25 25-15,0 0 0,0 0 0,0 0 16,25 0-16,-25 0 0,0 25 0,0-25 15,25 0-15,-25 0 16,0 50-16,0-50 16,0 25-16,0-1 15,0 26-15,0-25 0,0 0 0,0-25 16,0 24-16,-25 1 0,25-25 15,0 0-15,0 25 0,0-25 0,0 0 16,0 25 0,0 0-16,0-25 0,0 0 15,0 0-15,0 0 16,0 0-16,0 0 0,0 0 15,0 0-15,0 24 0,25-24 0,-25 0 0,0 0 0,0 0 16,0 0-16,0 0 0,0 0 0,0 0 16,24 25-16,-24-25 0,0 0 0,0 0 15,0 25-15,25 0 0,-25-25 0,0 25 16,0-25-16,0 24 0,25-24 0,-25 0 15,0 25-15,0-25 0,0 0 0,0 25 16,0-25-16,25 0 0,-25 25 0,0 0 16,0-25-16,0 0 0,25 24 15,-25 1-15,0-25 0,0 50 16,0-50-16,0 25 0,24 24 15,-24-49-15,0 25 0,0 0 16,0-25-16,0 25 0,0-25 16,0 0-16,0 0 0,0 24 15,0-24-15,0 0 0,0 0 0,0 0 16,0 25-16,0-25 0,0 0 15,-24 0-15,-1 25 0,25-25 0,-25 0 16,25 25-16,-25-25 0,25 0 16,-25 0-16,1 0 0,-26 25 0,25-25 15,0 0-15,1 25 0,-1-25 0,-25 0 16,1 24-16,-51-24 0,51 25 0,-26-25 0,1 25 15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09:48:30.273"/>
    </inkml:context>
    <inkml:brush xml:id="br0">
      <inkml:brushProperty name="width" value="0.05292" units="cm"/>
      <inkml:brushProperty name="height" value="0.05292" units="cm"/>
      <inkml:brushProperty name="color" value="#0070C0"/>
    </inkml:brush>
  </inkml:definitions>
  <inkml:trace contextRef="#ctx0" brushRef="#br0">10170 1587 0,'0'0'16,"-25"0"-16,25-24 15,0 24-15,-25-25 16,25 25-16,0 0 15,0-25-15,0 25 0,0 0 16,0 0-16,0 0 0,0 0 0,0 0 0,0 0 16,0 0-16,0 0 15,0 25-15,0-25 0,0 25 16,-24-25-16,24 24 0,0 1 15,24 0 1,-24 0-16,0 49 0,0-49 16,0 0-16,25 0 15,-25 24-15,0-24 0,0-25 0,25 25 16,-25 0-16,0-25 0,0 25 0,0-25 0,0 24 15,25-24-15,-25 0 0,0 25 16,0-25-16,0 0 0,25 25 16,-25-25-16,0 0 0,0 0 15,0 0-15,24 0 0,-24 0 16,50 0-16,24-50 15,1 26-15,-50-1 16,24 25-16,26-50 0,24 25 16,-25-24-16,-24 49 0,-1-25 0,1 0 15,99-49-15,-100 74 16,26-50-16,-1 25 0,-49 25 0,25-25 15,-25 1-15,-1 24 0,1 0 0,0-25 16,0 25-16,-25 0 0,25-25 16,-25 25-16,24 0 0,-24 0 0,0 0 15,0 0-15,0 0 0,0 0 16,0 0-16,0 0 0,0 0 15,0 0-15,0 25 16,-24-25-16</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09:48:44.981"/>
    </inkml:context>
    <inkml:brush xml:id="br0">
      <inkml:brushProperty name="width" value="0.05292" units="cm"/>
      <inkml:brushProperty name="height" value="0.05292" units="cm"/>
      <inkml:brushProperty name="color" value="#0070C0"/>
    </inkml:brush>
  </inkml:definitions>
  <inkml:trace contextRef="#ctx0" brushRef="#br0">19844 6921 0,'0'0'0,"0"0"0,0 0 16,0 0-16,0-25 16,0 25-16,0 0 0,-25 0 0,25 0 0,0 0 15,0 0-15,0 0 0,0 0 16,0 0-1,25 25-15,-25-25 0,0 0 0,0 0 16,25 24-16,-25 1 16,24 0-16,1 25 0,-25-50 15,0 24-15,0 1 0,25 0 16,-25-25-16,0 25 15,0-25-15,0 25 0,0-25 0,0 24 16,0-24-16,25 0 0,-25 0 0,0 0 16,0 0-16,25 0 15,-1 0-15,26 0 16,-25-24-16,49-26 0,-24 50 15,-25-25-15,49 0 0,-49 1 16,49-1-16,-49 0 0,0 25 0,0-25 16,-1 0-16,1 25 0,0-24 0,0 24 0,0-25 15,-1 25-15,1 0 0,0-25 0,0 25 16,0-25-16,0 25 0,-25 0 0,0 0 15,24 0-15,-24 0 0,0 0 16,0 0-16,25 0 0,-25 0 0,0 0 0,0 0 16,0 0-16,0 0 0,0 0 0,0 0 15,0 0-15,0 0 16,0 0-16,0 0 0,0 0 0,0 0 15,0 0 1,0 0-16,0 0 0,0 0 16,0 0-16,0 0 0,0 0 15,0 0-15,0 0 16,0 0-16,0 0 15,0 0-15,-25 0 0,25 0 16,0 0-16,0 0 0,0 0 0,0 0 16,0 0-16,0 0 0,0 0 15,0 0-15,0 0 16,0 0-16,0 0 0,0 0 0,0 0 15,0 0-15,0 0 0,0 0 0,0 0 0,0 0 16,0 0-16,0 0 0,0 0 16,0 0-16,0 0 0,0 0 0,0 0 15,0 0-15,0 0 16,0 0-16,0 0 0,0 0 0,0 0 15,0 0 1,0 0-16,0 0 0,0 0 16,0 0-16,0 0 0,0 0 15,0 0-15,0 0 16,0 0-16,0 0 0,0 0 0,0 0 0,0 0 15,0 0-15,0 0 0,0 0 0,0 0 16,0 0-16,0 0 16,0 0-16,25-25 0,-25 25 0,0 0 15,0 0-15,0 0 16,0 0-16,0 0 0,0 0 0,0 0 0,0 0 0,0 0 15,0 0-15,0 0 16,0 0-16,0 0 0,0 0 16,0 0-16,0 0 0,0 0 15,0 0-15,0 0 0,0 0 0,0 0 16,0 0-16,0 0 0,0 0 15,0 0-15,0 0 0,0 0 16,0 0-16,0 0 0,0 0 0,0 0 16,0 0-16,0 0 0,0 0 0,0 0 15,0-25-15,0 25 0,0 0 16,0 0-16,0 0 0,0 0 15,0 0-15,0 0 0,0 0 16,0 0-16,0 0 0,25 0 16,-25 0-16,0 0 0,0 0 0,0 0 0,0-24 15,0 24-15,0 0 0,0 0 0,0 0 0,0 0 16,0 0-16,0 0 0,0 0 15,0 0-15,0 0 0,0 0 0,0 0 16,0 0-16,0 0 0,0 0 0,0 0 16,0 0-16,0 0 15,0 0-15,0 0 16,0 0-16,0 0 0,0 0 0,0 0 0,0 0 15,0 0-15,0 0 16,0-25-16,0 25 0,0 0 16,-25 0-16,25 0 0,0 0 15,-25 0-15</inkml:trace>
  <inkml:trace contextRef="#ctx0" brushRef="#br0" timeOffset="2951.1683">20786 11931 0,'0'0'15,"0"0"-15,0 0 16,0 0-16,0 0 0,0 0 0,0 0 0,0 0 15,0 0-15,0 0 16,0 0-16,0 0 0,0 0 16,0 0-16,25 0 0,-25 0 15,0 25-15,0-25 16,0 0-16,25 25 15,-25-25-15,25 24 0,-25-24 16,25 25-16,-25 0 16,24-25-16,-24 25 15,25 0-15,-25-1 16,0 1-16,25-25 0,-25 25 15,0 0-15,0-25 16,25 25-16,-25-25 0,0 0 16,0 0-16,0 0 0,0 0 0,25 25 0,-25-25 15,0 0-15,0 0 0,24 0 16,-24-25-16,25 25 0,-25 0 0,0 0 0,25 0 15,-25 0-15,25 0 0,0-25 16,-25 25-16,24 0 0,1 0 0,-25-25 0,25 25 16,0 0-16,0-25 0,-1 0 15,26 25-15,24-49 16,-74 49-16,100-25 15,-51 0-15,-24 0 0,74 1 16,-74 24-16,50-25 16,-51 0-16,26 25 0,-25-25 0,0 25 15,-1 0-15,26-25 0,-25 25 0,0-24 16,-1 24-16,1 0 0,0-25 0,0 25 15,0 0-15,-25 0 0,24-25 16,1 25-16,-25 0 0,25 0 16,-25 0-16,0 0 0,0 0 0,25 0 15,-25 0-15,0 0 0,0 0 16,0 0-16,0 0 0,0 0 0,0 0 15,0 0-15,0 0 0,0 0 0,0 0 16,0 0-16,0 0 0,0 0 16,0 0-16,-25 0 15,25 0-15</inkml:trace>
  <inkml:trace contextRef="#ctx0" brushRef="#br0" timeOffset="6020.3444">12278 13171 0,'0'0'0,"0"0"16,0 0-16,25 0 0,-25 0 16,0 0-1,25-25-15,-25 25 0,0 0 0,25 0 0,-25 0 0,0 0 16,0 0-16,0 0 0,25 0 15,-25 0-15,0 0 16,0 0-16,0 0 16,0 25-16,24 0 15,-24 0-15,25 0 16,-25-25-16,25 25 0,-25-25 0,0 24 0,0-24 15,25 25-15,-25-25 0,0 0 16,0 25-16,25 0 0,-25 0 0,0-1 16,-25-24-1,25 25-15,0 25 0,-25-25 0,25-25 16,0 49-16,0-49 0,-25 25 15,25 25-15,0-26 0,-25 1 0,25 0 16,0 25-16,0-50 16,0 24-16,0-24 0,-24 25 0,24-25 15,0 0-15,0 25 16,24-25-16,-24 0 0,0 25 15,0-25-15,0 0 16,25 0-16,-25 0 0,0 0 0,25 0 16,-25 0-16,0 0 0,25 0 0,-25 0 0,0 0 15,25-25-15,-25 25 0,24 0 16,-24 0-16,0 0 15,0 0-15,25 0 0,-25 0 0,0 0 16,0 0-16,0 0 16,0 25-16,0-25 0,0 0 15,0 25-15,0-25 0,0 24 0,0 1 16,0-25-16,0 25 15,0 0-15,0 0 0,0 24 16,0-24-16,0-25 0,0 25 0,0-25 16,0 25-16,0-25 0,0 0 0,0 24 15,0-24-15,0 25 0,0-25 16,0 25-16,0 0 0,0-25 0,0 0 15,0 25-15,0-25 0,0 24 16,0-24-16,0 0 0,0 25 0,0-25 16,0 25-16,-25-25 0,25 0 15,0 25-15,-24-25 0,24 25 0,0-25 16,0 0-16,-25 0 0,25 25 15,0-25-15,-25 24 0,0-24 16,25 0-16,0 0 16,-25 0-16,25 0 0,-24 0 0,24 25 15,-25-25-15,25 0 0,-25 0 16,25 0-16,-25 0 0,0 0 15,25 0-15,-24 0 0,-1 0 16,0 0-16,25 0 0,-25 0 16,25 0-16,0 0 0,-25 0 15,25 0-15,0 25 0,0-25 16,0 0-16,-25 0 0,25 0 15,0 0-15,0 0 0,0 0 16,0 0-16,0 0 16,0 0-16,0 0 0,0 0 0,0 0 15,0 0-15,0 0 0,0 0 0,0 0 16,0 0-16,0 0 15</inkml:trace>
  <inkml:trace contextRef="#ctx0" brushRef="#br0" timeOffset="18941.0834">13990 14833 0,'0'-25'0,"0"25"0,25-24 15,-25 24-15,24-25 0,-24 25 16,25 0-16,0-25 16,25 0-16,-26 25 0,-24 0 0,25 0 15,0-25-15,-25 25 0,0 0 0,25 0 16,-25 0-16,25 0 0,-25 25 15,0-25-15,0 25 0,0-25 16,0 25-16,0 0 0,0-1 16,0 1-16,-25 25 0,0-25 0,25-1 15,0 1-15,-25-25 0,25 25 16,0 0-16,-25 49 0,25-74 15,0 25-15,0 25 0,0-26 16,0 26-16,0-25 0,0 0 16,0-1-16,0 1 0,25 0 15,-25-25-15,0 25 0,25-25 0,-25 0 16,0 0-16,0 0 0,25 0 0,-25 0 15,0 0-15,25 0 16,-25 0-16,24 0 0,1 0 0,-25 0 16,0 0-16,25 0 15,0 0-15,-25 0 0,25 0 0,-25 0 0,0 0 16,0 0-16,25 25 0,-25-25 15,0 0-15,0 25 0,24-1 16,-24-24-16,0 50 0,0-50 16,0 25-16,0 0 0,0-25 0,0 24 0,0 1 15,0-25-15,0 50 0,0-25 0,0-1 16,0-24-16,0 25 0,0 0 15,25 25-15,-25-50 0,0 49 16,0-49-16,0 25 0,0 0 0,25-25 0,-25 25 16,0-1-16,0 1 0,0-25 15,0 25-15,0-25 0,0 25 16,0-25-16,0 25 0,0-25 0,0 0 0,0 24 15,0-24-15,0 25 0,0-25 16,-25 25-16,0 0 0,25-25 0,0 25 16,-24-25-16,24 24 0,-25-24 0,25 0 15,-25 25-15,0 0 0,25-25 0,-25 0 16,25 25-16,-25-25 0,1 25 0,-1-25 15,25 0-15,-25 0 0,25 0 0,-25 24 16,0-24-16,1 0 0,-1 0 0,-25 25 16,25-25-16,1 0 0,-1 0 0,-25 0 15,1 0-15,24 0 0,0 25 16,-49-25-16,49 0 0,0 0 15,-49-25-15</inkml:trace>
  <inkml:trace contextRef="#ctx0" brushRef="#br0" timeOffset="45724.6153">13419 13667 0,'0'-24'0,"0"24"16,0 0-16,0 0 0,0 0 15,0 0-15,-24 0 16,24 0-16,0 0 0,-25 0 0,25 0 15,-25 0-15,25 0 0,0 0 0,-25 0 16,25 0-16,-25 24 16,1-24-16,24 0 0,0 0 15,0 0-15,0 0 0,0 0 0,0 0 16,0 0-16,0 0 0,0 0 0,0 0 15,0 0-15,0 0 0,0 0 16,0 0-16,0-24 16,24 24-16,1 0 0,-25 0 15,50 0-15,-25-25 0,-1 25 0,1 0 16,0 0-16,25-25 0,-1 25 15,-24 0-15,74-25 0,-24 0 16,-1 1 0,-49 24-16,99-25 0,-99 0 0,-1 25 15,1 0-15,0-25 0,25 25 0,-26 0 16,-24-25-16,25 25 0,0 0 0,-25 0 15,0 0-15,25 0 16,-25 0-16,0 0 0,0 0 0,0 0 16,-25 0-16,25 0 0,-25 0 15,0 0-15,1 25 0</inkml:trace>
  <inkml:trace contextRef="#ctx0" brushRef="#br0" timeOffset="47041.6902">13345 13444 0,'0'0'15,"-25"0"-15,25 0 0,0 0 16,0 0-16,0 0 16,0 0-16,0 0 15,-25 25-15,1 25 0,24-50 16,-25 24-16,0 1 15,25-25-15,-50 50 0,25-25 16,1-25-16,-1 24 0,25-24 0,-25 0 16,25 25-16,-50-25 15,26 25-15,24-25 0,0 0 0,0 0 0,0 0 16,0 0-16,-25 0 15,25 0-15,0 0 16,25 0-16,-25 0 0,24 0 0,-24 0 16,25 0-16,0 0 0,-25 0 15,25 25-15,49-25 16,-49 0-16,25 0 15,-1 25-15,1-25 0,-50 0 0,25 0 16,-25 0-16,25 0 0,-25 0 0,0 0 16,0 0-16,24 0 0,-24 0 15,0 0-15,0 0 0,0 0 0,0 0 16,0 0-16,25 0 0,-25 0 15,0 0-15,0 0 0,0 0 16,0 0-16,0 0 16,0 0-16,0 0 0,0 0 15,0 0-15,0 0 0,0 0 0,0 0 16,0 0-16,0 0 0,0 0 15,0 0-15,0 0 0,0 0 16,0 0-16,0 0 0,0 0 0,0 0 16,0 0-16,0 0 0,0 0 15,0 0-15,0 0 0,0 0 0,0 0 16,0 0-16,0 0 0,0 0 0,0 0 15,0 0-15,0 0 16,0 0-16,0 0 0,0 0 16,0 0-16,0 0 0,0 0 15,0 0-15,0 0 0,0 0 0,0 0 16,0 0-16,0 0 0,0 24 0,0-24 15,0 0-15,0 0 0,0 0 16,0 0-16,0 0 16,0 0-16,0 0 0,0 0 15,0 0-15,0 0 16,0 0-16,-25 0 15,25 0-15,0 0 0,0 0 0,0 0 16,0 0-16,0 0 16,0 0-16,0 0 0,0 0 0,0 0 15,0 0-15,0 0 0,0 0 16,0 0-16,0 0 0,0 0 15,0 0-15,0 0 0,0 0 0,0 0 16,0 0-16,0 0 0,0 0 16,-24-24-1,24 24-15,0 0 16,0 0-16,0 0 0,0 0 0,0 0 15,0 0-15,0 0 16,0 0-16,0 0 0,0 0 16,0 0-16,0 0 0,0 0 15,0 0-15,0 0 0,0 0 16,0 0-16,0 0 0,0 0 15,0 0-15,0 0 0,0 0 0,0 0 0,0 0 16,0 0-16,0 0 0,0 0 0,0 0 16,0 0-16,0 0 0,0 0 15,0 0-15,0 0 16,0 0-16,0 0 0,0 0 15,0 24-15,0-24 0,0 0 0,0 0 0,0 0 16,0 0 0,0 0-16,0 0 0,0 0 0,0 0 0,0 0 15,0 0-15,0 0 16,0 0-16,0 0 15,0 0-15,0 0 16,0 0-16,0 0 0,0 0 0,-25 0 16,25-24-16,0 24 0,0 0 0,0 0 15,0 0-15,0 0 0</inkml:trace>
  <inkml:trace contextRef="#ctx0" brushRef="#br0" timeOffset="52081.979">15230 15429 0,'-25'0'0,"0"0"0,1 0 15,-1 0-15,0 0 0,25 0 16,0 0-16,0 0 0,0 0 16,0 0-16,25-25 0,0 0 15,-1 25-15,1-25 0,0 25 0,25-25 0,-26 25 16,26-25-16,-25 1 0,74-1 15,-74 25-15,74-50 0,-74 50 0,25-25 16,-26 25-16,26 0 0,-25-24 0,49-1 16,-49 25-16,0 0 0,0 0 0,-1 0 15,1-25-15,0 25 16,0 0-16,-25 0 0,0 0 15,0 0-15,0 0 0,-25 0 16</inkml:trace>
  <inkml:trace contextRef="#ctx0" brushRef="#br0" timeOffset="52498.0028">15131 15106 0,'0'0'16,"0"0"-16,0 0 0,0 0 0,0 0 16,0 0-16,0 0 15,0 0-15,0 0 16,-25 0-16,25 25 0,-25-25 0,25 25 15,-25-25-15,1 24 0,-1 1 0,-25 0 16,25 0-16,1 0 0,24-25 0,-25 24 16,0-24-16,0 25 0,0 0 0,25-25 15,0 0-15,-24 0 0,24 25 0,0-25 16,0 0-16,0 0 0,0 0 0,0 25 15,0-25-15,24 0 0,1 0 0,-25 0 0,25 0 16,25 25-16,-1-25 0,-24 0 16,25 0-16,-26 0 0,1 24 0,0-24 0,0 0 15,0 0-15,-1 0 0,1 0 16,25 25-16,-1-25 0,-24 0 15,25 25-15,-50-25 0,25 25 0,-25-25 16,25 0-16,-1 0 16,-24 25-16,0-25 0,0 0 0,0 0 15</inkml:trace>
  <inkml:trace contextRef="#ctx0" brushRef="#br0" timeOffset="57395.2829">8558 14660 0,'0'0'16,"0"0"-16,-25 0 0,25 0 0,0 0 15,0 0-15,0 0 16,-25 0-16,0 0 16,25 0-16,-25 24 15,25-24-15,-24 0 0,24 0 16,0 25-16,-25-25 0,25 0 15,-25 25-15,25-25 16,-25 25-16,25-25 0,-25 25 0,25-1 0,-24-24 16,24 0-16,0 25 0,-25-25 0,25 0 15,0 25-15,-25 0 16,0-25-16,25 25 0,0-1 15,-25-24-15,25 25 16,-24 0-16,-1 0 0,25 0 0,0-25 16,-25 24-16,0 26 0,25-50 0,-25 25 15,25 0-15,-24-1 0,24 1 0,-25 0 16,25-25-16,-25 50 15,25-26-15,0-24 0,0 25 16,0 0-16,-25 25 0,25-50 16,0 25-16,0-25 0,0 0 0,25 24 0,-25-24 15,0 25-15,0-25 16,0 25-16,0 0 0,25-25 15,-25 49-15,25-24 0,-25 0 16,24 25-16,-24-50 0,25 24 16,-25-24-16,0 25 0,0-25 0,25 25 0,-25 0 15,0-25-15,25 25 0,-25-25 16,0 24-16,25 1 0,-25-25 0,24 25 15,-24 0-15,25 0 0,-25-25 16,0 24-16,25 1 0,0-25 0,-25 50 16,25-50-16,-1 25 15,1 24-15,-25-24 16,25 0-16,-25-25 0,0 25 0,25-25 15,-25 24-15,25-24 0,-25 25 0,0-25 16,24 0-16,-24 25 0,0-25 0,25 25 16,-25-25-16,25 25 0,-25-25 0,25 24 15,-25-24-15,25 25 0,-25-25 16,24 0-16,-24 25 0,0-25 0,25 0 15,0 25-15,-25-25 16,25 0-16,24 25 16,-49-25-16,25 25 0,-25-25 15,25 0-15,25 0 16,-50 0-16,24 0 0,1 0 15,-25 0-15,25 24 0,-25-24 0,25 0 16,-25 0-16,25 0 0,-25 0 16,24 0-16,-24 0 0,25 0 0,-25 0 0,25 0 15,-25 0-15,0 0 0,25 0 0,-25 25 16,50-25-16,-50 0 0,24 0 0,1 0 0,0 0 15,0 0-15,0 25 0,-1-25 16,1 0-16,0 0 0,0 0 0,0 0 16,-1 0-16,26 0 0,-25 0 0,24 0 15,-24 0-15,-25 0 0,25 0 16,0 0-16,0 0 0,-25 0 0,24 0 0,-24 0 15,25 0-15,-25 0 0,25 0 16,0 0-16,0-25 0,-25 25 16,49 0-16,26-25 15,-51 25-15,1 0 0,0 0 0,49-24 16,-49 24-16,0 0 0,0-25 0,25 25 15,-26 0-15,26-25 0,0 25 16,-26 0-16,26 0 16,-25-25-16,0 25 0,-1 0 0,1 0 0,0 0 15,0 0-15,-25 0 0,25 0 16,-25 0-16,24 25 0,1-25 15,0-25-15,0 25 0,0 0 16,24 0-16,1 0 0,-1-25 16,-24 25-16,50-25 0,-51 25 0,26 0 15,-25-24-15,0 24 0,24 0 16,-24 0-16,0-25 0,-25 25 15,49 0-15,-24 0 0,-25 0 16,25 0-16,0 0 0,0 0 16,-25 0-16,25 0 0,-25 0 15,74 0-15,-74-25 0,25 25 0,0 0 16,-1 0-16,1 0 0,0 0 0,0 0 15,0 0-15,-1 0 0,1 0 16,0 0-16,0 0 0,0 0 16,-1 25-16,1-25 0,-25 0 0,25 0 15,25 0-15,-26 0 0,1-25 16,0 25-16,0 0 0,0 0 0,-1 0 15,1 0-15,0-25 0,25 25 16,-26 0-16,1 0 0,-25 0 0,25 0 0,25 0 16,-26 0-16,26 0 0,-50 0 15,25 0-15,25 0 16,-26 0-16,1 0 0,0-25 0,0 25 15,0 0-15,-1 0 16,51-24-16,-75 24 0,49 0 16,-24 0-16,25 0 0,-25 0 0,-1 0 15,1-25-15,0 25 0,25 0 16,-26 0-16,1 0 0,0 0 15,0 0-15,24 0 0,-49-25 0,50 25 0,-50 0 16,25 0-16,0-25 16,-25 25-16,24 0 0,1 0 0,-25 0 15,25-25-15,-25 25 0,25 0 16,-25 0-16,25 0 0,-25-24 0,24 24 15,1 0-15,0 0 0,0-25 0,0 25 16,0-25-16,-25 25 0,24 0 0,1-25 16,-25 25-16,25-25 15,0 25-15,0-24 0,-1 24 0,1 0 16,-25-25-16,25 25 0,-25 0 0,25-25 15,-25 25-15,25 0 0,-25 0 16,24-25-16,1 25 0,0-25 0,-25 25 16,25 0-16,0-24 15,-25 24-15,24 0 0,-24-25 0,25 25 16,0 0-16,-25-25 0,25 25 15,-25 0-15,0 0 16,25-25-16,24 0 16,-49 1-16,25 24 0,-25-25 15,25 25-15,0-25 0,-25 25 0,24-25 16,1 25-16,-25 0 0,25-25 0,-25 25 15,25 0-15,-25-24 0,0 24 16,25 0-16,-25-25 0,0 25 0,0 0 16,0 0-16,24-25 0,-24 25 15,0 0-15,0-25 0,0 25 16,0-25-16,0 25 0,0 0 15,25-24-15,-25 24 0,0-25 0,25 25 16,-25-25-16,0 25 0,0-25 16,25 25-16,-25-25 0,0 25 15,0 0-15,0 0 0,0 0 16,0-25-16,-25 25 0,25-24 15,0 24-15,-25 0 0,25-25 0,0 25 16,-25 0-16,25-25 0,0 25 0,-24-25 16,24 25-16,0-25 0,0 25 15,0-24-15,0 24 0,-25 0 16,25-25-16,0 25 0,0 0 0,0-25 15,0 25-15,-25 0 0,25-25 0,0 25 16,-25-25-16,25 25 16,0-24-16,-25-1 0,1 0 15,24 25-15,0-25 0,-25 25 0,25 0 16,0-25-16,-25 25 0,25-24 0,-25 24 15,25-25-15,0 25 0,-25 0 0,25-25 16,0 25-16,0 0 0,-24-25 16,24 25-16,-25-25 0,25 25 15,0 0-15,-25 0 0,25-24 16,-25 24-16,0-25 0,25 25 0,0-25 0,-24 25 15,24 0-15,-25-25 0,25 25 16,-25 0-16,0-25 0,0 25 16,1 0-16,24-24 15,-25 24-15,0 0 0,25 0 0,-25-25 16,25 25-16,-25-25 0,1 25 15,24 0-15,-25-25 16,0 25-16,25 0 0,-25 0 0,25-25 16,-25 25-16,25 0 0,-24 0 0,24 0 15,0 0-15,-25-24 0,0 24 16,0 0-16,-25-25 0,50 25 15,-24 0-15,24 0 16,-25 0-16,0 0 0,0-25 0,25 25 0,-25 0 16,25 0-16,-24 0 0,24 0 0,-25 0 15,25 0-15,-25 0 0,25 0 0,0 0 0,-25 0 16,25-25-1,-25 25-15,1 0 0,24 0 0,-25 0 0,25 0 16,-25 0-16,25 0 0,-25 0 0,25 0 16,-25 0-16,1 0 0,-26 0 15,50 0-15,-50 0 0,50 0 0,-24 0 16,-1 25-16,25-25 0,-25 0 0,25 0 0,0 0 15,-25 0-15,25 0 0,-25 0 16,25 0-16,0 0 0,0 0 0,0 0 16,-24 0-16,24 0 0,0 0 15,0 0-15,-25 25 0,25-25 0,-25 0 16,25 0-16,-25 25 0,25-25 0,-25 24 15,1-24-15,-1 25 0,0 0 16,25-25-16,-25 0 0,0 25 0,25-25 16,-24 25-16,-1-25 0,0 0 15,25 24-15,-25-24 0,0 0 0,25 0 16,-25 25-16,25-25 0,-24 0 15,-1 0-15,25 0 0,0 0 0,-25 0 0,25 0 16,-25 0-16,25 0 0,-25 0 0,25 0 16,-24 0-16,-26 0 15,25 0-15,-24 0 0,24 25 16,-25-25-16,25 0 0,1 0 0,-1 0 15,0 25-15,0-25 0,-49 0 16,74 0-16,-25 0 16,25 0-16,-25 0 0,0 0 0,1-25 15,24 25-15,-25 0 0,25 0 16,0 0-16,-25 0 0,0 0 15,0 0-15,1 0 0,-1 0 16,-50 0-16,51 0 16,-1 0-16,-25 0 0,25 0 0,0 0 15,1 0-15,-1 0 0,25 0 0,-25 0 0,0 0 16,25 0-16,-25 0 0,25 0 0,-24 0 15,24 0-15,-25 0 0,25 0 16,-25 0-16,25 0 0,-25-25 0,25 25 0,0 0 16,-25 0-16,25 0 15,-49 0-15,49 0 0,-25-25 0,25 25 0,-25 0 16,25 0-16,-25 0 0,25 0 15,-24 0-15,-1-24 0,0 24 16,25 0-16,-25 0 0,25 0 0,-25 0 16,25-25-16,-24 25 0,24 0 15,-25 0-15,25 0 0,-25-25 16,25 25-16,0 0 0,-25 0 0,25 0 15,0 0-15,-25 0 0,25 0 0,-24-25 0,24 25 16,0 0-16,-25 0 16,25 0-16,-25 0 0,25 0 0,0 0 0,0 0 15,-25-25-15,25 25 0,-25 0 16,25 0-16,0 0 0,-24 0 15,24 0-15,-25-24 0,25 24 0,-25 0 16,25 0-16,-25 0 16,25-25-16,-25 25 0,25 0 0,-24 0 0,24 0 0,-25 0 15,25-25-15,-25 25 0,25 0 16,-25 0-16,0 0 0,25 0 0,-24 0 0,24 0 15,-25-25-15,0 25 16,25 0-16,0 0 0,-25 0 0,25 0 0,0 0 0,0 0 16,-25 0-1,25 0-15,0 0 0,-25 0 0,25 0 16,0 0-16,-24 0 0,24 0 0,0 0 15,-25 0-15,25 0 0,0-25 16,-50 25-16,50 0 0,0 0 0,-25 0 16,1 0-16,24 0 15,-25 0-15,25 0 0,-25 0 0,25 0 0,0 0 16,-25 0-16,25 0 0,-25 0 0,25 0 15,0 0-15,0 0 0,-24 0 0,24 0 16,0 0-16,-25 0 0,25 0 0,0 0 0,-25 0 16,25 0-16,0 0 15,-25 0-15,0 0 0,25 0 0,0 0 16,-24 0-16,24 0 0,0 0 0,-25 0 15,25 0-15,0 0 0,-25 0 0,25 0 16,-25 0-16,25 0 0,-25 0 0,1 0 16,-1 0-16,0 0 0,25 0 0,-25 0 15,25 0-15,-25 0 0,1 0 16,24 0-16,-25 0 0,25 0 15,-25 0-15,0 0 0,25 0 0,0 0 16,-25 0-16,25 0 0,0 0 0,-24 0 16,24 0-16,-25 0 0,25 0 15,0 0-15,-25 0 0,25 0 0,-25 0 16,25 0-16,-25 0 0,25 0 15,0 0-15,0 0 0,-24 0 16,24 0-16,0 0 0,-25 0 0,25 0 0,0 0 16,0 0-16,0 0 0,-25 0 0,25 0 15,0 0-15,0 0 0,0 0 0,-25 0 16,25 0-16,-25 25 15,25-25-15,0 0 0,-25 0 16,25 0-16,0 0 0,-24 0 0,24 0 0,0 0 16,-25 25-16,25-25 0,0 0 15,-25 0-15,25 0 0,-25 0 0,25 0 0,-25 25 16,25-25-1,-49 0-15,24 25 0,25-25 0,-25 24 16,25-24-16,-25 0 0,25 25 0,-24-25 16,24 0-16,0 0 0,-25 0 0,25 0 15,0 25-15,0-25 0,-25 0 0,25 0 16,0 0-16,0 0 0,0 0 0,-25 0 15,25 0-15,0 25 0,-25-25 0,25 0 16,-24 0-16,-1 0 0,25 25 16,-25-25-16,25 0 0,-25 24 0,25-24 15,0 0-15,-25 25 16,1-25-16,24 0 0,0 0 0,0 0 0,0 0 15,-25 0-15,25 0 0,0 25 0,0-25 0,0 0 16,0 0-16,-25 0 0,25 0 16,0 0-16,0 0 0,0 0 15,0 25-15,-25-25 0,25 0 0,0 0 16,0 0-16,0 25 0,0-25 0,0 0 15,-25 24-15,25 1 0,0-25 0,-24 25 16,24 0-16,0-25 0,0 25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4-07T09:51:11.808"/>
    </inkml:context>
    <inkml:brush xml:id="br0">
      <inkml:brushProperty name="width" value="0.05292" units="cm"/>
      <inkml:brushProperty name="height" value="0.05292" units="cm"/>
      <inkml:brushProperty name="color" value="#0070C0"/>
    </inkml:brush>
  </inkml:definitions>
  <inkml:trace contextRef="#ctx0" brushRef="#br0">1488 8558 0,'0'0'0,"0"0"15,0 0-15,0 0 0,0 0 0,0 0 16,0 0-16,0 0 0,0 24 0,0-24 31,0 0-31,25 50 0,-25-50 16,0 0-16,0 25 0,0-25 0,0 25 15,0-25-15,0 24 0,0-24 0,0 25 16,-25-25-16,25 25 0,0 0 0,0 0 16,0-1-16,0 1 15,0 0-15,0 25 0,0-50 16,0 24-16,0 1 0,0-25 15,25 0-15,-25 0 0,0 25 16,0-25-16,0 0 0,0 0 16,0 0-16,25 0 15,0 0-15,-25 0 0,24-25 16,1 25-16,-25 0 0,25-25 15,-25 25-15,0 0 0,25 0 0,-25-24 0</inkml:trace>
  <inkml:trace contextRef="#ctx0" brushRef="#br0" timeOffset="171.0094">1488 8830 0,'0'0'16</inkml:trace>
  <inkml:trace contextRef="#ctx0" brushRef="#br0" timeOffset="662.0377">1662 8657 0,'0'0'0,"0"0"0,0 0 16,0 0-16,0 0 16,0 0-16,0 0 15,0 25-15,0-25 16,0 0-16,0 49 15,0-24 1,0 25-16,0-1 0,0-24 16,0 0-16,0-25 0,0 25 15,0-1 1,0-24-16,25 0 0,-25 0 0,0 0 15,25-24-15,-25 24 0,24-25 16,-24 0-16,25 0 0,-25 25 0,0-25 16,25 25-16,-25-24 0,0 24 0,0-25 15,25 0-15,-25 25 0,0 0 16,0-25-16,25 25 15,-25 0-15,0 0 0,0 25 0,0-25 16,0 0-16,0 0 0,0 0 16,24 25-16,-24-25 0,0 25 0,0-25 15,0 24-15,25-24 0,-25 0 16,0 25-16,0 0 15,0-25-15,25 25 16,-25 0-16,0-25 16,0 0-16,0 24 0,25-24 0,-25 25 15,0-25-15,0 0 0,0 0 0</inkml:trace>
  <inkml:trace contextRef="#ctx0" brushRef="#br0" timeOffset="1604.0917">1389 8930 0,'0'0'15,"0"0"-15,0 0 16,0 0-16,0 0 0,0 0 16,0 0-16,0 0 15,0 0-15,0-25 0,0 25 16,0 0-16,25 0 0,0-25 15,-1 25-15,1-25 16,0 25-16,-25-25 0,25 25 0,0 0 16,-25-24-16,24 24 0,1 0 15,-25 0-15,25-25 0</inkml:trace>
  <inkml:trace contextRef="#ctx0" brushRef="#br0" timeOffset="2471.1413">1984 8706 0,'0'0'0,"0"0"0,0 0 16,0 0-16,25-24 0,-25 24 15,50-25-15,-25 25 16,-25 0-16,24 0 0,-24 0 0,25 0 16,-25 0-16,25 0 15,0 0-15,-25 25 0,0-1 16,0-24-16,0 25 15,0-25-15,0 50 16,-25-50-16,25 25 0,0-25 16,0 0-16,0 0 0,0 0 15,0 0-15,0-25 16,0 25-16,25-50 0,-25 25 15,0 25-15,25-24 0,-25-1 16,0 25-16,24-25 0,-24 25 0,0-25 16,25 25-16,0-25 15,-25 25-15,25 0 0,-25 0 16</inkml:trace>
  <inkml:trace contextRef="#ctx0" brushRef="#br0" timeOffset="2827.1617">2431 8632 0,'0'0'0,"0"-25"16,25 25-16,-25-25 0,24 25 0,-24-24 15,25 24-15,-25-25 0,0 25 0,0-25 0,25 25 16,-25 0-16,0 0 0,0 0 0,0-25 15,0 25-15,0 0 0,0 0 16,0 0-16,-25 0 16,25 0-16,-25 0 15,1 0-15,24 0 0,-50 0 16,50 0-16,-25 25 0,0-25 15,25 0-15,0 25 0,0-25 0,-24 25 16,24-25-16,0 24 0,0 1 0,0-25 0,0 25 16,0-25-16,0 25 15,0-25-15,24 25 0,-24-1 16,25 1-16,-25-25 0,25 0 15,-25 0-15,25 0 0,-25 0 16,25 0-16,-1 0 0,1-25 16,0 25-16</inkml:trace>
  <inkml:trace contextRef="#ctx0" brushRef="#br0" timeOffset="3244.1855">2729 8384 0,'-25'0'15,"25"0"-15,0 0 0,0 0 16,-25 0 0,25 25-16,-25-25 0,25 25 15,0-1-15,0-24 0,0 0 0,0 25 16,0-25-16,0 0 0,0 25 15,0-25 1,25 25-16,0-25 16,-25 0-16,0 25 0,0-25 0,0 0 15,25 0-15,-25 0 16,-25 24-16,25-24 0,0 25 15,0-25-15,-25 25 16,25-25-16,0 0 0,-25 25 0,25-25 0,0 0 16,-25 25-16,25-25 0,-25 0 15,25 24-15,0-24 16</inkml:trace>
  <inkml:trace contextRef="#ctx0" brushRef="#br0" timeOffset="3680.2105">2853 8210 0,'0'0'0,"0"0"0,0 0 15,0 0-15,0 0 16,0 25-16,0-25 0,0 25 0,0-25 0,0 0 15,0 25-15,24 0 16,-24-25-16,0 49 0,0-49 16,0 25-16,25 0 0,-25-25 15,0 25-15,0-25 0,0 0 0,0 24 16,0-24-16,0 0 0,25 0 15,-25 0-15,0 0 16,25-24 0,-25-1-16,25 0 0,-25 25 0,0-25 15,24 25-15,-24-25 0,0 25 16,25 0-16,-25-24 0,25 24 15,-25-25-15,25 25 0,0 0 16,-25 0-16,0 0 0,0 0 0,0 0 16,24 0-16,-24 0 0,0 0 15,0 25-15,25-25 0,-25 0 0,0 24 16,0-24-16,25 25 0,-25-25 15,0 25-15,25-25 0,-25 0 0,0 0 16,0 25-16</inkml:trace>
  <inkml:trace contextRef="#ctx0" brushRef="#br0" timeOffset="4019.2299">3473 8161 0,'0'-25'15,"-25"25"-15,25 0 0,-25 0 0,25 0 0,-25 0 16,25 0 0,-25 0-16,1 25 15,24-25-15,-25 25 0,25-25 16,0 24-16,0-24 0,0 25 15,0-25-15,0 25 16,25 0-16,-25-25 16,0 0-16,24 0 0,-24 0 0,0 0 0,25 0 15,-25 0-15,25-25 0,-25 25 16,25-25-16,-25 0 15,25 1-15,-25 24 0,0-25 0,0 25 16,0 0-16,24-25 0,-24 25 16,0 0-16,0-25 15,0 25-15,0 0 0</inkml:trace>
  <inkml:trace contextRef="#ctx0" brushRef="#br0" timeOffset="4266.244">3547 7962 0,'0'0'15,"0"0"-15,0-25 0,0 25 0,0 0 16,0 0-16,0 0 0,0 0 16,0 0-16,0 0 0,0 0 15,0 0-15,25 25 0,-25-25 0,0 25 16,0-25-16,0 25 0,0-25 15,25 25-15,-25 0 16,0-1-16,0 1 0,0 0 0,0-25 16,24 25-16,-24 0 0,0-25 0,0 24 15,0-24-15,25 25 0,-25-25 16,0 0-16</inkml:trace>
  <inkml:trace contextRef="#ctx0" brushRef="#br0" timeOffset="4711.2695">3770 7813 0,'0'0'0,"0"0"0,0 0 0,0-24 16,0 24-16,0 0 16,0 0-1,0 0-15,0 0 0,0 0 16,0 0-16,0 0 0,0 24 15,25 1-15,-25-25 0,0 25 16,25 0-16,-25 0 0,0-1 16,25 1-16,-25 0 15,0-25-15,0 25 0,0-25 0,0 0 0,0 25 16,0 0-16,0-25 0,0 24 15,0-24 1,-25 25-16,25-25 0,0 25 0,0-25 16,0 0-16,-25 0 0,25 0 15,0 0-15,0-25 0,0 25 16,0 0-16,0-25 0,0 25 0,0 0 15,25-24-15,-25 24 0,0-25 0,0 25 16,25-25-16,-25 25 0,0 0 16,0 0-16,25-25 0,-25 25 15</inkml:trace>
  <inkml:trace contextRef="#ctx0" brushRef="#br0" timeOffset="4981.2849">4043 7863 0,'-25'0'0,"25"-25"0,0 25 16,0 0-16,0 0 0,0 0 15,0 0-15,0 0 0,0 0 16,0 0-16,50 0 16,-50-25-16,25 25 0,24 0 15,-24-24-15,0 24 16,25 0-16,-50 0 15</inkml:trace>
  <inkml:trace contextRef="#ctx0" brushRef="#br0" timeOffset="5156.2949">4142 7937 0,'0'0'0,"0"0"15,0 0-15,25-24 0,-25 24 16,0 0-16,25 0 0,-25 0 0,25-25 15,0 25-15,-1 0 0,-24 0 0,25 0 16</inkml:trace>
  <inkml:trace contextRef="#ctx0" brushRef="#br0" timeOffset="5803.3319">3076 9004 0,'0'-25'16,"0"25"-16,0 0 0,0 0 15,0 0-15,0 0 0,25 0 16,-25 0-16,49 0 16,-24 0-16,0 0 15,0 0-15,-25 25 16,0-25-16,0 0 0,0 0 15,-25 25-15,25-25 0,0 25 0,0-25 16,-25 0-16,25 25 0,0-25 16,-25 24-16,25-24 0,0 0 0,0 0 15,0 0 1,25 25-16,0-25 0,-25 0 15,25 0-15,-25 0 16,24 0-16,1 0 0,-25 0 0,0 25 16,0-25-16,0 0 0,25 0 0,-25 0 15,-25 25-15,25-25 16,0 0-16,-25 25 15,1-1-15,24 1 0,-25-25 16,0 25-16,25-25 0,-25 25 16,25-25-16,-25 25 0,25-25 0</inkml:trace>
  <inkml:trace contextRef="#ctx0" brushRef="#br0" timeOffset="6181.3535">3547 8954 0,'0'0'0,"0"0"15,0 0-15,-25 0 0,25 0 16,0 25-16,0-25 0,-25 0 0,25 25 15,0-25-15,0 0 0,0 25 16,-24-25-16,24 25 0,0 0 16,0-25-16,24 0 0,-24 0 0,0 24 15,0-24-15,25 25 0,-25-25 16,0 0-1,25 0-15,0 0 0,-25 0 0,0-25 16,0 25-16,25 0 0,-1-24 0,-24-1 16,0 25-16,0 0 0,0-25 0,25 25 15,-25-25-15,0 0 0,0 0 16,0 25-16,0 0 0,0 0 0,0-24 15,0 24-15,0 0 0,0 0 16,0 24 0,0-24-16</inkml:trace>
  <inkml:trace contextRef="#ctx0" brushRef="#br0" timeOffset="6437.3682">3994 8657 0,'24'0'15,"-24"0"-15,0 0 0,0-25 0,0 25 16,0 0-16,0 0 0,0 0 0,0 25 16,0-25-16,0 0 0,0 25 15,0-1-15,0-24 0,-24 25 16,24 0-16,0 0 0,0 0 15,0-1-15,0-24 0,0 25 0,0 0 0,-25-25 16,25 50-16,0-50 0,0 24 16,0 1-16,-25-25 15,0 50-15,25-25 0</inkml:trace>
  <inkml:trace contextRef="#ctx0" brushRef="#br0" timeOffset="6668.3814">3770 8930 0,'0'0'0,"0"-25"16,0 25-16,0 0 0,25 0 15,-25-25-15,25 25 16,-25 0-16,25 25 16,-25-25-16,0 0 0,0 25 0,0-25 15,25 0-15</inkml:trace>
  <inkml:trace contextRef="#ctx0" brushRef="#br0" timeOffset="7026.4019">4217 8930 0,'0'-25'0,"25"25"0,-25 0 0,0 0 15,0 0-15,0-25 0,24 25 16,-24 0-16,0 0 0,0 0 15,0 0-15,0 0 0,0 0 0,0 0 16,0 0-16,0 0 0,0 0 0,0 0 16,0 25-16,0-25 15,0 0-15,-24 25 0,24-25 16,0 0-16,0 24 15,0-24-15,0 0 0,0 0 16,-25 0-16,25 0 0,0 0 16,0 0-16,0 0 0,0 0 15,0 0-15,0 0 0,0 0 16,0-24-16,0 24 0,0 0 0,0 0 15,0 0-15,0 0 0,0 0 16</inkml:trace>
  <inkml:trace contextRef="#ctx0" brushRef="#br0" timeOffset="7655.4376">769 11187 0,'0'0'0,"0"0"0,0 0 15,0 0-15,0 0 0,0-25 16,0 25 0,0 0-16,25-25 0,0 25 0,-1 0 15,-24-25-15,50 1 0,-50 24 16,25 0-16,0-25 15,-1 25-15,26-25 16,-50 25-16,25 0 0,-25 0 16</inkml:trace>
  <inkml:trace contextRef="#ctx0" brushRef="#br0" timeOffset="7971.4559">893 11112 0,'0'25'16,"0"-25"-16,0 0 0,0 0 16,0 0-16,25 0 0,-25 0 0,0 25 15,0-25-15,0 0 0,0 25 16,0-25-16,25 25 0,-25 0 15,0-1-15,0-24 16,0 25-16,24 25 16,-24-50-16,0 25 0,0-25 0,0 24 0,0-24 15,0 25-15,0-25 0,0 25 16,0-25-1,25 25-15,-25-25 0,0 0 16,0 25-16,0-25 0</inkml:trace>
  <inkml:trace contextRef="#ctx0" brushRef="#br0" timeOffset="8219.47">843 11559 0,'0'0'0,"0"0"16,0 0-16,25 0 0,0 0 15,0-25-15,0 0 0,-1 25 16,1-24-16,-25 24 0,25-25 0,0 25 15,0-25-15,-1 25 16,1-25-16,0 0 0,0 25 0,-25 0 16,25 0-16,-25-24 0,0 24 0</inkml:trace>
  <inkml:trace contextRef="#ctx0" brushRef="#br0" timeOffset="8816.5043">1389 11112 0,'0'0'15,"0"0"-15,0-24 0,0 24 16,0 0 0,0 0-16,-25 0 0,25 0 0,0 24 15,0-24 1,-25 0-16,25 0 0,0 0 0,-24 0 15,24 25-15,0-25 0,0 0 0,0 0 16,0 25-16,-25-25 0,25 0 16,0 25-16,0-25 15,0 25 1,0 0-16,0-1 0,0 1 0,0-25 15,0 0-15,0 0 0,25 0 16,-25 25-16,24-25 0,-24-25 16,25 25-16,-25 0 0,25 0 15,-25-25-15,25 25 0,-25-24 16,25 24-16,-25-25 0,0 0 15,0 25-15,24-25 0,-24 25 0,0-25 16,0 25-16,0-25 0,0 25 0,0 0 0,0-24 16,0 24-16,0 0 0,0 0 0,0 0 15,0 0-15,0-25 0,0 25 16,-24 0-16,24 0 15,-25 25-15,0-25 0,25 0 16</inkml:trace>
  <inkml:trace contextRef="#ctx0" brushRef="#br0" timeOffset="9624.5505">1612 10815 0,'0'0'0,"0"0"0,0 0 0,0 0 16,0 0-16,-25 0 0,25-25 15,0 25-15,0 0 0,25 0 0,-25 0 16,0 0-16,0 0 0,0 0 15,0 0-15,0 0 0,0 0 16,0 0-16,0 25 0,0-25 16,0 0-16,0 0 15,0 25-15,25-1 16,-25 1-16,25-25 0,-25 25 15,0 0-15,0-25 0,25 0 16,-25 49-16,25-24 0,-25-25 0,0 0 16,0 25-16,0 0 15,24 0-15,-24-25 0,0 0 16,0 24-16,25-24 0,-25 0 0,0 25 15,0-25-15,25 0 0,-25 0 0,0 0 16,0 0-16,25 0 16,0-25-16,-25 25 0,24 0 0,-24-24 15,0 24-15,25 0 16,-25-25-16,25 25 0,-25-25 15,0 25-15,0-25 0,25 25 16,-25-25-16,0 1 0,0-1 16,0 25-16,0-25 0,0 0 0,0 25 0,0-25 15,0 1-15,0 24 0,0-25 16,0 25-16,0-25 0,0 25 0,0-25 15,-25 25-15,25-25 0,0 25 0,0 0 16,0 0-16,0-24 16,0 24-16,0-25 0,-25 25 15,25 0-15,0-25 0,-25 25 0,25 0 16,0 0-16,0 0 15,0-25-15,-24 25 0,24 0 0,0 0 16,0 0-16,0 0 16,0 0-16,0 0 0,0 0 0,0 0 15,0 0-15,0 0 0,0 0 0,0 0 16,0 0-16,0 0 15,0 0-15,-25 0 0,25 0 0,0 25 16,0-25-16,0 0 0,0 25 16,0-25-16,0 0 15</inkml:trace>
  <inkml:trace contextRef="#ctx0" brushRef="#br0" timeOffset="10347.5918">2406 10492 0,'0'0'15,"-25"0"-15,25 0 0,0 0 16,0 0-16,0 0 0,0 0 0,0 0 15,0 0-15,0 0 16,0 0-16,0 0 0,0 0 16,25-24-16,0 24 0,-25 0 15,25 0-15,-1 0 16,1-25-16,0 25 0,0 0 15,-25 0-15,25 0 16,-1-25-16,1 25 16,0 0-16,-25 0 15,0 0-15,25 0 0,-25 0 16,0 0-16,0 25 0,0-25 15,0 0-15,0 0 0,0 0 16,0 25-16,0-25 16,-25 24-16,25-24 0,0 25 0,0-25 15,-25 25-15,25-25 0,-25 25 0,25 0 16,0-25-16,-24 24 15,-26 26-15,50-50 16,-25 50-16,0-26 0,25-24 0,0 0 16,-24 25-16,24 0 15,0-25-15,0 0 0,-25 0 16,25 25-16,0-25 0,0 0 15,0 0-15,0 0 0,0 0 16,0 0-16,0 0 0,0 0 16,0 0-16,0 0 15,0 0-15,25-25 0,-25 25 16</inkml:trace>
  <inkml:trace contextRef="#ctx0" brushRef="#br0" timeOffset="10882.6224">2952 10517 0,'0'0'16,"0"0"-16,-25 0 15,25 0-15,0 0 16,0 0-16,0 0 0,0 0 0,0 25 16,0-25-16,0 0 0,-25 25 15,25-25-15,0 25 0,0-1 16,-25 1-16,25 0 0,-24 0 15,24 0-15,0-25 0,-25 24 0,25 1 0,0 0 16,0-25-16,-25 50 0,25-50 16,0 24-16,0 1 0,0-25 15</inkml:trace>
  <inkml:trace contextRef="#ctx0" brushRef="#br0" timeOffset="11513.6585">3175 10220 0,'0'0'15,"0"0"-15,0 0 16,0 0-16,25 0 0,-25-25 15,0 25-15,0 0 0,25 0 16,-25 0-16,24-25 16,1 25-16,0 0 0,-25 0 0,0 0 0,25 0 15,-25 0-15,0 0 0,25 0 16,-25 0-16,0 25 0,0-25 15,0 0-15,0 25 16,0-1-16,-25-24 0,0 25 16,0 0-16,25 0 0,-25-25 15,25 0-15,0 25 0,0-25 0,-24 0 16,24 0-16,0 0 15,24 0-15,-24 0 16,0 0-16,25 0 0,-25-25 16,25 25-16,-25 0 0,25 0 0,-25 0 15,25 0-15,-25 0 0,0 0 0,24 0 16,-24 0-16,25 25 0,-25-25 0,25 0 15,-25 0-15,0 0 0,0 24 16,0-24-16,25 0 0,-25 0 16,0 25-16,0-25 0,0 0 0,-25 0 15,25 0-15,0 0 16,0 25-16,-25-25 0,0 0 0,25 0 0,-24 25 15,24-25-15,-25 0 0,0 0 16,0 25-16,25-25 0,0 0 16,-25 0-16,25 0 0,0 0 0,0 0 15,0 0-15</inkml:trace>
  <inkml:trace contextRef="#ctx0" brushRef="#br0" timeOffset="11947.6834">3721 10021 0,'-25'0'0,"25"0"0,0 0 0,0 0 16,0 0-16,-25 0 0,25 0 0,0 25 15,-25-25-15,25 0 0,0 25 0,-25-25 16,25 0-16,-24 25 0,24-1 15,-25-24-15,25 25 0,0 0 0,0-25 16,-25 25-16,25-25 0,0 25 16,25-1-16,-25-24 0,0 0 0,0 0 15,0 25-15,25-25 0,-25 0 16,24-25-16,1 25 15,-25 0-15,25 0 0,-25-24 0,0 24 16,25-25-16,0 25 0,-25 0 0,0-25 16,25 0-16,-25 25 0,0-25 15,0 25-15,0 0 0,0-24 0,24 24 16,-24 0-16,0-25 0,0 25 0,0 0 15,0 0-15,0-25 16,0 25-16,0 0 0,-24 0 0</inkml:trace>
  <inkml:trace contextRef="#ctx0" brushRef="#br0" timeOffset="12239.7001">4118 9773 0,'0'0'0,"0"0"16,0 0-16,0 0 0,0 0 16,0 0-16,0 0 15,0 0-15,0 0 16,0 25-16,0 0 0,0-1 0,0-24 15,0 25-15,-25-25 0,25 25 0,0-25 16,0 25-16,0 0 0,0-1 16,0 1-16,0-25 0,0 25 0,0 0 15,-25 0-15,25 0 16,-25 24-16,25-49 0,0 0 15,-25 25-15,25-25 0</inkml:trace>
  <inkml:trace contextRef="#ctx0" brushRef="#br0" timeOffset="12433.7112">3944 9922 0,'0'0'0,"0"0"0,0 0 0,0 0 15,0 0-15,0 0 0,0 0 0,0 0 16,25 0-16,-25 0 0,25 0 16,-25 0-16,24 0 0,-24 0 15</inkml:trace>
  <inkml:trace contextRef="#ctx0" brushRef="#br0" timeOffset="12681.7253">4415 9897 0,'0'0'16,"0"0"-16,0 0 0,0 0 15,0 0-15,0 0 0,0 0 0,0 0 31,0 0-31,0 0 0,0 0 0,0 0 0,0 0 0,0 0 16,0 0-16,0 0 0,0 0 16,0 0-16,0 0 0,0 25 0,0-25 15,-25 0-15</inkml:trace>
  <inkml:trace contextRef="#ctx0" brushRef="#br0" timeOffset="13340.763">3423 11187 0,'0'0'0,"-25"0"0,25 0 16,0 0-16,-25 25 15,25-25-15,-24 25 0,24-25 16,0 24-16,-25-24 15,25 25-15,0-25 0,0 0 0,0 25 0,0-25 16,0 0-16,0 0 0,25 0 16,-25 0-16,0 0 0,24 0 15,-24 0-15,25 0 16,0 0-16,0-25 0,0 0 15,-25 25-15,24-24 16,1-1-16,-25 0 0,0 25 16,0-25-16,0 25 15,0 0-15,0 0 0,0 0 16,0 0-1,25 0-15,-25 0 0,0 0 0,0 0 16</inkml:trace>
  <inkml:trace contextRef="#ctx0" brushRef="#br0" timeOffset="13486.7714">3721 11137 0,'0'0'0,"0"-25"0,0 25 0,0 0 15,0 0-15,0 0 0,0 0 16,0 0-16,25 0 0,-25 0 15,0 0-15</inkml:trace>
  <inkml:trace contextRef="#ctx0" brushRef="#br0" timeOffset="13888.7944">3894 10889 0,'0'0'0,"0"0"16,0 0-16,0 0 0,0-25 0,25 25 15,-25 0 1,0 0-16,25 25 0,-25-25 0,0 0 0,0 0 16,25 0-16,-25 25 15,0 0 1,-25 0-16,25-25 0,0 0 15,0 24-15,0-24 16,0 25-16,0-25 0,25 0 16,-25 0-16,0 0 15,25 0-15,-1 0 16,-24 25-16,25-25 15,-25 0-15,0 0 16,0 0-16,0 25 0,0-25 0,0 0 0,0 0 16,0 25-16,0-25 0,-25 24 15,25-24-15,-24 25 0,24-25 0,-25 25 16,0 0-16,25-25 0,0 0 0,-25 25 0,25-25 15,-25 0-15,25 0 16,0 0-16</inkml:trace>
  <inkml:trace contextRef="#ctx0" brushRef="#br0" timeOffset="14252.8152">4217 10815 0,'0'0'0,"0"0"0,0 0 0,0 0 16,0 0-16,0 0 16,0 0-16,0 0 0,0 0 15,0 0-15,-25 25 16,25-25-16,0 24 0,-25 1 15,25-25-15,0 25 0,0-25 0,0 0 16,25 25-16,-25-25 0,0 0 0,0 0 16,25 0-16,0 0 15,-1 0-15,-24 0 0,0 0 0,25-25 16,0 0-16,-25 0 15,25 25-15,-25-24 16,0-1-16,0 25 0,0 0 0,0 0 0,0-25 16,0 25-16,0 0 15,-25 25-15,25-25 0,-25 0 0,25 25 16,-25-1-16</inkml:trace>
  <inkml:trace contextRef="#ctx0" brushRef="#br0" timeOffset="14554.8325">3721 11633 0,'0'0'0,"0"25"32,0-25-32,25-25 0,-25 25 15,24-24-15,1 24 0,0 0 16,-25-25-16,50 0 15,98-74-15,-123 99 0,0-25 16,0 0-16,0 25 0,-1-25 0,1 25 16,0-24-16,-25 24 0,25-25 15,0 25-15</inkml:trace>
  <inkml:trace contextRef="#ctx0" brushRef="#br0" timeOffset="14839.8488">3894 11757 0,'-24'0'0,"24"25"16,0-25-16,-25 0 16,25 0-16,0 0 0,0 0 0,0 0 15,0 0-15,0 0 0,25 0 16,-25-25-16,49 1 15,1-1-15,-1 0 16,1 0-16,-25 0 0,0 25 0,24-49 16,-49 49-16,25-25 0,0 25 15,0-25-15,24 0 0,-49 1 0,0 24 16,25 0-16,-25-25 15,25 25-15,-25 0 0,0 0 0,0 0 16,0 0-16,-25 25 0</inkml:trace>
  <inkml:trace contextRef="#ctx0" brushRef="#br0" timeOffset="25920.4826">2158 5283 0,'0'0'0,"0"0"0,0 0 16,0 0-16,0 0 0,0 0 15,0 0-15,0-24 16,0 24-16,0 0 16,0 0-16,25 0 15,-25 0-15,25-25 0,-25 25 0,24-25 16,-24 25-16,0 0 0,25-25 15,0 0-15,-25 25 0,0-24 16,25 24-16,-25-25 0,0 25 0,25 0 16,-25 0-16,0-25 15,0 25-15,0 0 0,-25-25 16,25 25-16,0 0 0,0 0 0,0 0 15,0 0-15,0 0 16,0 0 0,0 0-16,0 0 0,0 0 15,0 0-15,0 0 16,0 0-16,0 0 0,0 0 0,0 0 15,0 25-15,0-25 0,0 0 16,0 25-16,0-25 0,0 0 0,0 25 0,0-25 16,0 24-16,0-24 0,0 0 0,0 25 15,0 0-15,0 0 0,0 0 16,25-25-16,-25 24 0,0-24 15,0 25-15,0 0 0,0-25 0,0 0 0,0 25 16,0 0-16,0-25 0,24 24 16,-24-24-16,0 0 0,0 25 15,0-25 1,0 0-16,25 25 0,-25-25 15,0 25-15,0-25 0,0 0 0,0 0 0,0 25 16,0-25-16,0 0 16,25 0-16,-25 24 0,0-24 0,0 0 15,0 0-15,0 0 16,0 0-16,0 0 0</inkml:trace>
  <inkml:trace contextRef="#ctx0" brushRef="#br0" timeOffset="26221.4998">2208 5631 0,'0'0'0,"0"0"0,0 0 16,0 0-16,-25 0 0,25 0 15,0 0-15,25-25 16,-25 25-16,0 0 0,24 0 16,-24-25-16,25 25 0,0-25 15,0 25-15,0 0 0,-25-25 0,49 1 16,-24 24-16,0-25 0,0 25 0,-1 0 15,1-25-15,0 25 0,-25 0 0,25-25 16,-25 25-16,25 0 0,-25 0 0,0 0 16,24 0-16,-24 0 15,0 0-15,0-25 0,0 25 16</inkml:trace>
  <inkml:trace contextRef="#ctx0" brushRef="#br0" timeOffset="27184.5549">2356 4887 0,'0'0'15,"0"0"-15,0 0 0,0 0 0,0 0 16,-24-25-1,24 25-15,0 0 0,0 0 0,-25 0 16,25 0-16,0 0 0,0 0 0,-25 0 16,25 25-16,-25-25 0,25 0 15,-25 24-15,1-24 0,24 25 0,0-25 0,-25 0 16,25 25-16,-25-25 15,-25 25-15,50 0 0,-49-1 0,49-24 16,-25 0-16,25 25 0,-25 0 16,0 0-16,25-25 0,-24 25 15,24-1-15,-25 1 0,25-25 16,0 25-16,0 0 0,0 0 0,0-25 15,0 49-15,0-24 0,0 25 16,0-50-16,0 24 0,0 1 0,0 0 16,25 0-16,-25 0 0,0-1 15,0 1-15,24 0 0,-24 0 0,0 0 16,0-25-16,25 24 15,-25 1-15,50 25 16,-50-25-16,25-25 0,-25 0 0,24 24 0,-24-24 16,25 0-16,0 25 15,0-25-15,0 0 0,-25 25 16,24-25-16,1 0 0,-25 0 0,25 0 0,-25 0 15,25 0-15,0-25 0,-25 25 0,49 0 16,-49-25-16,50 25 0,-25-24 16,-1 24-16,1-25 15,0 25-15,0-25 0,0 25 0,-1-25 16,-24 25-16,25-25 0,-25 25 15,25-24-15,-25 24 0,0-25 0,25 25 16,-25-25-16,25-25 0,-25 26 0,25 24 16,-25-25-16,0 0 0,0 0 15,0-24-15,0 49 0,0-25 0,0 0 16,0 0-16,-25 0 0,25 1 15,-25-1-15,25 0 0,-25 25 16,25-25-16,-25 0 0,25 25 16,-25-24-16,25-1 0,-24 25 0,24 0 0,0-25 15,-25 25-15,25 0 0,-25-25 16,25 25-16,-25-25 0,25 25 0,-25-24 15,25 24-15,-24 0 0,24 0 0,-25-25 0,0 25 16,25 0-16,-25 0 0,25 0 0,-25 0 16,25 0-16,-24-25 15,24 25-15,0 25 0,0-25 16,0 0-16,0 0 0,0 0 0,0 25 15,0-25-15</inkml:trace>
  <inkml:trace contextRef="#ctx0" brushRef="#br0" timeOffset="27711.585">3175 4812 0,'-25'0'16,"25"0"-16,-25 0 16,25 0-16,0 0 0,0 0 15,-24 0-15,24 0 0,-25 0 0,25 0 16,0 0-16,-25 25 0,25-25 0,0 0 15,0 25-15,0-25 0,0 25 16,-25-1-16,25-24 0,0 25 16,0 0-16,0-25 0,0 25 0,0 0 15,0-25-15,0 24 0,0 1 0,0 0 16,25-25-16,-25 0 0,0 25 0,25-25 15,-25 25-15,25-25 0,-25 0 16,24 0-16,-24 0 0,25 0 0,0 0 16,0 0-16,-25 0 0,25 0 15,-25 0-15,24-25 0,1 25 16</inkml:trace>
  <inkml:trace contextRef="#ctx0" brushRef="#br0" timeOffset="27998.6014">3398 4663 0,'0'0'0,"0"0"0,-25 0 0,25 0 16,0 0-16,0 0 0,0 0 15,0 0 1,0 0-16,0 25 0,25-25 0,-25 0 16,0 25-16,0-25 0,0 0 0,25 25 15,-25-1-15,0 1 0,25-25 16,-25 25-16,0 0 0,25-25 0,-25 25 15,0-25-15,24 49 0,-24-49 0,0 25 16,0 0 0,0-25-16,0 25 0</inkml:trace>
  <inkml:trace contextRef="#ctx0" brushRef="#br0" timeOffset="28508.6304">3646 4738 0,'0'0'16,"0"0"-16,0 0 0,0 0 0,-25 0 15,25 0-15,0 0 0,0 0 0,-24 24 16,24-24-16,0 0 0,0 25 16,-25-25-16,25 25 0,0-25 15,0 25 1,0-25-16,25 50 15,-25-50-15,0 0 16,0 0-16,24 0 0,-24 0 0,25 0 0,-25-25 16,0 25-16,0 0 0,25-25 15,-25 25-15,0 0 16,25-50-16,0 25 0,-25 1 15,0 24-15,0-25 0,0 25 0,0-25 16,0 25-16,0-25 0,0 25 16,0 0-16,0 0 0,-25-25 0,25 25 15,0 0-15,0 0 0,0 0 16,0 0-16,0 0 0,25 0 0,-25 25 15,0-25-15,0 0 0,0 25 16,25-25-16,-25 25 0,0 0 16,0-25-16,24 24 0,-24 1 15,0 0-15,25-25 0,-25 0 0,0 25 16,0-25-16,0 0 0,25 0 15,-25 0-15,0 0 0</inkml:trace>
  <inkml:trace contextRef="#ctx0" brushRef="#br0" timeOffset="28919.6541">3994 4514 0,'0'0'0,"0"0"15,0 0-15,-25 0 0,25 0 16,0 0-16,-25 0 0,25 0 0,0 0 16,-25 25-16,25-25 0,0 0 15,0 0-15,0 25 0,0-25 0,0 0 16,0 25-16,0-25 0,0 0 0,0 25 15,0-25-15,25 0 0,-25 24 16,0-24-16,25 25 0,-25-25 0,0 0 16,25 0-16,-25 25 15,24-25-15,-24 0 0,0 0 0,0 0 0,25 0 16,-25 0-16,0 0 0,0 0 0,0 0 15,0 0-15,0 0 0,25 0 0,-25 25 16,0-25-16,0 0 16,-25 0-16,25 0 0,0 0 0,-25 25 15,25-25-15,0 0 0,-24 0 16,24 0-16,0 24 0,-25-24 15,25 0-15,0 0 0,0 0 0,0 25 0,0-25 0,-25 0 16,25 0-16</inkml:trace>
  <inkml:trace contextRef="#ctx0" brushRef="#br0" timeOffset="29373.6801">4217 4440 0,'0'0'16,"0"0"-16,-25 0 0,25 0 15,-25 0-15,25 25 0,-25-25 0,25 0 16,0 0-16,-24 25 0,24-25 16,0 24-16,0-24 0,-25 0 0,50 25 15,-25-25-15,0 25 16,0-25-16,24 25 0,-24-25 15,25 0-15,-25 25 0,25-25 0,-25 0 16,25 24-16,-25-24 16,0 0-16,25 0 15,-25 0-15,24 25 0,-24-25 0,0 0 16,0 0-16,0 0 0,25 0 0,-25 0 15,0 25-15,0-25 0,0 0 16,0 0-16,0 0 16,0 0-16,0 0 0,0 0 0,0 25 0,0-25 0,-25 0 15,25 0-15,0 0 0,-24 25 0,24-25 16,0 0-16,-25 0 0,25 24 0,-25-24 15,25 0-15,-25 25 0</inkml:trace>
  <inkml:trace contextRef="#ctx0" brushRef="#br0" timeOffset="30160.7251">2580 6499 0,'0'0'0,"0"0"16,0 0-16,0 0 0,0 0 15,0 0-15,0 0 0,0 0 16,0 0-16,0 0 0,24-25 16,-24 25-16,0 0 0,25-25 15,-25 25-15,25-25 16,-25 1-16,0 24 0,25-25 0,-25 25 15,0-25-15,0 0 0,0 25 16,0-25-16,0 25 0,0-24 16,0 24-16,-25 0 15,25 0-15,0 0 16,0 0-16,0 0 0,0 0 15,0 0-15,0 0 16,0 24-16,0-24 16,0 0-16,25 25 0,-25-25 15,0 0-15,0 25 0,25-25 0,-25 25 0,0-25 16,0 0-16,0 25 0,0-25 0,0 0 15,25 24-15,-25 1 0,0-25 16,0 0-16,0 0 0,24 25 0,-24-25 16,0 0-16,0 25 15,0-25-15,0 25 0,25-25 16,-25 24-16,0-24 0,0 0 15,0 0-15,0 25 0,25-25 16</inkml:trace>
  <inkml:trace contextRef="#ctx0" brushRef="#br0" timeOffset="30363.7367">2704 6697 0,'0'0'0,"0"-25"15,0 25-15,25-24 16,-1-1-16,26 0 0,-50 25 16,25 0-16,0-25 15,-25 25-15,24-25 0,-24 25 0,25 0 16,-25 0-16,0-24 0</inkml:trace>
  <inkml:trace contextRef="#ctx0" brushRef="#br0" timeOffset="31622.8087">2604 6176 0,'0'0'0,"0"0"0,0 0 16,0 0-16,-24 0 0,24 0 15,0 0-15,0 0 0,-25 25 16,25-25-16,0 0 0,-25 0 15,25 25-15,-25-25 0,25 25 16,-25-25-16,1 25 0,24-25 16,0 0-16,-25 24 0,25-24 15,0 25-15,-25-25 0,25 25 16,-25 0-16,25-25 0,0 25 15,-25-1-15,25 26 0,0-50 0,-24 25 16,24-25-16,0 25 16,0 24-16,0-49 15,24 25-15,-24 0 0,0-25 16,25 49-16,-25-49 0,0 25 0,0-25 15,0 25-15,25 0 0,-25-25 16,0 0-16,0 25 0,25-25 0,-25 24 16,0-24-16,0 25 15,25-25-15,-25 25 16,24-25-16,-24 25 0,25-25 15,0 0-15,-25 25 0,25-25 16,-25 0-16,49 0 0,-49 0 0,25 0 16,-25 0-16,25 0 0,0 25 15,-25-25-15,25 0 0,0 0 0,-25 0 16,24 0-16,-24 0 0,25 0 15,0 0-15,-25-25 0,25 25 0,-25 0 0,25 0 0,-25 0 16,24 0-16,-24-25 0,25 25 16,0 0-16,-25 0 0,0-25 0,25 25 15,-25 0-15,25 0 0,-25-25 16,0 25-16,24 0 0,-24 0 0,25-25 15,0 25-15,-25-24 0,25 24 16,-25-25-16,25 25 0,-25 0 0,0-25 16,24 0-16,-24 25 0,25 0 0,-25-25 15,0 25-15,25-24 0,-25 24 0,0-25 16,0 25-16,25-25 0,-25 25 0,0 0 15,0-25-15,0 25 0,0-25 0,0 25 16,0 0-16,0-24 0,0-1 0,0 0 16,0 25-16,0-25 0,0 0 15,0 1-15,0 24 0,0-25 0,0 0 16,0 25-16,0-25 0,-25 25 0,25 0 15,0-25-15,0 25 0,0-24 16,0 24-16,-25 0 0,25-25 16,0 25-16,0 0 0,0 0 0,-25-25 15,25 25-15,0 0 0,0-25 16,-24 25-16,24 0 0,0 0 15,-25-25-15,25 25 0,0 0 0,-25-24 16,25 24-16,0 0 0,-25-25 16,25 25-16,0 0 0,-25 0 15,25 0-15,0-25 0,-24 25 16,24 0-16,0 0 0,-25 0 0,25 0 0,0 0 15,-50 0-15,50 0 16,-49 0-16,49 0 0,-25 0 16,25 0-16,-25 0 0,25 0 15,0 0-15,-25 0 0,25 0 0,0 0 0,-25 0 16,25 0-16,0 0 0,-24 0 15,-1 0-15,25 0 0,0 0 0,-25 0 16,0 25 0,0-25-16,25 0 0,-25 0 15,25 0-15,-24 0 16,-1 25-16,25-25 0,-25 0 15,25 0-15,0 0 0,-25 24 16,25-24-16,-25 0 16,25 0-16,0 25 0,0-25 15,0 0-15,-24 25 0,24-25 16,0 0-16,0 0 0,0 0 0</inkml:trace>
  <inkml:trace contextRef="#ctx0" brushRef="#br0" timeOffset="32991.887">3696 6350 0,'0'0'0,"0"0"0,0 0 0,0 0 16,0 0-16,0 0 15,0 0-15,0 0 0,0 0 0,0 0 16,0 0-16,0 0 15,0 0-15,0-25 0,25 25 16,-25 0-16,49-25 16,-24 1-1,74-26-15,-49 25 0,-25 25 0,-25-25 16,49 1-16,-24 24 0,0 0 0,0-25 15,0 25-15,-1 0 0,-24-25 16,0 25-16,0 0 0,25 0 16,-25 0-1</inkml:trace>
  <inkml:trace contextRef="#ctx0" brushRef="#br0" timeOffset="33342.907">3696 6375 0,'0'0'0,"0"0"16,0 0-16,0 0 0,0 0 16,0 0-16,25-25 15,-25 25-15,25-25 0,-1 25 0,1-25 16,25 1-16,-25 24 0,24-25 0,-24 0 0,0 0 15,24 25-15,-24-25 0,0 1 0,0 24 16,74-50-16,-74 25 16,0 25-16,24-25 0,-49 1 15,25 24-15,-25 0 0,25 0 0,-25-25 16,0 25-16,0 0 0,0 25 15</inkml:trace>
  <inkml:trace contextRef="#ctx0" brushRef="#br0" timeOffset="58811.3638">3299 9575 0,'0'0'0,"0"0"15,0 0-15,0 0 16,0 0-16,0 0 15,0 0-15,0 0 0,0 0 0,0 0 16,0 0-16,0 0 0,0 0 0,0 0 16,0 0-16,0 0 0,0 0 15,0 0-15,0 0 16,0 0-16,0 0 0,0 0 15,0 0-15,25-25 0,-25 25 0,0 0 16,0 0-16,25 0 0,24-25 16,26 0-1,-1-24-15,-24 24 16,24 0-16,-49 0 0,0 25 15,0-25-15,-25 25 0,24 0 16,-24 0-16,0-24 0,0 24 16,0 0-16,0 24 0,0-24 0,0 0 15,0 0-15,-24 0 0,-1 25 0,25-25 16,-25 25-16,0-25 15,-25 25-15,1 0 0,24-25 0,0 24 16,25-24-16,-25 25 0,1-25 16,-26 25-16,50-25 0,-25 0 0,25 25 15,0-25-15,-25 0 0,25 0 16,-24 0-16,24 0 0,0 0 15,0 0-15,0 0 0,0 0 0,0 0 0,0 0 16,0 0-16,0 0 16,0 0-16,0 0 0,0 0 15,0 0-15,24-25 16,26 0-16,-25 25 0,0-25 0,-1 25 15,1-24-15,25-1 0,24 0 16,-49 0-16,25 0 16,-25 25-16,24-24 0,-49 24 15,25-25-15,-25 25 16,0 0-16,0 0 0,0 0 0,0 0 0,0 0 15,0 0-15,0 25 0,-25-25 0,25 0 16,-25 0-16,1 24 16,-1 1-16,-25-25 0,25 25 0,0-25 0,1 25 15,-1-25-15,-25 25 16,-24 24-16,49-49 0,0 25 15,0-25-15,25 0 0,-49 25 0,49-25 16,0 0-16,0 0 16,-25 0-16,25 0 0,0 0 15,25 0-15,-25 0 0,25 0 16,-1-25-16,1 25 0,0-25 15,0 25-15,0-25 0,-1 25 16,51-49-16,-50 49 0,-1-25 0,1 25 16,0-25-16,25 0 0,-25 1 15,24 24-15,-49-25 0,25 25 16,0-25-16,-25 25 0,0 0 15,0 0-15,0 0 16,-25 25-16,0-25 0,-24 25 16,24-1-16,-25 1 0,0 0 15,1 0-15,24 0 0,0-25 16,-24 24-16,24 1 0,-25 0 15,50-25-15,-25 25 0,1-25 16,24 0-16,0 0 0,0 0 16,0 0-16,24 0 0,1-25 15,0 25-15,49-50 0,-49 50 16,25-24-16,-25 24 0,-1-25 0,1 0 0,25 25 15,-25-25-15,0 0 0,-1 25 0,1-24 0,0-1 16,0 25-16,0-25 0,-1 25 16,1-25-16,25 0 0,-50 25 15,25-24-15,-25 24 0,24 0 16,-24 0-16,0 0 0,-24 0 0,24 0 15</inkml:trace>
  <inkml:trace contextRef="#ctx0" brushRef="#br0" timeOffset="62275.5618">2877 8731 0,'0'0'0,"0"0"0,-24 0 16,24 0-16,0 0 15,0 0-15,0 0 0,-25 25 0,25-25 16,0 0-16,-25 0 0,25 0 0,0 25 16,-25-25-16,0 0 15,25 25-15,-24-25 0,-1 24 16,25-24-16,-25 0 15,25 25 1,-25-25-16,25 0 0,0 0 0,0 0 16,0 25-16,0-25 0,0 0 15,0 0-15,0 25 0,0-25 0,0 0 0,0 0 16,25 25-16,-25-25 15,0 24-15,25 1 0,0-25 16,-25 0-16,24 25 0,-24-25 16,25 25-16,0 0 0,-25-25 15,25 25-15,-25-1 0,25 1 0,-25-25 16,24 25-16,-24-25 0,0 25 0,0-25 15,25 0-15,-25 25 0,0-25 0,0 24 16,0-24-16,0 25 0,0-25 0,-25 0 16,25 25-16,0-25 0,0 25 0,-24-25 0,24 25 15,-25-25-15,25 24 0,0-24 16,-50 25-16,50-25 0,-25 25 0,1 0 0,24-25 15,-25 0-15,25 25 0,0-25 16,-25 0-16,25 0 0,0 0 0,-25 0 16,25 0-16,0 0 0,0 0 0,0 0 15,0 0-15,0 0 0,0 0 0,0 0 16,0 0-16,0-25 0,0 25 0,0 0 15,0 0-15,0 0 0,0 0 16,25 0-16,-25-25 0,25 25 16,-25 0-16,25 0 0,-25 0 15,24 0-15,1 0 0,-25 25 0,0-25 16,25 0-16,-25 25 0,0-25 15,25 24-15,-25 1 0,25 0 16,-25 0-16,24 0 16,-24-1-16,0 1 0,25 0 0,-25-25 15,0 25-15,0 0 0,25-1 16,-25 1-16,0-25 0,0 0 0,0 25 0,0-25 15,25 25-15,-25-25 0,0 25 16,25-1 0,-25-24-16,24 25 0,-24-25 15,0 0-15,25 25 0,-25-25 0,25 0 0,0 0 16,-25 0-16,25 0 0,-25 0 0,49 0 15,-24-25-15,-25 25 0,50 0 16,-26-25 0,1 25-16</inkml:trace>
  <inkml:trace contextRef="#ctx0" brushRef="#br0" timeOffset="63383.6252">4142 8359 0,'-24'0'15,"24"0"-15,0 0 0,0 0 0,0 0 16,0-25-1,0 25-15,0 0 0,0 0 16,0 0-16,0 0 0,0 0 16,0 0-16,24 0 15,-24 0-15,25 0 0,0 0 16,25 0-16,-50 0 15,24 0-15,-24 0 0,25 25 0,-25-25 0,25 0 16,-25 25-16,25-25 0,-25 25 0,0-25 16,0 25-16,25-25 0,-25 24 15,0-24-15,0 25 0,0 25 16,-25-25-16,25-1 15,0-24-15,0 50 0,0-50 0,0 25 16,0-25-16,0 25 16,0-1-16,25-24 15,-25 25-15,24-25 16,-24 25-16,0-25 0,25 0 15,0 25-15,-25-25 0,0 25 16,25-25 0,-25 24-16,0-24 0,25 0 0,-25 25 0,0 0 15,24-25-15,-24 0 0,0 25 16,0-25-16,25 25 15,-25-1-15,25 1 0,-25 0 0,0-25 16,0 25-16,0-25 0,25 0 0,-25 25 16,0-25-16,0 25 0,25-25 0,-25 0 15,0 24-15,0 1 0,24-25 16,-24 25-16,0-25 0,0 0 15,25 0-15,-25 25 16,0-25-16,0 25 16,0-25-16,25 0 0,-25 24 15,0-24-15,-25 0 16,25 25-16,-49 25 0,24-50 0,25 25 0,-25-1 15,0-24-15,0 25 16,-49 25-16,-25 24 0,49-24 16,1-50-16,24 25 0</inkml:trace>
  <inkml:trace contextRef="#ctx0" brushRef="#br0" timeOffset="100058.723">3448 10691 0,'0'0'16,"0"0"-16,0 0 15,0 0-15,0 0 0,0 0 0,25 0 16,-25 0-16,0 0 0,0-25 15,0 25-15,24-25 0,1 0 16,-25 25-16,50-24 16,-25-1-16,-1-25 0,1 25 15,0 1-15,0-1 0,-25 25 16,25-25-16,-25 25 0,25-25 15,-25 25-15,0 0 0,0 0 16,0 0-16,0 0 0,-25 25 16,25-25-16,0 0 0,-25 25 0,0-25 15,25 25-15,-25-1 0,0-24 16,1 25-16,-1 0 15,-25 0-15,50-25 0,-49 25 16,49-25-16,-25 24 0,25-24 0,-25 0 16,25 0-16,0 0 0,0 0 0,0 0 15,0 0-15,0 0 0,0 0 16,25 0-16,-25 0 15,25-24-15,-1-1 0,1 0 0,0 25 16,0-25-16,0 0 0,-1 25 16,26-24-16,-25-1 0,0 25 15,24-25-15,-49 0 16,50 25-16,-50 0 0,0 0 0,0 0 0,0 0 15,0 0-15,0 0 0,0 25 16,-25-25-16,25 0 0,-25 25 16,1-25-16,-1 25 0,-25-1 15,25 1-15,0-25 0,25 0 0,-24 25 16,-1-25-16,-25 25 0,50 0 15,-25-25-15,25 0 0,-24 24 0,24-24 16,0 0-16,-25 0 16,25 0-16,0 0 0,25 0 0,-25 0 15,24-24-15,-24 24 0,25 0 0,0-25 16,0 25-16,-25-25 0,25 25 0,24-25 15,-24 0-15,0 25 0,0-24 0,-25 24 0,25 0 0,-1-25 16,-24 25-16,25 0 0,-25-25 0,25 25 16,-25 0-16,0 0 0,0 0 15,0 0-15,-25 25 16,0 0-16,1-25 0,24 0 0,-25 24 15,0-24-15,0 25 0,0-25 0,0 25 0,1-25 16,-1 25-16,25-25 16,-25 0-16,25 0 0,0 0 15,0 0 1,0 0-16,25 0 0,-25 0 0,0 0 0,25-25 15,-1 25-15,-24 0 0,50-25 16,-25 0-16,0 1 0,0 24 0,24-50 16,-49 50-16,25-25 0,0 25 0,-25 0 15,25-25-15,-25 25 0,0 0 0,24-24 16,-24 24-16,0 0 0,0 0 15,-24 24-15,-1-24 16,0 25 0,0 0-16,-24 0 0,49-25 0,-25 25 0,0-25 0,25 24 15,-25-24-15,0 0 0,25 25 16,0-25-16,-25 0 0,25 0 0,0 0 0,0 0 15,0 25-15,0-25 0,0 0 0,0 0 16,25-25-16,-25 25 0,25 0 0,-25 0 16,25 0-16,-25-25 0,25 25 0,-25 0 15,25-24-15,-1-1 0,1 25 0,-25 0 16,25-25-16,0 25 0,0 0 15,-25 0-15,24-25 0,-24 25 0</inkml:trace>
  <inkml:trace contextRef="#ctx0" brushRef="#br0" timeOffset="133125.6143">14287 12105 0,'0'-25'0,"0"25"0,0 0 16,0 0-16,0 0 0,0 0 0,0-25 15,0 25 1,0 0-16,-24 0 16,-1 0-16,25 0 0,0 0 0,-25 0 15,25 0-15,0 0 0,0 0 16,-25 0-16,25 25 0,-25-25 0,25 0 0,0 0 15,-24 0 1,-1 0-16,25 0 0,-25 25 16,0-25-16,25 24 0,-25-24 15,25 0-15,-24 25 0,24-25 0,0 0 16,-25 25-16,25-25 0,0 0 15,-25 25-15,25-25 16,0 25-16,-25 0 0,25-25 0,0 0 16,0 0-16,0 24 0,0-24 0,0 0 0,0 25 15,0 0-15,-25-25 0,25 25 0,0-25 16,0 0-1,0 49-15,0-24 0,0-25 16,0 25-16,0-25 0,0 25 16,25 0-16,-25-25 15,0 24-15,0-24 0,25 25 0,-25-25 16,0 25-16,0-25 15,25 25-15,-25 0 16,0-25-16,25 24 16,-25-24-16,24 0 0,-24 25 15,25-25-15,-25 0 0,0 0 0,25 0 16,-25 0-16,25 25 0,-25-25 0,0 0 15,25 0-15,-25 25 0,24-25 16,-24 0-16,25 0 0,-25 0 0,0 0 16,25 0-16,-25 25 15,25-25-15,-25 0 0,25 0 16,-1 0-16,1 0 15,-25 0-15,0 0 0,25 24 0,-25-24 16,25 0-16,-25 0 0,25 0 0,-25 25 16,25-25-16,-25 0 15,24 0-15,-24 0 0,25 25 16,-25-25-16,50 0 15,-50 0-15,0 0 0,25 0 0,-25 0 0,0 0 16,24 0-16,-24 0 0,0 0 0,25 0 16,-25 0-16,0 0 0,25 0 0,-25 0 0,0 0 15,0 0-15,25 0 16,-25 0-16,25 0 15,-1 0-15,-24-25 0,0 25 0,25 0 16,-25 0-16,0 0 16,25 0-16,-25 0 0,0 0 15,25 0 1,-25 0-16,25 0 0,-25 0 0,0 0 15,24-25-15,-24 25 16,25 0-16,0 0 0,-25 0 0,0 0 16,25-24-16,-25 24 0,0 0 0,25 0 15,-25 0-15,0 0 16,24-25-16,-24 25 0,0 0 15,0 0-15,25 0 0,-25 0 16,0-25-16,25 25 0,-25 0 16,0 0-16,25-25 0,-25 25 15,0 0-15,0-25 0,0 25 0,25-24 16,-25 24-16,0 0 0,0-25 15,24 25-15,-24 0 0,0-25 16,0 25-16,0-25 0,25 25 16,-25-25-16,0 25 0,0-24 0,0 24 0,0 0 15,0 0-15,0-25 0,25 25 16,-25 0-16,0-25 0,0 25 15,0 0-15,0 0 0,0 0 0,0 0 0,0 0 16,0-25 0,-25 25-16,25 0 0,0 0 0,0-25 0,0 25 15,0 0-15,0-24 0,-25 24 0,25 0 16,0-25-16,0 25 0,0-25 15,0 25-15,-24-25 16,24 25-16,0 0 0,0-25 0,0 25 0,0 0 16,-25 0-16,25 0 15,0-24-15,-25 24 0,25 0 16,0 0-16,0 0 0,0-25 0,0 25 15,-25 0-15,25 0 0,0 0 0,0-25 16,-25 25-16,25 0 16,0 0-16,-24-25 15,24 25-15,0 0 0,-25 0 16,25-25-16,0 25 0,0 0 0,-25 0 15,25 0-15,0 0 0,0 0 16,-25-25-16,25 25 0,0 0 16,0 0-16,-25 0 0,25-24 15,0 24-15,0 0 0,0 0 0,-24 0 16,24 0-16,0 0 0,0 0 0,-25 0 0,25 0 15,0-25-15,-25 25 16,0 0-16,25 0 0,0 0 0,0 0 16,-25 0-16,25 0 0,0 0 15,-24 0-15,24 0 16,0 0-16,0 0 0,0 0 15,-25 0-15,25 0 0,0 0 0,-25 0 16,25 0-16,0 0 16,-25 0-16,25 0 0,0 0 0,-25 0 15,25 0-15,0 0 0,0 0 0,-24 0 16,24 0-16,0 0 0,0 0 0,0 0 15,-25 0-15,25 0 0,0 0 16,-25 0-16,25 0 0,0 0 16,0 0-16,0 0 0,-25 0 0,25 0 15,0 0-15,0 0 0,0 0 16,-25 0-16,25 0 0,0 0 15,-24 0-15,24 0 0,0 0 16,-25 0-16,25 0 16,0 0-16,-25 0 15,25 0-15,-25 0 0,25 25 16,0-25-16,0 0 0,-25 0 15,25 0-15,0 0 0,0 0 0,-25 0 16,25 0-16,0 0 0,0 0 0,0 0 16,-24 0-16,24 0 0,0 0 15,0 0-15,-25 0 16,25 0-16,0 0 0,0 0 0,-25 0 15,25 0-15,0 0 16,0 0-16,0 0 0,0 0 16,-25 0-16,25 0 15,0 0-15,0 0 0,0 24 0,0-24 16,0 0-16,-25 0 0,25 0 15,-24 0-15,24 25 16,-25-25-16,25 0 0,-25 0 0,25 0 16,0 25-16,-25-25 0,25 0 0</inkml:trace>
  <inkml:trace contextRef="#ctx0" brushRef="#br0" timeOffset="155978.9209">14362 13022 0,'0'0'16,"0"0"-16,0 0 0,0 0 0,0 0 0,0 0 15,0 0-15,0 0 16,0-24-16,0 24 0,0 0 0,0 0 15,0 0-15,0 0 16,0 0-16,0 0 0,0 0 0,0 0 16,0 0-16,0 0 0,-25 0 15,25 0-15,-25 0 16,25 0-16,0 0 0,0 0 0,-25 0 15,25 0-15,0 0 0,0 0 0,-24 0 16,24 0-16,-25 24 0,0-24 16,25 0-16,-25 25 15,0 0-15,1-25 0,-1 25 16,25-25-16,0 0 0,-25 0 0,25 25 15,0-25-15,-25 24 0,25-24 16,-25 0-16,25 0 0,0 25 0,0-25 16,-24 0-16,24 25 0,0-25 0,0 0 0,-25 0 15,25 25-15,-25 0 16,25-25-16,0 25 0,0-25 15,-25 0-15,25 24 0,0-24 16,0 25-16,0-25 16,0 25-16,0-25 0,0 25 0,0-25 15,0 25 1,0-25-16,0 24 0,0-24 0,25 0 15,-25 0-15,0 0 0,0 25 16,0-25-16,25 0 0,-25 25 0,0-25 16,0 0-16,0 0 0,0 0 0,0 25 15,25-25-15,-25 0 0,0 0 16,24 25-16,-24-25 0,0 0 0,25 0 15,-25 0-15,0 24 0,0-24 0,25 0 16,-25 0-16,25 0 0,-25 0 16,25 25-16,-1-25 15,-24 0-15,0 0 16,25 0-16,-25 0 0,25 25 0,-25-25 0,0 0 15,0 0-15,25 0 0,-25 0 16,0 0-16,25 0 0,-1 0 0,-24 0 16,0 0-16,25 0 0,-25 25 15,25-25-15,-25 0 0,25 0 0,-25 0 0,0 0 16,25 0-16,-25 25 0,25-25 0,-25 0 15,0 0-15,0 0 0,0 0 16,24 0-16,-24 0 0,25 0 16,-25 0-16,0 0 0,25 0 15,-25 0-15,25 0 0,-25 0 0,0 0 0,25 0 0,-25 0 16,0 0-16,24 0 15,-24 0-15,0 0 0,25 0 16,-25 0-16,0 0 0,0 0 0,25 0 16,-25-25-16,0 25 0,0 0 0,25 0 15,-25 0-15,25 0 0,-25 0 0,0 0 16,24-25-16,-24 25 0,25 0 0,-25 0 0,0 0 15,25 0-15,-25-25 16,25 25-16,-25 0 0,25 0 0,-25 0 16,24 0-16,-24 0 0,0 0 15,0 0-15,25-25 0,-25 25 0,25 0 16,-25 0-16,0 0 15,25-24-15,-25 24 0,25 0 16,-25 0-16,24-25 0,-24 25 16,25 0-16,-25 0 0,25-25 15,-25 25-15,25 0 0,-25 0 16,0 0-16,25-25 0,-25 25 15,0 0-15,24-25 0,-24 25 16,0 0-16,0-24 0,0 24 0,0 0 16,0 0-16,0 0 0,0-25 0,0 25 0,0 0 15,0 0-15,0-25 16,0 25-16,0-25 0,0 25 15,0-25-15,0 25 0,0 0 0,0-24 16,0 24-16,0-25 0,0 25 16,0-25-16,0 25 0,0 0 0,0 0 15,0 0-15,0 0 16,0-25-1,-24 25-15,-1 0 0,25-25 0,0 25 16,0 0-16,-25-25 0,25 25 16,0 0-16,0-24 0,-25-1 15,25 25-15,0 0 16,0-25-16,0 25 0,0 0 0,-25 0 15,25 0-15,0 0 0,0 0 0,0 0 16,0-25-16,0 25 0,0 0 16,-24 0-16,24 0 0,0 0 15,-25 0-15,25 0 0,0-25 0,-25 25 16,25 0-16,0 0 15,-25 0-15,0-24 16,25 24-16,0 0 16,-24 0-16,24 0 15,0 0-15,-25-25 0,25 25 16,0 0-16,-25 0 0,25 0 15,0 0-15,-25 0 16,0 0-16,25 0 0,0 0 16,-24 0-16,24 0 0,0 0 15,0 0-15,-25-25 0,25 25 16,0 0-16,0 0 0,0 0 15,-25 0-15,25 0 16,0 0-16,-25 0 0,0 0 0,25 0 16,-24 0-16,24 25 15,0-25-15,-25 0 0,0 0 0,0 0 16,25 0-16,-25 25 15,25-25-15,-24 0 0,-1 0 16,25 0-16,-25 24 0,25-24 16,0 0-16,0 0 0,-25 0 15,25 0-15,0 0 0,0 0 0,-25 0 16,0 25-16,25-25 0</inkml:trace>
  <inkml:trace contextRef="#ctx0" brushRef="#br0" timeOffset="176379.0883">14387 13965 0,'0'0'16,"-25"0"-1,25 0-15,0 0 0,0-25 16,0 25 0,0 0-16,0 0 0,0 0 15,0-25-15,0 25 0,0 0 16,0 0-16,0 0 15,0 0-15,-25 0 0,25 0 0,0 0 16,0 0-16,0 0 16,-25-24-16,25 24 15,0 0-15,0 0 0,-25 0 0,25 0 0,0 0 16,0 0-16,-24 0 0,24 0 15,-25 24 1,0-24-16,25 0 16,-25 25-16,0 0 0,1-25 15,24 0-15,0 0 0,-25 25 16,25-25-16,-25 25 0,25-25 0,-25 0 0,25 24 15,0-24-15,0 0 0,-25 0 0,25 25 0,0-25 16,0 0-16,-24 25 0,24-25 0,0 25 16,0-25-16,-25 25 15,25-25-15,0 24 16,0 1-16,-25 0 0,25-25 15,0 0-15,0 0 0,0 25 16,0-25-16,0 25 16,0-25-1,25 49-15,-25-24 0,25-25 16,-25 50-16,24-50 15,-24 25-15,25-1 0,-25-24 16,0 25-16,50 0 0,-50-25 0,0 25 0,25-25 16,-25 0-1,49 0-15,-24 0 0,0 0 0,-25 0 16,25 0-16,-1 0 15,1 0-15,-25 0 0,25 0 0,-25 0 0,25 0 16,-25 0-16,25 0 0,-25 0 16,0 0-16,25 25 0,-25-25 15,24 0-15,1 0 16,-25 0-16,25 0 0,-25 0 0,0 0 0,25 0 15,-25 0-15,0 0 0,25 0 0,-25 0 0,0 0 0,24 0 16,-24 0 0,25 0-16,-25 0 0,25 0 15,-25 0-15,25 0 0,-25-25 16,25 25-16,-25 0 15,24 0-15,1 0 0,-25 0 0,25-25 0,-25 25 16,0 0-16,0 0 0,25 0 16,-25 0-16,0 0 0,25 0 0,-25 0 15,0-25-15,24 25 0,-24 0 0,0 0 16,25-25-16,0 25 0,-25 0 0,0 0 15,25-24 1,-25 24-16,25-25 0,-25 25 0,0 0 16,0 0-16,0 0 15,24-25-15,-24 25 0,0 0 0,0 0 16,0-25-1,0 25-15,25-25 0,-25 0 0,0 25 16,0-24-16,0 24 0,0-25 0,0 25 16,25-25-16,-25 0 0,0 25 15,0-25-15,0 1 0,25-1 16,-25 0-1,0-25-15,0 26 0,0 24 16,0-25-16,0 25 0,-25-25 16,25 25-16,0-25 0,0 25 0,0 0 15,-25 0-15,25-25 0,0 25 16,0 0-16,-25 0 0,25 0 15,0-24-15,-24 24 0,24 0 0,0 0 0,-25-25 16,25 25-16,-25-25 16,25 25-16,-25-25 0,25 25 0,0 0 15,0 0-15,-25-25 0,25 25 0,0 0 16,-24 0-16,24 0 0,0 0 0,0-24 0,-25 24 15,25 0-15,0 0 0,0 0 0,-25 0 16,25 0-16,0 0 0,-25 0 16,25 0-16,-25 0 0,25 0 0,0-25 15,0 25-15,-24 0 0,24 0 0,-25 0 16,25 0-16,0 0 0,-25 0 0,25 0 15,0 0-15,-25 0 16,25 0-16,-25 0 0,25 0 0,0 0 16,-24 0-16,-1 0 15,25 25-15,-25-25 0,25 0 0,-25 0 16,25 0-16,0 0 15,-25 24-15,1-24 16,24 0-16,-25 0 0,0 0 16,25 0-16,-25 0 0,0 0 15,25 0-15,-25 0 0,1 0 0,24 0 16,-25 0-16,0 0 0,25 0 15,0 0-15,-25 0 0,25 0 0,-25 0 16,1 0-16,24 25 0,0-25 16,-25 0-16,25 0 15,-25 0-15,25 0 0,0 0 0,0 0 16,-25 0-16,25 0 15,0 25-15,-25-25 16,25 25-16,-24 0 0,24-25 16,0 0-16,0 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7361B-9EE3-994B-868D-94E57ECC4CDF}"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389FE-FF97-1F48-937B-066F4523CFC6}" type="slidenum">
              <a:rPr lang="en-US" smtClean="0"/>
              <a:t>‹#›</a:t>
            </a:fld>
            <a:endParaRPr lang="en-US"/>
          </a:p>
        </p:txBody>
      </p:sp>
    </p:spTree>
    <p:extLst>
      <p:ext uri="{BB962C8B-B14F-4D97-AF65-F5344CB8AC3E}">
        <p14:creationId xmlns:p14="http://schemas.microsoft.com/office/powerpoint/2010/main" val="1641692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1EF0294-BA0C-4110-B8DB-C2B339294AD3}" type="slidenum">
              <a:rPr lang="en-US" altLang="en-US" sz="1400" smtClean="0"/>
              <a:pPr>
                <a:spcBef>
                  <a:spcPct val="0"/>
                </a:spcBef>
                <a:buClrTx/>
                <a:buFontTx/>
                <a:buNone/>
              </a:pPr>
              <a:t>25</a:t>
            </a:fld>
            <a:endParaRPr lang="en-US" altLang="en-US" sz="1400" smtClean="0"/>
          </a:p>
        </p:txBody>
      </p:sp>
      <p:sp>
        <p:nvSpPr>
          <p:cNvPr id="14339"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47070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56513CB-B5C6-794C-B9FC-914286F7D4D4}"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t>‹#›</a:t>
            </a:fld>
            <a:endParaRPr lang="en-US"/>
          </a:p>
        </p:txBody>
      </p:sp>
    </p:spTree>
    <p:extLst>
      <p:ext uri="{BB962C8B-B14F-4D97-AF65-F5344CB8AC3E}">
        <p14:creationId xmlns:p14="http://schemas.microsoft.com/office/powerpoint/2010/main" val="130595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6513CB-B5C6-794C-B9FC-914286F7D4D4}"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t>‹#›</a:t>
            </a:fld>
            <a:endParaRPr lang="en-US"/>
          </a:p>
        </p:txBody>
      </p:sp>
    </p:spTree>
    <p:extLst>
      <p:ext uri="{BB962C8B-B14F-4D97-AF65-F5344CB8AC3E}">
        <p14:creationId xmlns:p14="http://schemas.microsoft.com/office/powerpoint/2010/main" val="173424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6513CB-B5C6-794C-B9FC-914286F7D4D4}"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t>‹#›</a:t>
            </a:fld>
            <a:endParaRPr lang="en-US"/>
          </a:p>
        </p:txBody>
      </p:sp>
    </p:spTree>
    <p:extLst>
      <p:ext uri="{BB962C8B-B14F-4D97-AF65-F5344CB8AC3E}">
        <p14:creationId xmlns:p14="http://schemas.microsoft.com/office/powerpoint/2010/main" val="1767909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0" y="273629"/>
            <a:ext cx="10965120" cy="1140600"/>
          </a:xfrm>
        </p:spPr>
        <p:txBody>
          <a:bodyPr/>
          <a:lstStyle/>
          <a:p>
            <a:r>
              <a:rPr lang="en-US" smtClean="0"/>
              <a:t>Click to edit Master title style</a:t>
            </a:r>
            <a:endParaRPr lang="en-IN"/>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9FDBFB69-9085-48C6-B8C7-14CA34C24CFC}" type="slidenum">
              <a:rPr lang="en-US" altLang="en-US"/>
              <a:pPr>
                <a:defRPr/>
              </a:pPr>
              <a:t>‹#›</a:t>
            </a:fld>
            <a:endParaRPr lang="en-US" altLang="en-US"/>
          </a:p>
        </p:txBody>
      </p:sp>
    </p:spTree>
    <p:extLst>
      <p:ext uri="{BB962C8B-B14F-4D97-AF65-F5344CB8AC3E}">
        <p14:creationId xmlns:p14="http://schemas.microsoft.com/office/powerpoint/2010/main" val="172237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804" y="95617"/>
            <a:ext cx="10515600" cy="1325563"/>
          </a:xfrm>
        </p:spPr>
        <p:txBody>
          <a:bodyPr/>
          <a:lstStyle>
            <a:lvl1pPr>
              <a:defRPr>
                <a:latin typeface="Century Schoolbook" charset="0"/>
                <a:ea typeface="Century Schoolbook" charset="0"/>
                <a:cs typeface="Century Schoolbook"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6513CB-B5C6-794C-B9FC-914286F7D4D4}"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t>‹#›</a:t>
            </a:fld>
            <a:endParaRPr lang="en-US"/>
          </a:p>
        </p:txBody>
      </p:sp>
      <p:sp>
        <p:nvSpPr>
          <p:cNvPr id="7" name="TextBox 6"/>
          <p:cNvSpPr txBox="1"/>
          <p:nvPr userDrawn="1"/>
        </p:nvSpPr>
        <p:spPr>
          <a:xfrm>
            <a:off x="10849517" y="6457890"/>
            <a:ext cx="1342483" cy="400110"/>
          </a:xfrm>
          <a:prstGeom prst="rect">
            <a:avLst/>
          </a:prstGeom>
          <a:noFill/>
        </p:spPr>
        <p:txBody>
          <a:bodyPr wrap="none" rtlCol="0">
            <a:spAutoFit/>
          </a:bodyPr>
          <a:lstStyle/>
          <a:p>
            <a:r>
              <a:rPr lang="en-US" sz="2000"/>
              <a:t>Andrew Ng</a:t>
            </a:r>
          </a:p>
        </p:txBody>
      </p:sp>
    </p:spTree>
    <p:extLst>
      <p:ext uri="{BB962C8B-B14F-4D97-AF65-F5344CB8AC3E}">
        <p14:creationId xmlns:p14="http://schemas.microsoft.com/office/powerpoint/2010/main" val="1924712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6513CB-B5C6-794C-B9FC-914286F7D4D4}"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t>‹#›</a:t>
            </a:fld>
            <a:endParaRPr lang="en-US"/>
          </a:p>
        </p:txBody>
      </p:sp>
    </p:spTree>
    <p:extLst>
      <p:ext uri="{BB962C8B-B14F-4D97-AF65-F5344CB8AC3E}">
        <p14:creationId xmlns:p14="http://schemas.microsoft.com/office/powerpoint/2010/main" val="1091451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6513CB-B5C6-794C-B9FC-914286F7D4D4}"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t>‹#›</a:t>
            </a:fld>
            <a:endParaRPr lang="en-US"/>
          </a:p>
        </p:txBody>
      </p:sp>
    </p:spTree>
    <p:extLst>
      <p:ext uri="{BB962C8B-B14F-4D97-AF65-F5344CB8AC3E}">
        <p14:creationId xmlns:p14="http://schemas.microsoft.com/office/powerpoint/2010/main" val="21678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6513CB-B5C6-794C-B9FC-914286F7D4D4}"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7227A-95DB-DE4A-82CE-83A3DDE0C863}" type="slidenum">
              <a:rPr lang="en-US" smtClean="0"/>
              <a:t>‹#›</a:t>
            </a:fld>
            <a:endParaRPr lang="en-US"/>
          </a:p>
        </p:txBody>
      </p:sp>
    </p:spTree>
    <p:extLst>
      <p:ext uri="{BB962C8B-B14F-4D97-AF65-F5344CB8AC3E}">
        <p14:creationId xmlns:p14="http://schemas.microsoft.com/office/powerpoint/2010/main" val="141134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6513CB-B5C6-794C-B9FC-914286F7D4D4}"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7227A-95DB-DE4A-82CE-83A3DDE0C863}" type="slidenum">
              <a:rPr lang="en-US" smtClean="0"/>
              <a:t>‹#›</a:t>
            </a:fld>
            <a:endParaRPr lang="en-US"/>
          </a:p>
        </p:txBody>
      </p:sp>
    </p:spTree>
    <p:extLst>
      <p:ext uri="{BB962C8B-B14F-4D97-AF65-F5344CB8AC3E}">
        <p14:creationId xmlns:p14="http://schemas.microsoft.com/office/powerpoint/2010/main" val="156834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513CB-B5C6-794C-B9FC-914286F7D4D4}"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7227A-95DB-DE4A-82CE-83A3DDE0C863}" type="slidenum">
              <a:rPr lang="en-US" smtClean="0"/>
              <a:t>‹#›</a:t>
            </a:fld>
            <a:endParaRPr lang="en-US"/>
          </a:p>
        </p:txBody>
      </p:sp>
    </p:spTree>
    <p:extLst>
      <p:ext uri="{BB962C8B-B14F-4D97-AF65-F5344CB8AC3E}">
        <p14:creationId xmlns:p14="http://schemas.microsoft.com/office/powerpoint/2010/main" val="1041359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6513CB-B5C6-794C-B9FC-914286F7D4D4}"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t>‹#›</a:t>
            </a:fld>
            <a:endParaRPr lang="en-US"/>
          </a:p>
        </p:txBody>
      </p:sp>
    </p:spTree>
    <p:extLst>
      <p:ext uri="{BB962C8B-B14F-4D97-AF65-F5344CB8AC3E}">
        <p14:creationId xmlns:p14="http://schemas.microsoft.com/office/powerpoint/2010/main" val="145007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6513CB-B5C6-794C-B9FC-914286F7D4D4}"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t>‹#›</a:t>
            </a:fld>
            <a:endParaRPr lang="en-US"/>
          </a:p>
        </p:txBody>
      </p:sp>
    </p:spTree>
    <p:extLst>
      <p:ext uri="{BB962C8B-B14F-4D97-AF65-F5344CB8AC3E}">
        <p14:creationId xmlns:p14="http://schemas.microsoft.com/office/powerpoint/2010/main" val="188654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513CB-B5C6-794C-B9FC-914286F7D4D4}" type="datetimeFigureOut">
              <a:rPr lang="en-US" smtClean="0"/>
              <a:t>4/11/2022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7227A-95DB-DE4A-82CE-83A3DDE0C863}" type="slidenum">
              <a:rPr lang="en-US" smtClean="0"/>
              <a:t>‹#›</a:t>
            </a:fld>
            <a:endParaRPr lang="en-US"/>
          </a:p>
        </p:txBody>
      </p:sp>
    </p:spTree>
    <p:extLst>
      <p:ext uri="{BB962C8B-B14F-4D97-AF65-F5344CB8AC3E}">
        <p14:creationId xmlns:p14="http://schemas.microsoft.com/office/powerpoint/2010/main" val="434634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9.emf"/><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ustomXml" Target="../ink/ink9.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85.emf"/><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customXml" Target="../ink/ink10.xml"/><Relationship Id="rId5" Type="http://schemas.openxmlformats.org/officeDocument/2006/relationships/image" Target="../media/image10.emf"/><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87.em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90.emf"/><Relationship Id="rId4" Type="http://schemas.openxmlformats.org/officeDocument/2006/relationships/customXml" Target="../ink/ink12.xml"/></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92.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95.emf"/><Relationship Id="rId4" Type="http://schemas.openxmlformats.org/officeDocument/2006/relationships/customXml" Target="../ink/ink14.xml"/></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97.emf"/></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99.emf"/></Relationships>
</file>

<file path=ppt/slides/_rels/slide1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102.emf"/></Relationships>
</file>

<file path=ppt/slides/_rels/slide2.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customXml" Target="../ink/ink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customXml" Target="../ink/ink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customXml" Target="../ink/ink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medium.com/@timothycarlen/understanding-the-map-evaluation-metric-for-object-detection-a07fe6962cf3" TargetMode="External"/><Relationship Id="rId2" Type="http://schemas.openxmlformats.org/officeDocument/2006/relationships/hyperlink" Target="https://github.com/rafaelpadilla/Object-Detection-Metrics" TargetMode="External"/><Relationship Id="rId1" Type="http://schemas.openxmlformats.org/officeDocument/2006/relationships/slideLayout" Target="../slideLayouts/slideLayout1.xml"/><Relationship Id="rId5" Type="http://schemas.openxmlformats.org/officeDocument/2006/relationships/image" Target="../media/image106.emf"/><Relationship Id="rId4" Type="http://schemas.openxmlformats.org/officeDocument/2006/relationships/customXml" Target="../ink/ink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customXml" Target="../ink/ink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customXml" Target="../ink/ink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customXml" Target="../ink/ink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customXml" Target="../ink/ink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customXml" Target="../ink/ink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0.emf"/><Relationship Id="rId4"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0616" y="985378"/>
            <a:ext cx="6239800" cy="1827004"/>
          </a:xfrm>
        </p:spPr>
        <p:txBody>
          <a:bodyPr>
            <a:noAutofit/>
          </a:bodyPr>
          <a:lstStyle/>
          <a:p>
            <a:r>
              <a:rPr lang="en-US" sz="6600" dirty="0"/>
              <a:t>Object Detection</a:t>
            </a:r>
          </a:p>
        </p:txBody>
      </p:sp>
      <p:sp>
        <p:nvSpPr>
          <p:cNvPr id="7" name="TextBox 6"/>
          <p:cNvSpPr txBox="1"/>
          <p:nvPr/>
        </p:nvSpPr>
        <p:spPr>
          <a:xfrm>
            <a:off x="1092530" y="1187097"/>
            <a:ext cx="2980706" cy="3088019"/>
          </a:xfrm>
          <a:prstGeom prst="rect">
            <a:avLst/>
          </a:prstGeom>
          <a:noFill/>
        </p:spPr>
        <p:txBody>
          <a:bodyPr wrap="square" rtlCol="0">
            <a:spAutoFit/>
          </a:bodyPr>
          <a:lstStyle/>
          <a:p>
            <a:endParaRPr lang="en-US"/>
          </a:p>
        </p:txBody>
      </p:sp>
      <p:cxnSp>
        <p:nvCxnSpPr>
          <p:cNvPr id="10" name="Straight Connector 9"/>
          <p:cNvCxnSpPr/>
          <p:nvPr/>
        </p:nvCxnSpPr>
        <p:spPr>
          <a:xfrm>
            <a:off x="4836353" y="3410417"/>
            <a:ext cx="6908326" cy="17737"/>
          </a:xfrm>
          <a:prstGeom prst="line">
            <a:avLst/>
          </a:prstGeom>
          <a:ln w="19050" cmpd="sng">
            <a:solidFill>
              <a:schemeClr val="tx1">
                <a:lumMod val="75000"/>
                <a:lumOff val="25000"/>
              </a:schemeClr>
            </a:solidFill>
            <a:miter lim="800000"/>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607640" y="4223880"/>
              <a:ext cx="360" cy="18000"/>
            </p14:xfrm>
          </p:contentPart>
        </mc:Choice>
        <mc:Fallback xmlns="">
          <p:pic>
            <p:nvPicPr>
              <p:cNvPr id="3" name="Ink 2"/>
              <p:cNvPicPr/>
              <p:nvPr/>
            </p:nvPicPr>
            <p:blipFill>
              <a:blip r:embed="rId3"/>
              <a:stretch>
                <a:fillRect/>
              </a:stretch>
            </p:blipFill>
            <p:spPr>
              <a:xfrm>
                <a:off x="4598280" y="4214520"/>
                <a:ext cx="19080" cy="36720"/>
              </a:xfrm>
              <a:prstGeom prst="rect">
                <a:avLst/>
              </a:prstGeom>
            </p:spPr>
          </p:pic>
        </mc:Fallback>
      </mc:AlternateContent>
    </p:spTree>
    <p:extLst>
      <p:ext uri="{BB962C8B-B14F-4D97-AF65-F5344CB8AC3E}">
        <p14:creationId xmlns:p14="http://schemas.microsoft.com/office/powerpoint/2010/main" val="1199354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10</a:t>
            </a:fld>
            <a:endParaRPr lang="en-US" altLang="en-US">
              <a:solidFill>
                <a:srgbClr val="898989"/>
              </a:solidFill>
              <a:latin typeface="Comic Sans MS" panose="030F0702030302020204" pitchFamily="66" charset="0"/>
            </a:endParaRPr>
          </a:p>
        </p:txBody>
      </p:sp>
      <p:sp>
        <p:nvSpPr>
          <p:cNvPr id="4" name="TextBox 3"/>
          <p:cNvSpPr txBox="1"/>
          <p:nvPr/>
        </p:nvSpPr>
        <p:spPr>
          <a:xfrm>
            <a:off x="1828800" y="609601"/>
            <a:ext cx="8534400" cy="1015663"/>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latin typeface="Comic Sans MS" panose="030F0702030302020204" pitchFamily="66" charset="0"/>
              </a:rPr>
              <a:t>TP or FP: </a:t>
            </a:r>
            <a:r>
              <a:rPr lang="en-IN" sz="1500" dirty="0">
                <a:latin typeface="Comic Sans MS" panose="030F0702030302020204" pitchFamily="66" charset="0"/>
              </a:rPr>
              <a:t>(Note: Images with the detection and the ground truth of one specific class)</a:t>
            </a: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p:txBody>
      </p:sp>
      <p:pic>
        <p:nvPicPr>
          <p:cNvPr id="5" name="Picture 4"/>
          <p:cNvPicPr>
            <a:picLocks noChangeAspect="1"/>
          </p:cNvPicPr>
          <p:nvPr/>
        </p:nvPicPr>
        <p:blipFill>
          <a:blip r:embed="rId2"/>
          <a:stretch>
            <a:fillRect/>
          </a:stretch>
        </p:blipFill>
        <p:spPr>
          <a:xfrm>
            <a:off x="1828801" y="990601"/>
            <a:ext cx="8699412" cy="2879669"/>
          </a:xfrm>
          <a:prstGeom prst="rect">
            <a:avLst/>
          </a:prstGeom>
        </p:spPr>
      </p:pic>
      <p:pic>
        <p:nvPicPr>
          <p:cNvPr id="7" name="Picture 6"/>
          <p:cNvPicPr>
            <a:picLocks noChangeAspect="1"/>
          </p:cNvPicPr>
          <p:nvPr/>
        </p:nvPicPr>
        <p:blipFill>
          <a:blip r:embed="rId3"/>
          <a:stretch>
            <a:fillRect/>
          </a:stretch>
        </p:blipFill>
        <p:spPr>
          <a:xfrm>
            <a:off x="1752600" y="3997656"/>
            <a:ext cx="3906124" cy="2819400"/>
          </a:xfrm>
          <a:prstGeom prst="rect">
            <a:avLst/>
          </a:prstGeom>
        </p:spPr>
      </p:pic>
      <p:pic>
        <p:nvPicPr>
          <p:cNvPr id="8" name="Picture 7"/>
          <p:cNvPicPr>
            <a:picLocks noChangeAspect="1"/>
          </p:cNvPicPr>
          <p:nvPr/>
        </p:nvPicPr>
        <p:blipFill>
          <a:blip r:embed="rId4"/>
          <a:stretch>
            <a:fillRect/>
          </a:stretch>
        </p:blipFill>
        <p:spPr>
          <a:xfrm>
            <a:off x="5858749" y="4278565"/>
            <a:ext cx="4552076" cy="2530530"/>
          </a:xfrm>
          <a:prstGeom prst="rect">
            <a:avLst/>
          </a:prstGeom>
        </p:spPr>
      </p:pic>
      <p:pic>
        <p:nvPicPr>
          <p:cNvPr id="9" name="Picture 8"/>
          <p:cNvPicPr>
            <a:picLocks noChangeAspect="1"/>
          </p:cNvPicPr>
          <p:nvPr/>
        </p:nvPicPr>
        <p:blipFill>
          <a:blip r:embed="rId5"/>
          <a:stretch>
            <a:fillRect/>
          </a:stretch>
        </p:blipFill>
        <p:spPr>
          <a:xfrm>
            <a:off x="5830908" y="3914630"/>
            <a:ext cx="4607758" cy="415906"/>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276840" y="1598400"/>
              <a:ext cx="5161680" cy="3634920"/>
            </p14:xfrm>
          </p:contentPart>
        </mc:Choice>
        <mc:Fallback xmlns="">
          <p:pic>
            <p:nvPicPr>
              <p:cNvPr id="2" name="Ink 1"/>
              <p:cNvPicPr/>
              <p:nvPr/>
            </p:nvPicPr>
            <p:blipFill>
              <a:blip r:embed="rId7"/>
              <a:stretch>
                <a:fillRect/>
              </a:stretch>
            </p:blipFill>
            <p:spPr>
              <a:xfrm>
                <a:off x="267480" y="1589040"/>
                <a:ext cx="5180400" cy="3653640"/>
              </a:xfrm>
              <a:prstGeom prst="rect">
                <a:avLst/>
              </a:prstGeom>
            </p:spPr>
          </p:pic>
        </mc:Fallback>
      </mc:AlternateContent>
    </p:spTree>
    <p:extLst>
      <p:ext uri="{BB962C8B-B14F-4D97-AF65-F5344CB8AC3E}">
        <p14:creationId xmlns:p14="http://schemas.microsoft.com/office/powerpoint/2010/main" val="3996672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11</a:t>
            </a:fld>
            <a:endParaRPr lang="en-US" altLang="en-US">
              <a:solidFill>
                <a:srgbClr val="898989"/>
              </a:solidFill>
              <a:latin typeface="Comic Sans MS" panose="030F0702030302020204" pitchFamily="66" charset="0"/>
            </a:endParaRPr>
          </a:p>
        </p:txBody>
      </p:sp>
      <p:sp>
        <p:nvSpPr>
          <p:cNvPr id="4" name="TextBox 3"/>
          <p:cNvSpPr txBox="1"/>
          <p:nvPr/>
        </p:nvSpPr>
        <p:spPr>
          <a:xfrm>
            <a:off x="1828800" y="609601"/>
            <a:ext cx="8534400" cy="1015663"/>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latin typeface="Comic Sans MS" panose="030F0702030302020204" pitchFamily="66" charset="0"/>
              </a:rPr>
              <a:t>Precision and Recall:</a:t>
            </a: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1875694" y="1066801"/>
            <a:ext cx="8401051" cy="3033713"/>
          </a:xfrm>
          <a:prstGeom prst="rect">
            <a:avLst/>
          </a:prstGeom>
        </p:spPr>
      </p:pic>
      <p:pic>
        <p:nvPicPr>
          <p:cNvPr id="3" name="Picture 2"/>
          <p:cNvPicPr>
            <a:picLocks noChangeAspect="1"/>
          </p:cNvPicPr>
          <p:nvPr/>
        </p:nvPicPr>
        <p:blipFill>
          <a:blip r:embed="rId3"/>
          <a:stretch>
            <a:fillRect/>
          </a:stretch>
        </p:blipFill>
        <p:spPr>
          <a:xfrm>
            <a:off x="6414448" y="4177352"/>
            <a:ext cx="4088243" cy="460258"/>
          </a:xfrm>
          <a:prstGeom prst="rect">
            <a:avLst/>
          </a:prstGeom>
        </p:spPr>
      </p:pic>
      <p:pic>
        <p:nvPicPr>
          <p:cNvPr id="7" name="Picture 6"/>
          <p:cNvPicPr>
            <a:picLocks noChangeAspect="1"/>
          </p:cNvPicPr>
          <p:nvPr/>
        </p:nvPicPr>
        <p:blipFill>
          <a:blip r:embed="rId3"/>
          <a:stretch>
            <a:fillRect/>
          </a:stretch>
        </p:blipFill>
        <p:spPr>
          <a:xfrm>
            <a:off x="1676400" y="4191000"/>
            <a:ext cx="4645068" cy="539556"/>
          </a:xfrm>
          <a:prstGeom prst="rect">
            <a:avLst/>
          </a:prstGeom>
        </p:spPr>
      </p:pic>
      <p:pic>
        <p:nvPicPr>
          <p:cNvPr id="8" name="Picture 7"/>
          <p:cNvPicPr>
            <a:picLocks noChangeAspect="1"/>
          </p:cNvPicPr>
          <p:nvPr/>
        </p:nvPicPr>
        <p:blipFill>
          <a:blip r:embed="rId4"/>
          <a:stretch>
            <a:fillRect/>
          </a:stretch>
        </p:blipFill>
        <p:spPr>
          <a:xfrm>
            <a:off x="1676400" y="4780216"/>
            <a:ext cx="4645075" cy="1939033"/>
          </a:xfrm>
          <a:prstGeom prst="rect">
            <a:avLst/>
          </a:prstGeom>
        </p:spPr>
      </p:pic>
      <p:pic>
        <p:nvPicPr>
          <p:cNvPr id="9" name="Picture 8"/>
          <p:cNvPicPr>
            <a:picLocks noChangeAspect="1"/>
          </p:cNvPicPr>
          <p:nvPr/>
        </p:nvPicPr>
        <p:blipFill>
          <a:blip r:embed="rId5">
            <a:lum bright="-20000" contrast="40000"/>
          </a:blip>
          <a:stretch>
            <a:fillRect/>
          </a:stretch>
        </p:blipFill>
        <p:spPr>
          <a:xfrm>
            <a:off x="6432115" y="4580710"/>
            <a:ext cx="4070577" cy="2138539"/>
          </a:xfrm>
          <a:prstGeom prst="rect">
            <a:avLst/>
          </a:prstGeom>
        </p:spPr>
      </p:pic>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4339800" y="5777640"/>
              <a:ext cx="527400" cy="393120"/>
            </p14:xfrm>
          </p:contentPart>
        </mc:Choice>
        <mc:Fallback xmlns="">
          <p:pic>
            <p:nvPicPr>
              <p:cNvPr id="5" name="Ink 4"/>
              <p:cNvPicPr/>
              <p:nvPr/>
            </p:nvPicPr>
            <p:blipFill>
              <a:blip r:embed="rId7"/>
              <a:stretch>
                <a:fillRect/>
              </a:stretch>
            </p:blipFill>
            <p:spPr>
              <a:xfrm>
                <a:off x="4330440" y="5768280"/>
                <a:ext cx="546120" cy="411840"/>
              </a:xfrm>
              <a:prstGeom prst="rect">
                <a:avLst/>
              </a:prstGeom>
            </p:spPr>
          </p:pic>
        </mc:Fallback>
      </mc:AlternateContent>
    </p:spTree>
    <p:extLst>
      <p:ext uri="{BB962C8B-B14F-4D97-AF65-F5344CB8AC3E}">
        <p14:creationId xmlns:p14="http://schemas.microsoft.com/office/powerpoint/2010/main" val="72383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12</a:t>
            </a:fld>
            <a:endParaRPr lang="en-US" altLang="en-US">
              <a:solidFill>
                <a:srgbClr val="898989"/>
              </a:solidFill>
              <a:latin typeface="Comic Sans MS" panose="030F0702030302020204" pitchFamily="66" charset="0"/>
            </a:endParaRPr>
          </a:p>
        </p:txBody>
      </p:sp>
      <p:sp>
        <p:nvSpPr>
          <p:cNvPr id="4" name="TextBox 3"/>
          <p:cNvSpPr txBox="1"/>
          <p:nvPr/>
        </p:nvSpPr>
        <p:spPr>
          <a:xfrm>
            <a:off x="1828800" y="685801"/>
            <a:ext cx="8534400" cy="6217087"/>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latin typeface="Comic Sans MS" panose="030F0702030302020204" pitchFamily="66" charset="0"/>
              </a:rPr>
              <a:t>Precision and Recall:</a:t>
            </a:r>
          </a:p>
          <a:p>
            <a:pPr marL="742950" lvl="1" indent="-285750" algn="just">
              <a:buFont typeface="Wingdings" panose="05000000000000000000" pitchFamily="2" charset="2"/>
              <a:buChar char="Ø"/>
            </a:pPr>
            <a:r>
              <a:rPr lang="en-IN" dirty="0">
                <a:latin typeface="Comic Sans MS" panose="030F0702030302020204" pitchFamily="66" charset="0"/>
              </a:rPr>
              <a:t>There are </a:t>
            </a:r>
            <a:r>
              <a:rPr lang="en-IN" b="1" dirty="0">
                <a:latin typeface="Comic Sans MS" panose="030F0702030302020204" pitchFamily="66" charset="0"/>
              </a:rPr>
              <a:t>7 images with 15 ground truth objects</a:t>
            </a:r>
            <a:r>
              <a:rPr lang="en-IN" dirty="0">
                <a:latin typeface="Comic Sans MS" panose="030F0702030302020204" pitchFamily="66" charset="0"/>
              </a:rPr>
              <a:t> represented by the green bounding boxes and 24 detected objects represented by the red bounding boxes. Each detected object has a confidence level and is identified by a letter (A,B,...,Y).</a:t>
            </a:r>
          </a:p>
          <a:p>
            <a:pPr marL="742950" lvl="1" indent="-285750" algn="just">
              <a:buFont typeface="Wingdings" panose="05000000000000000000" pitchFamily="2" charset="2"/>
              <a:buChar char="Ø"/>
            </a:pPr>
            <a:endParaRPr lang="en-IN" dirty="0">
              <a:latin typeface="Comic Sans MS" panose="030F0702030302020204" pitchFamily="66" charset="0"/>
            </a:endParaRPr>
          </a:p>
          <a:p>
            <a:pPr marL="742950" lvl="1" indent="-285750" algn="just">
              <a:buFont typeface="Wingdings" panose="05000000000000000000" pitchFamily="2" charset="2"/>
              <a:buChar char="Ø"/>
            </a:pPr>
            <a:r>
              <a:rPr lang="en-IN" dirty="0">
                <a:latin typeface="Comic Sans MS" panose="030F0702030302020204" pitchFamily="66" charset="0"/>
              </a:rPr>
              <a:t>The table shows the bounding boxes with their corresponding confidences. The last column identifies the detections as TP or FP. In this example, </a:t>
            </a:r>
            <a:r>
              <a:rPr lang="en-IN" b="1" dirty="0">
                <a:latin typeface="Comic Sans MS" panose="030F0702030302020204" pitchFamily="66" charset="0"/>
              </a:rPr>
              <a:t>a TP is considered if IOU  30%</a:t>
            </a:r>
            <a:r>
              <a:rPr lang="en-IN" dirty="0">
                <a:latin typeface="Comic Sans MS" panose="030F0702030302020204" pitchFamily="66" charset="0"/>
              </a:rPr>
              <a:t>, otherwise it is a FP. By looking at the images above we can roughly tell if the detections are TP or FP.</a:t>
            </a:r>
          </a:p>
          <a:p>
            <a:pPr marL="742950" lvl="1" indent="-285750" algn="just">
              <a:buFont typeface="Wingdings" panose="05000000000000000000" pitchFamily="2" charset="2"/>
              <a:buChar char="Ø"/>
            </a:pPr>
            <a:endParaRPr lang="en-IN" dirty="0">
              <a:latin typeface="Comic Sans MS" panose="030F0702030302020204" pitchFamily="66" charset="0"/>
            </a:endParaRPr>
          </a:p>
          <a:p>
            <a:pPr marL="742950" lvl="1" indent="-285750" algn="just">
              <a:buFont typeface="Wingdings" panose="05000000000000000000" pitchFamily="2" charset="2"/>
              <a:buChar char="Ø"/>
            </a:pPr>
            <a:r>
              <a:rPr lang="en-IN" b="1" dirty="0">
                <a:latin typeface="Comic Sans MS" panose="030F0702030302020204" pitchFamily="66" charset="0"/>
              </a:rPr>
              <a:t>In some images there are more than one detection overlapping a ground truth (Images 2, 3, 4, 5, 6 and 7). For those cases the detection with the highest IOU is taken, discarding the other detections.</a:t>
            </a:r>
            <a:r>
              <a:rPr lang="en-IN" dirty="0">
                <a:latin typeface="Comic Sans MS" panose="030F0702030302020204" pitchFamily="66" charset="0"/>
              </a:rPr>
              <a:t> </a:t>
            </a:r>
          </a:p>
          <a:p>
            <a:pPr marL="742950" lvl="1" indent="-285750" algn="just">
              <a:buFont typeface="Wingdings" panose="05000000000000000000" pitchFamily="2" charset="2"/>
              <a:buChar char="Ø"/>
            </a:pPr>
            <a:endParaRPr lang="en-IN" dirty="0">
              <a:latin typeface="Comic Sans MS" panose="030F0702030302020204" pitchFamily="66" charset="0"/>
            </a:endParaRPr>
          </a:p>
          <a:p>
            <a:pPr marL="742950" lvl="1" indent="-285750" algn="just">
              <a:buFont typeface="Wingdings" panose="05000000000000000000" pitchFamily="2" charset="2"/>
              <a:buChar char="Ø"/>
            </a:pPr>
            <a:r>
              <a:rPr lang="en-IN" dirty="0">
                <a:latin typeface="Comic Sans MS" panose="030F0702030302020204" pitchFamily="66" charset="0"/>
              </a:rPr>
              <a:t>The Precision x Recall curve is plotted by calculating the precision and recall values of the accumulated TP or FP detections. For this, first we need to order the detections by their confidences, then we calculate the precision and recall for each accumulated detection as shown in the table below:</a:t>
            </a:r>
            <a:endParaRPr lang="en-IN" sz="1700" dirty="0">
              <a:latin typeface="Comic Sans MS" panose="030F0702030302020204" pitchFamily="66" charset="0"/>
            </a:endParaRPr>
          </a:p>
        </p:txBody>
      </p:sp>
    </p:spTree>
    <p:extLst>
      <p:ext uri="{BB962C8B-B14F-4D97-AF65-F5344CB8AC3E}">
        <p14:creationId xmlns:p14="http://schemas.microsoft.com/office/powerpoint/2010/main" val="3112953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13</a:t>
            </a:fld>
            <a:endParaRPr lang="en-US" altLang="en-US">
              <a:solidFill>
                <a:srgbClr val="898989"/>
              </a:solidFill>
              <a:latin typeface="Comic Sans MS" panose="030F0702030302020204" pitchFamily="66" charset="0"/>
            </a:endParaRPr>
          </a:p>
        </p:txBody>
      </p:sp>
      <p:sp>
        <p:nvSpPr>
          <p:cNvPr id="4" name="TextBox 3"/>
          <p:cNvSpPr txBox="1"/>
          <p:nvPr/>
        </p:nvSpPr>
        <p:spPr>
          <a:xfrm>
            <a:off x="1828800" y="685801"/>
            <a:ext cx="8534400" cy="1015663"/>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latin typeface="Comic Sans MS" panose="030F0702030302020204" pitchFamily="66" charset="0"/>
              </a:rPr>
              <a:t>Precision and Recall:</a:t>
            </a: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p:txBody>
      </p:sp>
      <p:pic>
        <p:nvPicPr>
          <p:cNvPr id="5" name="Picture 4"/>
          <p:cNvPicPr>
            <a:picLocks noChangeAspect="1"/>
          </p:cNvPicPr>
          <p:nvPr/>
        </p:nvPicPr>
        <p:blipFill>
          <a:blip r:embed="rId2"/>
          <a:stretch>
            <a:fillRect/>
          </a:stretch>
        </p:blipFill>
        <p:spPr>
          <a:xfrm>
            <a:off x="2522472" y="1147762"/>
            <a:ext cx="7535929" cy="542813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071800" y="500040"/>
              <a:ext cx="8813880" cy="6215400"/>
            </p14:xfrm>
          </p:contentPart>
        </mc:Choice>
        <mc:Fallback xmlns="">
          <p:pic>
            <p:nvPicPr>
              <p:cNvPr id="2" name="Ink 1"/>
              <p:cNvPicPr/>
              <p:nvPr/>
            </p:nvPicPr>
            <p:blipFill>
              <a:blip r:embed="rId4"/>
              <a:stretch>
                <a:fillRect/>
              </a:stretch>
            </p:blipFill>
            <p:spPr>
              <a:xfrm>
                <a:off x="2062440" y="490680"/>
                <a:ext cx="8832600" cy="6234120"/>
              </a:xfrm>
              <a:prstGeom prst="rect">
                <a:avLst/>
              </a:prstGeom>
            </p:spPr>
          </p:pic>
        </mc:Fallback>
      </mc:AlternateContent>
    </p:spTree>
    <p:extLst>
      <p:ext uri="{BB962C8B-B14F-4D97-AF65-F5344CB8AC3E}">
        <p14:creationId xmlns:p14="http://schemas.microsoft.com/office/powerpoint/2010/main" val="2113397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14</a:t>
            </a:fld>
            <a:endParaRPr lang="en-US" altLang="en-US">
              <a:solidFill>
                <a:srgbClr val="898989"/>
              </a:solidFill>
              <a:latin typeface="Comic Sans MS" panose="030F0702030302020204" pitchFamily="66" charset="0"/>
            </a:endParaRPr>
          </a:p>
        </p:txBody>
      </p:sp>
      <p:sp>
        <p:nvSpPr>
          <p:cNvPr id="4" name="TextBox 3"/>
          <p:cNvSpPr txBox="1"/>
          <p:nvPr/>
        </p:nvSpPr>
        <p:spPr>
          <a:xfrm>
            <a:off x="1828800" y="685801"/>
            <a:ext cx="8534400" cy="1015663"/>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latin typeface="Comic Sans MS" panose="030F0702030302020204" pitchFamily="66" charset="0"/>
              </a:rPr>
              <a:t>Precision and Recall:</a:t>
            </a: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2245166" y="1524000"/>
            <a:ext cx="7707638" cy="3664287"/>
          </a:xfrm>
          <a:prstGeom prst="rect">
            <a:avLst/>
          </a:prstGeom>
        </p:spPr>
      </p:pic>
      <p:pic>
        <p:nvPicPr>
          <p:cNvPr id="3" name="Picture 2"/>
          <p:cNvPicPr>
            <a:picLocks noChangeAspect="1"/>
          </p:cNvPicPr>
          <p:nvPr/>
        </p:nvPicPr>
        <p:blipFill>
          <a:blip r:embed="rId3"/>
          <a:stretch>
            <a:fillRect/>
          </a:stretch>
        </p:blipFill>
        <p:spPr>
          <a:xfrm>
            <a:off x="2268120" y="1143001"/>
            <a:ext cx="7661700" cy="356091"/>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8608320" y="4563000"/>
              <a:ext cx="1661040" cy="536040"/>
            </p14:xfrm>
          </p:contentPart>
        </mc:Choice>
        <mc:Fallback xmlns="">
          <p:pic>
            <p:nvPicPr>
              <p:cNvPr id="5" name="Ink 4"/>
              <p:cNvPicPr/>
              <p:nvPr/>
            </p:nvPicPr>
            <p:blipFill>
              <a:blip r:embed="rId5"/>
              <a:stretch>
                <a:fillRect/>
              </a:stretch>
            </p:blipFill>
            <p:spPr>
              <a:xfrm>
                <a:off x="8598960" y="4553640"/>
                <a:ext cx="1679760" cy="554760"/>
              </a:xfrm>
              <a:prstGeom prst="rect">
                <a:avLst/>
              </a:prstGeom>
            </p:spPr>
          </p:pic>
        </mc:Fallback>
      </mc:AlternateContent>
    </p:spTree>
    <p:extLst>
      <p:ext uri="{BB962C8B-B14F-4D97-AF65-F5344CB8AC3E}">
        <p14:creationId xmlns:p14="http://schemas.microsoft.com/office/powerpoint/2010/main" val="3337431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15</a:t>
            </a:fld>
            <a:endParaRPr lang="en-US" altLang="en-US">
              <a:solidFill>
                <a:srgbClr val="898989"/>
              </a:solidFill>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2514601" y="927122"/>
            <a:ext cx="7315199" cy="5854678"/>
          </a:xfrm>
          <a:prstGeom prst="rect">
            <a:avLst/>
          </a:prstGeom>
        </p:spPr>
      </p:pic>
      <p:sp>
        <p:nvSpPr>
          <p:cNvPr id="3" name="TextBox 2"/>
          <p:cNvSpPr txBox="1"/>
          <p:nvPr/>
        </p:nvSpPr>
        <p:spPr>
          <a:xfrm>
            <a:off x="2133600" y="762000"/>
            <a:ext cx="3505200"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Comic Sans MS" panose="030F0702030302020204" pitchFamily="66" charset="0"/>
              </a:rPr>
              <a:t>Precision vs. Recall Curve</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366280" y="1589400"/>
              <a:ext cx="3840120" cy="5081400"/>
            </p14:xfrm>
          </p:contentPart>
        </mc:Choice>
        <mc:Fallback xmlns="">
          <p:pic>
            <p:nvPicPr>
              <p:cNvPr id="4" name="Ink 3"/>
              <p:cNvPicPr/>
              <p:nvPr/>
            </p:nvPicPr>
            <p:blipFill>
              <a:blip r:embed="rId4"/>
              <a:stretch>
                <a:fillRect/>
              </a:stretch>
            </p:blipFill>
            <p:spPr>
              <a:xfrm>
                <a:off x="2356920" y="1580040"/>
                <a:ext cx="3858840" cy="5100120"/>
              </a:xfrm>
              <a:prstGeom prst="rect">
                <a:avLst/>
              </a:prstGeom>
            </p:spPr>
          </p:pic>
        </mc:Fallback>
      </mc:AlternateContent>
    </p:spTree>
    <p:extLst>
      <p:ext uri="{BB962C8B-B14F-4D97-AF65-F5344CB8AC3E}">
        <p14:creationId xmlns:p14="http://schemas.microsoft.com/office/powerpoint/2010/main" val="1039640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16</a:t>
            </a:fld>
            <a:endParaRPr lang="en-US" altLang="en-US">
              <a:solidFill>
                <a:srgbClr val="898989"/>
              </a:solidFill>
              <a:latin typeface="Comic Sans MS" panose="030F0702030302020204" pitchFamily="66" charset="0"/>
            </a:endParaRPr>
          </a:p>
        </p:txBody>
      </p:sp>
      <p:sp>
        <p:nvSpPr>
          <p:cNvPr id="3" name="TextBox 2"/>
          <p:cNvSpPr txBox="1"/>
          <p:nvPr/>
        </p:nvSpPr>
        <p:spPr>
          <a:xfrm>
            <a:off x="2133600" y="685800"/>
            <a:ext cx="7772400" cy="381000"/>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Comic Sans MS" panose="030F0702030302020204" pitchFamily="66" charset="0"/>
              </a:rPr>
              <a:t>Calculating the 11-point interpolation</a:t>
            </a:r>
          </a:p>
        </p:txBody>
      </p:sp>
      <p:pic>
        <p:nvPicPr>
          <p:cNvPr id="5" name="Picture 4"/>
          <p:cNvPicPr>
            <a:picLocks noChangeAspect="1"/>
          </p:cNvPicPr>
          <p:nvPr/>
        </p:nvPicPr>
        <p:blipFill>
          <a:blip r:embed="rId2"/>
          <a:stretch>
            <a:fillRect/>
          </a:stretch>
        </p:blipFill>
        <p:spPr>
          <a:xfrm>
            <a:off x="2819400" y="1058554"/>
            <a:ext cx="6477000" cy="4171950"/>
          </a:xfrm>
          <a:prstGeom prst="rect">
            <a:avLst/>
          </a:prstGeom>
        </p:spPr>
      </p:pic>
      <p:pic>
        <p:nvPicPr>
          <p:cNvPr id="8" name="Picture 7"/>
          <p:cNvPicPr>
            <a:picLocks noChangeAspect="1"/>
          </p:cNvPicPr>
          <p:nvPr/>
        </p:nvPicPr>
        <p:blipFill>
          <a:blip r:embed="rId3"/>
          <a:stretch>
            <a:fillRect/>
          </a:stretch>
        </p:blipFill>
        <p:spPr>
          <a:xfrm>
            <a:off x="2362200" y="5230504"/>
            <a:ext cx="7239000" cy="1551296"/>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286000" y="348120"/>
              <a:ext cx="8546040" cy="6465600"/>
            </p14:xfrm>
          </p:contentPart>
        </mc:Choice>
        <mc:Fallback xmlns="">
          <p:pic>
            <p:nvPicPr>
              <p:cNvPr id="2" name="Ink 1"/>
              <p:cNvPicPr/>
              <p:nvPr/>
            </p:nvPicPr>
            <p:blipFill>
              <a:blip r:embed="rId5"/>
              <a:stretch>
                <a:fillRect/>
              </a:stretch>
            </p:blipFill>
            <p:spPr>
              <a:xfrm>
                <a:off x="2276640" y="338760"/>
                <a:ext cx="8564760" cy="6484320"/>
              </a:xfrm>
              <a:prstGeom prst="rect">
                <a:avLst/>
              </a:prstGeom>
            </p:spPr>
          </p:pic>
        </mc:Fallback>
      </mc:AlternateContent>
    </p:spTree>
    <p:extLst>
      <p:ext uri="{BB962C8B-B14F-4D97-AF65-F5344CB8AC3E}">
        <p14:creationId xmlns:p14="http://schemas.microsoft.com/office/powerpoint/2010/main" val="447520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17</a:t>
            </a:fld>
            <a:endParaRPr lang="en-US" altLang="en-US">
              <a:solidFill>
                <a:srgbClr val="898989"/>
              </a:solidFill>
              <a:latin typeface="Comic Sans MS" panose="030F0702030302020204" pitchFamily="66" charset="0"/>
            </a:endParaRPr>
          </a:p>
        </p:txBody>
      </p:sp>
      <p:sp>
        <p:nvSpPr>
          <p:cNvPr id="3" name="TextBox 2"/>
          <p:cNvSpPr txBox="1"/>
          <p:nvPr/>
        </p:nvSpPr>
        <p:spPr>
          <a:xfrm>
            <a:off x="2133600" y="685800"/>
            <a:ext cx="7772400" cy="381000"/>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Comic Sans MS" panose="030F0702030302020204" pitchFamily="66" charset="0"/>
              </a:rPr>
              <a:t>Calculating the interpolation performed in all points</a:t>
            </a:r>
          </a:p>
        </p:txBody>
      </p:sp>
      <p:pic>
        <p:nvPicPr>
          <p:cNvPr id="2" name="Picture 1"/>
          <p:cNvPicPr>
            <a:picLocks noChangeAspect="1"/>
          </p:cNvPicPr>
          <p:nvPr/>
        </p:nvPicPr>
        <p:blipFill>
          <a:blip r:embed="rId2"/>
          <a:stretch>
            <a:fillRect/>
          </a:stretch>
        </p:blipFill>
        <p:spPr>
          <a:xfrm>
            <a:off x="3183206" y="1338262"/>
            <a:ext cx="6341795" cy="4910138"/>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027320" y="660960"/>
              <a:ext cx="6724440" cy="4697280"/>
            </p14:xfrm>
          </p:contentPart>
        </mc:Choice>
        <mc:Fallback xmlns="">
          <p:pic>
            <p:nvPicPr>
              <p:cNvPr id="4" name="Ink 3"/>
              <p:cNvPicPr/>
              <p:nvPr/>
            </p:nvPicPr>
            <p:blipFill>
              <a:blip r:embed="rId4"/>
              <a:stretch>
                <a:fillRect/>
              </a:stretch>
            </p:blipFill>
            <p:spPr>
              <a:xfrm>
                <a:off x="4017960" y="651600"/>
                <a:ext cx="6743160" cy="4716000"/>
              </a:xfrm>
              <a:prstGeom prst="rect">
                <a:avLst/>
              </a:prstGeom>
            </p:spPr>
          </p:pic>
        </mc:Fallback>
      </mc:AlternateContent>
    </p:spTree>
    <p:extLst>
      <p:ext uri="{BB962C8B-B14F-4D97-AF65-F5344CB8AC3E}">
        <p14:creationId xmlns:p14="http://schemas.microsoft.com/office/powerpoint/2010/main" val="1980766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18</a:t>
            </a:fld>
            <a:endParaRPr lang="en-US" altLang="en-US">
              <a:solidFill>
                <a:srgbClr val="898989"/>
              </a:solidFill>
              <a:latin typeface="Comic Sans MS" panose="030F0702030302020204" pitchFamily="66" charset="0"/>
            </a:endParaRPr>
          </a:p>
        </p:txBody>
      </p:sp>
      <p:sp>
        <p:nvSpPr>
          <p:cNvPr id="3" name="TextBox 2"/>
          <p:cNvSpPr txBox="1"/>
          <p:nvPr/>
        </p:nvSpPr>
        <p:spPr>
          <a:xfrm>
            <a:off x="2133600" y="685800"/>
            <a:ext cx="7772400" cy="381000"/>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Comic Sans MS" panose="030F0702030302020204" pitchFamily="66" charset="0"/>
              </a:rPr>
              <a:t>Calculating the interpolation performed in all points</a:t>
            </a:r>
          </a:p>
        </p:txBody>
      </p:sp>
      <p:pic>
        <p:nvPicPr>
          <p:cNvPr id="4" name="Picture 3"/>
          <p:cNvPicPr>
            <a:picLocks noChangeAspect="1"/>
          </p:cNvPicPr>
          <p:nvPr/>
        </p:nvPicPr>
        <p:blipFill>
          <a:blip r:embed="rId2"/>
          <a:stretch>
            <a:fillRect/>
          </a:stretch>
        </p:blipFill>
        <p:spPr>
          <a:xfrm>
            <a:off x="2819400" y="1191784"/>
            <a:ext cx="6629400" cy="513281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357720" y="3027240"/>
              <a:ext cx="5652720" cy="3214800"/>
            </p14:xfrm>
          </p:contentPart>
        </mc:Choice>
        <mc:Fallback xmlns="">
          <p:pic>
            <p:nvPicPr>
              <p:cNvPr id="2" name="Ink 1"/>
              <p:cNvPicPr/>
              <p:nvPr/>
            </p:nvPicPr>
            <p:blipFill>
              <a:blip r:embed="rId4"/>
              <a:stretch>
                <a:fillRect/>
              </a:stretch>
            </p:blipFill>
            <p:spPr>
              <a:xfrm>
                <a:off x="3348360" y="3017880"/>
                <a:ext cx="5671440" cy="3233520"/>
              </a:xfrm>
              <a:prstGeom prst="rect">
                <a:avLst/>
              </a:prstGeom>
            </p:spPr>
          </p:pic>
        </mc:Fallback>
      </mc:AlternateContent>
    </p:spTree>
    <p:extLst>
      <p:ext uri="{BB962C8B-B14F-4D97-AF65-F5344CB8AC3E}">
        <p14:creationId xmlns:p14="http://schemas.microsoft.com/office/powerpoint/2010/main" val="3770150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19</a:t>
            </a:fld>
            <a:endParaRPr lang="en-US" altLang="en-US">
              <a:solidFill>
                <a:srgbClr val="898989"/>
              </a:solidFill>
              <a:latin typeface="Comic Sans MS" panose="030F0702030302020204" pitchFamily="66" charset="0"/>
            </a:endParaRPr>
          </a:p>
        </p:txBody>
      </p:sp>
      <p:sp>
        <p:nvSpPr>
          <p:cNvPr id="3" name="TextBox 2"/>
          <p:cNvSpPr txBox="1"/>
          <p:nvPr/>
        </p:nvSpPr>
        <p:spPr>
          <a:xfrm>
            <a:off x="2133600" y="685800"/>
            <a:ext cx="7772400" cy="381000"/>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Comic Sans MS" panose="030F0702030302020204" pitchFamily="66" charset="0"/>
              </a:rPr>
              <a:t>Calculating the interpolation performed in all points</a:t>
            </a:r>
          </a:p>
        </p:txBody>
      </p:sp>
      <p:pic>
        <p:nvPicPr>
          <p:cNvPr id="2" name="Picture 1"/>
          <p:cNvPicPr>
            <a:picLocks noChangeAspect="1"/>
          </p:cNvPicPr>
          <p:nvPr/>
        </p:nvPicPr>
        <p:blipFill>
          <a:blip r:embed="rId2"/>
          <a:stretch>
            <a:fillRect/>
          </a:stretch>
        </p:blipFill>
        <p:spPr>
          <a:xfrm>
            <a:off x="2901994" y="1371601"/>
            <a:ext cx="6242006" cy="4020751"/>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866320" y="2723400"/>
              <a:ext cx="3902760" cy="2884680"/>
            </p14:xfrm>
          </p:contentPart>
        </mc:Choice>
        <mc:Fallback xmlns="">
          <p:pic>
            <p:nvPicPr>
              <p:cNvPr id="4" name="Ink 3"/>
              <p:cNvPicPr/>
              <p:nvPr/>
            </p:nvPicPr>
            <p:blipFill>
              <a:blip r:embed="rId4"/>
              <a:stretch>
                <a:fillRect/>
              </a:stretch>
            </p:blipFill>
            <p:spPr>
              <a:xfrm>
                <a:off x="2856960" y="2714040"/>
                <a:ext cx="3921480" cy="2903400"/>
              </a:xfrm>
              <a:prstGeom prst="rect">
                <a:avLst/>
              </a:prstGeom>
            </p:spPr>
          </p:pic>
        </mc:Fallback>
      </mc:AlternateContent>
    </p:spTree>
    <p:extLst>
      <p:ext uri="{BB962C8B-B14F-4D97-AF65-F5344CB8AC3E}">
        <p14:creationId xmlns:p14="http://schemas.microsoft.com/office/powerpoint/2010/main" val="341576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2</a:t>
            </a:fld>
            <a:endParaRPr lang="en-US" altLang="en-US">
              <a:solidFill>
                <a:srgbClr val="898989"/>
              </a:solidFill>
              <a:latin typeface="Comic Sans MS" panose="030F0702030302020204" pitchFamily="66" charset="0"/>
            </a:endParaRPr>
          </a:p>
        </p:txBody>
      </p:sp>
      <p:sp>
        <p:nvSpPr>
          <p:cNvPr id="4" name="TextBox 3"/>
          <p:cNvSpPr txBox="1"/>
          <p:nvPr/>
        </p:nvSpPr>
        <p:spPr>
          <a:xfrm>
            <a:off x="1905000" y="1143001"/>
            <a:ext cx="8534400" cy="1015663"/>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latin typeface="Comic Sans MS" panose="030F0702030302020204" pitchFamily="66" charset="0"/>
              </a:rPr>
              <a:t>True Positive (TP): A correct detection. Detection with IOU ≥ threshold</a:t>
            </a:r>
          </a:p>
          <a:p>
            <a:pPr marL="285750" indent="-285750" algn="just">
              <a:buFont typeface="Wingdings" panose="05000000000000000000" pitchFamily="2" charset="2"/>
              <a:buChar char="Ø"/>
            </a:pPr>
            <a:endParaRPr lang="en-IN" sz="2000" dirty="0">
              <a:latin typeface="Comic Sans MS" panose="030F0702030302020204" pitchFamily="66"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812600" y="1366200"/>
              <a:ext cx="5885280" cy="2054160"/>
            </p14:xfrm>
          </p:contentPart>
        </mc:Choice>
        <mc:Fallback xmlns="">
          <p:pic>
            <p:nvPicPr>
              <p:cNvPr id="2" name="Ink 1"/>
              <p:cNvPicPr/>
              <p:nvPr/>
            </p:nvPicPr>
            <p:blipFill>
              <a:blip r:embed="rId3"/>
              <a:stretch>
                <a:fillRect/>
              </a:stretch>
            </p:blipFill>
            <p:spPr>
              <a:xfrm>
                <a:off x="1803240" y="1356840"/>
                <a:ext cx="5904000" cy="2072880"/>
              </a:xfrm>
              <a:prstGeom prst="rect">
                <a:avLst/>
              </a:prstGeom>
            </p:spPr>
          </p:pic>
        </mc:Fallback>
      </mc:AlternateContent>
    </p:spTree>
    <p:extLst>
      <p:ext uri="{BB962C8B-B14F-4D97-AF65-F5344CB8AC3E}">
        <p14:creationId xmlns:p14="http://schemas.microsoft.com/office/powerpoint/2010/main" val="3971291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20</a:t>
            </a:fld>
            <a:endParaRPr lang="en-US" altLang="en-US">
              <a:solidFill>
                <a:srgbClr val="898989"/>
              </a:solidFill>
              <a:latin typeface="Comic Sans MS" panose="030F0702030302020204" pitchFamily="66" charset="0"/>
            </a:endParaRPr>
          </a:p>
        </p:txBody>
      </p:sp>
      <p:sp>
        <p:nvSpPr>
          <p:cNvPr id="3" name="TextBox 2"/>
          <p:cNvSpPr txBox="1"/>
          <p:nvPr/>
        </p:nvSpPr>
        <p:spPr>
          <a:xfrm>
            <a:off x="2133600" y="685800"/>
            <a:ext cx="8153400" cy="241604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Comic Sans MS" panose="030F0702030302020204" pitchFamily="66" charset="0"/>
              </a:rPr>
              <a:t>Putting it all together</a:t>
            </a:r>
          </a:p>
          <a:p>
            <a:pPr marL="285750" indent="-285750">
              <a:buFont typeface="Wingdings" panose="05000000000000000000" pitchFamily="2" charset="2"/>
              <a:buChar char="Ø"/>
            </a:pPr>
            <a:endParaRPr lang="en-IN" sz="2000" dirty="0">
              <a:latin typeface="Comic Sans MS" panose="030F0702030302020204" pitchFamily="66" charset="0"/>
            </a:endParaRPr>
          </a:p>
          <a:p>
            <a:pPr marL="742950" lvl="1" indent="-285750" algn="just">
              <a:buFont typeface="Wingdings" panose="05000000000000000000" pitchFamily="2" charset="2"/>
              <a:buChar char="Ø"/>
            </a:pPr>
            <a:r>
              <a:rPr lang="en-IN" sz="2000" dirty="0">
                <a:latin typeface="Comic Sans MS" panose="030F0702030302020204" pitchFamily="66" charset="0"/>
              </a:rPr>
              <a:t>Now that we’ve defined Average Precision (AP) and seen how the </a:t>
            </a:r>
            <a:r>
              <a:rPr lang="en-IN" sz="2000" dirty="0" err="1">
                <a:latin typeface="Comic Sans MS" panose="030F0702030302020204" pitchFamily="66" charset="0"/>
              </a:rPr>
              <a:t>IoU</a:t>
            </a:r>
            <a:r>
              <a:rPr lang="en-IN" sz="2000" dirty="0">
                <a:latin typeface="Comic Sans MS" panose="030F0702030302020204" pitchFamily="66" charset="0"/>
              </a:rPr>
              <a:t> threshold affects it, the mean Average Precision or </a:t>
            </a:r>
            <a:r>
              <a:rPr lang="en-IN" sz="2000" dirty="0" err="1">
                <a:latin typeface="Comic Sans MS" panose="030F0702030302020204" pitchFamily="66" charset="0"/>
              </a:rPr>
              <a:t>mAP</a:t>
            </a:r>
            <a:r>
              <a:rPr lang="en-IN" sz="2000" dirty="0">
                <a:latin typeface="Comic Sans MS" panose="030F0702030302020204" pitchFamily="66" charset="0"/>
              </a:rPr>
              <a:t> score is calculated by taking the mean AP over all classes and/or over all </a:t>
            </a:r>
            <a:r>
              <a:rPr lang="en-IN" sz="2000" dirty="0" err="1">
                <a:latin typeface="Comic Sans MS" panose="030F0702030302020204" pitchFamily="66" charset="0"/>
              </a:rPr>
              <a:t>IoU</a:t>
            </a:r>
            <a:r>
              <a:rPr lang="en-IN" sz="2000" dirty="0">
                <a:latin typeface="Comic Sans MS" panose="030F0702030302020204" pitchFamily="66" charset="0"/>
              </a:rPr>
              <a:t> thresholds, depending on the competition. For example:</a:t>
            </a:r>
          </a:p>
          <a:p>
            <a:pPr marL="742950" lvl="1" indent="-285750" algn="just">
              <a:buFont typeface="Wingdings" panose="05000000000000000000" pitchFamily="2" charset="2"/>
              <a:buChar char="Ø"/>
            </a:pPr>
            <a:endParaRPr lang="en-IN" sz="1100" dirty="0">
              <a:latin typeface="Comic Sans MS" panose="030F0702030302020204" pitchFamily="66"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258920" y="2723400"/>
              <a:ext cx="8278200" cy="1116720"/>
            </p14:xfrm>
          </p:contentPart>
        </mc:Choice>
        <mc:Fallback xmlns="">
          <p:pic>
            <p:nvPicPr>
              <p:cNvPr id="2" name="Ink 1"/>
              <p:cNvPicPr/>
              <p:nvPr/>
            </p:nvPicPr>
            <p:blipFill>
              <a:blip r:embed="rId3"/>
              <a:stretch>
                <a:fillRect/>
              </a:stretch>
            </p:blipFill>
            <p:spPr>
              <a:xfrm>
                <a:off x="1249560" y="2714040"/>
                <a:ext cx="8296920" cy="1135440"/>
              </a:xfrm>
              <a:prstGeom prst="rect">
                <a:avLst/>
              </a:prstGeom>
            </p:spPr>
          </p:pic>
        </mc:Fallback>
      </mc:AlternateContent>
    </p:spTree>
    <p:extLst>
      <p:ext uri="{BB962C8B-B14F-4D97-AF65-F5344CB8AC3E}">
        <p14:creationId xmlns:p14="http://schemas.microsoft.com/office/powerpoint/2010/main" val="1498148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21</a:t>
            </a:fld>
            <a:endParaRPr lang="en-US" altLang="en-US">
              <a:solidFill>
                <a:srgbClr val="898989"/>
              </a:solidFill>
              <a:latin typeface="Comic Sans MS" panose="030F0702030302020204" pitchFamily="66" charset="0"/>
            </a:endParaRPr>
          </a:p>
        </p:txBody>
      </p:sp>
      <p:sp>
        <p:nvSpPr>
          <p:cNvPr id="3" name="TextBox 2"/>
          <p:cNvSpPr txBox="1"/>
          <p:nvPr/>
        </p:nvSpPr>
        <p:spPr>
          <a:xfrm>
            <a:off x="2133600" y="685800"/>
            <a:ext cx="8153400" cy="3647152"/>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Comic Sans MS" panose="030F0702030302020204" pitchFamily="66" charset="0"/>
              </a:rPr>
              <a:t>Putting it all together</a:t>
            </a:r>
          </a:p>
          <a:p>
            <a:pPr marL="285750" indent="-285750">
              <a:buFont typeface="Wingdings" panose="05000000000000000000" pitchFamily="2" charset="2"/>
              <a:buChar char="Ø"/>
            </a:pPr>
            <a:endParaRPr lang="en-IN" sz="2000" dirty="0">
              <a:latin typeface="Comic Sans MS" panose="030F0702030302020204" pitchFamily="66" charset="0"/>
            </a:endParaRPr>
          </a:p>
          <a:p>
            <a:pPr marL="742950" lvl="1" indent="-285750" algn="just">
              <a:buFont typeface="Wingdings" panose="05000000000000000000" pitchFamily="2" charset="2"/>
              <a:buChar char="Ø"/>
            </a:pPr>
            <a:r>
              <a:rPr lang="en-IN" sz="2000" dirty="0">
                <a:latin typeface="Comic Sans MS" panose="030F0702030302020204" pitchFamily="66" charset="0"/>
              </a:rPr>
              <a:t>Now that we’ve defined Average Precision (AP) and seen how the </a:t>
            </a:r>
            <a:r>
              <a:rPr lang="en-IN" sz="2000" dirty="0" err="1">
                <a:latin typeface="Comic Sans MS" panose="030F0702030302020204" pitchFamily="66" charset="0"/>
              </a:rPr>
              <a:t>IoU</a:t>
            </a:r>
            <a:r>
              <a:rPr lang="en-IN" sz="2000" dirty="0">
                <a:latin typeface="Comic Sans MS" panose="030F0702030302020204" pitchFamily="66" charset="0"/>
              </a:rPr>
              <a:t> threshold affects it, the mean Average Precision or </a:t>
            </a:r>
            <a:r>
              <a:rPr lang="en-IN" sz="2000" dirty="0" err="1">
                <a:latin typeface="Comic Sans MS" panose="030F0702030302020204" pitchFamily="66" charset="0"/>
              </a:rPr>
              <a:t>mAP</a:t>
            </a:r>
            <a:r>
              <a:rPr lang="en-IN" sz="2000" dirty="0">
                <a:latin typeface="Comic Sans MS" panose="030F0702030302020204" pitchFamily="66" charset="0"/>
              </a:rPr>
              <a:t> score is calculated by taking the mean AP over all classes and/or over all </a:t>
            </a:r>
            <a:r>
              <a:rPr lang="en-IN" sz="2000" dirty="0" err="1">
                <a:latin typeface="Comic Sans MS" panose="030F0702030302020204" pitchFamily="66" charset="0"/>
              </a:rPr>
              <a:t>IoU</a:t>
            </a:r>
            <a:r>
              <a:rPr lang="en-IN" sz="2000" dirty="0">
                <a:latin typeface="Comic Sans MS" panose="030F0702030302020204" pitchFamily="66" charset="0"/>
              </a:rPr>
              <a:t> thresholds, depending on the competition. For example:</a:t>
            </a:r>
          </a:p>
          <a:p>
            <a:pPr marL="742950" lvl="1" indent="-285750" algn="just">
              <a:buFont typeface="Wingdings" panose="05000000000000000000" pitchFamily="2" charset="2"/>
              <a:buChar char="Ø"/>
            </a:pPr>
            <a:endParaRPr lang="en-IN" sz="1100" dirty="0">
              <a:latin typeface="Comic Sans MS" panose="030F0702030302020204" pitchFamily="66" charset="0"/>
            </a:endParaRPr>
          </a:p>
          <a:p>
            <a:pPr marL="1200150" lvl="2" indent="-285750" algn="just">
              <a:buFont typeface="Wingdings" panose="05000000000000000000" pitchFamily="2" charset="2"/>
              <a:buChar char="Ø"/>
            </a:pPr>
            <a:r>
              <a:rPr lang="en-IN" sz="2000" dirty="0">
                <a:latin typeface="Comic Sans MS" panose="030F0702030302020204" pitchFamily="66" charset="0"/>
              </a:rPr>
              <a:t>PASCAL VOC2007 challenge only 1 </a:t>
            </a:r>
            <a:r>
              <a:rPr lang="en-IN" sz="2000" dirty="0" err="1">
                <a:latin typeface="Comic Sans MS" panose="030F0702030302020204" pitchFamily="66" charset="0"/>
              </a:rPr>
              <a:t>IoU</a:t>
            </a:r>
            <a:r>
              <a:rPr lang="en-IN" sz="2000" dirty="0">
                <a:latin typeface="Comic Sans MS" panose="030F0702030302020204" pitchFamily="66" charset="0"/>
              </a:rPr>
              <a:t> threshold was considered: 0.5 so the </a:t>
            </a:r>
            <a:r>
              <a:rPr lang="en-IN" sz="2000" dirty="0" err="1">
                <a:latin typeface="Comic Sans MS" panose="030F0702030302020204" pitchFamily="66" charset="0"/>
              </a:rPr>
              <a:t>mAP</a:t>
            </a:r>
            <a:r>
              <a:rPr lang="en-IN" sz="2000" dirty="0">
                <a:latin typeface="Comic Sans MS" panose="030F0702030302020204" pitchFamily="66" charset="0"/>
              </a:rPr>
              <a:t> was averaged over all 20 object classes.</a:t>
            </a:r>
          </a:p>
          <a:p>
            <a:pPr marL="1200150" lvl="2" indent="-285750" algn="just">
              <a:buFont typeface="Wingdings" panose="05000000000000000000" pitchFamily="2" charset="2"/>
              <a:buChar char="Ø"/>
            </a:pPr>
            <a:endParaRPr lang="en-IN" sz="2000" dirty="0">
              <a:latin typeface="Comic Sans MS" panose="030F0702030302020204" pitchFamily="66"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62680" y="3268440"/>
              <a:ext cx="9724680" cy="2143440"/>
            </p14:xfrm>
          </p:contentPart>
        </mc:Choice>
        <mc:Fallback xmlns="">
          <p:pic>
            <p:nvPicPr>
              <p:cNvPr id="2" name="Ink 1"/>
              <p:cNvPicPr/>
              <p:nvPr/>
            </p:nvPicPr>
            <p:blipFill>
              <a:blip r:embed="rId3"/>
              <a:stretch>
                <a:fillRect/>
              </a:stretch>
            </p:blipFill>
            <p:spPr>
              <a:xfrm>
                <a:off x="553320" y="3259080"/>
                <a:ext cx="9743400" cy="2162160"/>
              </a:xfrm>
              <a:prstGeom prst="rect">
                <a:avLst/>
              </a:prstGeom>
            </p:spPr>
          </p:pic>
        </mc:Fallback>
      </mc:AlternateContent>
    </p:spTree>
    <p:extLst>
      <p:ext uri="{BB962C8B-B14F-4D97-AF65-F5344CB8AC3E}">
        <p14:creationId xmlns:p14="http://schemas.microsoft.com/office/powerpoint/2010/main" val="2818552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22</a:t>
            </a:fld>
            <a:endParaRPr lang="en-US" altLang="en-US">
              <a:solidFill>
                <a:srgbClr val="898989"/>
              </a:solidFill>
              <a:latin typeface="Comic Sans MS" panose="030F0702030302020204" pitchFamily="66" charset="0"/>
            </a:endParaRPr>
          </a:p>
        </p:txBody>
      </p:sp>
      <p:sp>
        <p:nvSpPr>
          <p:cNvPr id="3" name="TextBox 2"/>
          <p:cNvSpPr txBox="1"/>
          <p:nvPr/>
        </p:nvSpPr>
        <p:spPr>
          <a:xfrm>
            <a:off x="2133600" y="685800"/>
            <a:ext cx="8153400" cy="4570482"/>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Comic Sans MS" panose="030F0702030302020204" pitchFamily="66" charset="0"/>
              </a:rPr>
              <a:t>Putting it all together</a:t>
            </a:r>
          </a:p>
          <a:p>
            <a:pPr marL="285750" indent="-285750">
              <a:buFont typeface="Wingdings" panose="05000000000000000000" pitchFamily="2" charset="2"/>
              <a:buChar char="Ø"/>
            </a:pPr>
            <a:endParaRPr lang="en-IN" sz="2000" dirty="0">
              <a:latin typeface="Comic Sans MS" panose="030F0702030302020204" pitchFamily="66" charset="0"/>
            </a:endParaRPr>
          </a:p>
          <a:p>
            <a:pPr marL="742950" lvl="1" indent="-285750" algn="just">
              <a:buFont typeface="Wingdings" panose="05000000000000000000" pitchFamily="2" charset="2"/>
              <a:buChar char="Ø"/>
            </a:pPr>
            <a:r>
              <a:rPr lang="en-IN" sz="2000" dirty="0">
                <a:latin typeface="Comic Sans MS" panose="030F0702030302020204" pitchFamily="66" charset="0"/>
              </a:rPr>
              <a:t>Now that we’ve defined Average Precision (AP) and seen how the </a:t>
            </a:r>
            <a:r>
              <a:rPr lang="en-IN" sz="2000" dirty="0" err="1">
                <a:latin typeface="Comic Sans MS" panose="030F0702030302020204" pitchFamily="66" charset="0"/>
              </a:rPr>
              <a:t>IoU</a:t>
            </a:r>
            <a:r>
              <a:rPr lang="en-IN" sz="2000" dirty="0">
                <a:latin typeface="Comic Sans MS" panose="030F0702030302020204" pitchFamily="66" charset="0"/>
              </a:rPr>
              <a:t> threshold affects it, the mean Average Precision or </a:t>
            </a:r>
            <a:r>
              <a:rPr lang="en-IN" sz="2000" dirty="0" err="1">
                <a:latin typeface="Comic Sans MS" panose="030F0702030302020204" pitchFamily="66" charset="0"/>
              </a:rPr>
              <a:t>mAP</a:t>
            </a:r>
            <a:r>
              <a:rPr lang="en-IN" sz="2000" dirty="0">
                <a:latin typeface="Comic Sans MS" panose="030F0702030302020204" pitchFamily="66" charset="0"/>
              </a:rPr>
              <a:t> score is calculated by taking the mean AP over all classes and/or over all </a:t>
            </a:r>
            <a:r>
              <a:rPr lang="en-IN" sz="2000" dirty="0" err="1">
                <a:latin typeface="Comic Sans MS" panose="030F0702030302020204" pitchFamily="66" charset="0"/>
              </a:rPr>
              <a:t>IoU</a:t>
            </a:r>
            <a:r>
              <a:rPr lang="en-IN" sz="2000" dirty="0">
                <a:latin typeface="Comic Sans MS" panose="030F0702030302020204" pitchFamily="66" charset="0"/>
              </a:rPr>
              <a:t> thresholds, depending on the competition. For example:</a:t>
            </a:r>
          </a:p>
          <a:p>
            <a:pPr marL="742950" lvl="1" indent="-285750" algn="just">
              <a:buFont typeface="Wingdings" panose="05000000000000000000" pitchFamily="2" charset="2"/>
              <a:buChar char="Ø"/>
            </a:pPr>
            <a:endParaRPr lang="en-IN" sz="1100" dirty="0">
              <a:latin typeface="Comic Sans MS" panose="030F0702030302020204" pitchFamily="66" charset="0"/>
            </a:endParaRPr>
          </a:p>
          <a:p>
            <a:pPr marL="1200150" lvl="2" indent="-285750" algn="just">
              <a:buFont typeface="Wingdings" panose="05000000000000000000" pitchFamily="2" charset="2"/>
              <a:buChar char="Ø"/>
            </a:pPr>
            <a:r>
              <a:rPr lang="en-IN" sz="2000" dirty="0">
                <a:latin typeface="Comic Sans MS" panose="030F0702030302020204" pitchFamily="66" charset="0"/>
              </a:rPr>
              <a:t>PASCAL VOC2007 challenge only 1 </a:t>
            </a:r>
            <a:r>
              <a:rPr lang="en-IN" sz="2000" dirty="0" err="1">
                <a:latin typeface="Comic Sans MS" panose="030F0702030302020204" pitchFamily="66" charset="0"/>
              </a:rPr>
              <a:t>IoU</a:t>
            </a:r>
            <a:r>
              <a:rPr lang="en-IN" sz="2000" dirty="0">
                <a:latin typeface="Comic Sans MS" panose="030F0702030302020204" pitchFamily="66" charset="0"/>
              </a:rPr>
              <a:t> threshold was considered: 0.5 so the </a:t>
            </a:r>
            <a:r>
              <a:rPr lang="en-IN" sz="2000" dirty="0" err="1">
                <a:latin typeface="Comic Sans MS" panose="030F0702030302020204" pitchFamily="66" charset="0"/>
              </a:rPr>
              <a:t>mAP</a:t>
            </a:r>
            <a:r>
              <a:rPr lang="en-IN" sz="2000" dirty="0">
                <a:latin typeface="Comic Sans MS" panose="030F0702030302020204" pitchFamily="66" charset="0"/>
              </a:rPr>
              <a:t> was averaged over all 20 object classes.</a:t>
            </a:r>
          </a:p>
          <a:p>
            <a:pPr marL="1200150" lvl="2" indent="-285750" algn="just">
              <a:buFont typeface="Wingdings" panose="05000000000000000000" pitchFamily="2" charset="2"/>
              <a:buChar char="Ø"/>
            </a:pPr>
            <a:endParaRPr lang="en-IN" sz="2000" dirty="0">
              <a:latin typeface="Comic Sans MS" panose="030F0702030302020204" pitchFamily="66" charset="0"/>
            </a:endParaRPr>
          </a:p>
          <a:p>
            <a:pPr marL="1200150" lvl="2" indent="-285750" algn="just">
              <a:buFont typeface="Wingdings" panose="05000000000000000000" pitchFamily="2" charset="2"/>
              <a:buChar char="Ø"/>
            </a:pPr>
            <a:r>
              <a:rPr lang="en-IN" sz="2000" dirty="0">
                <a:latin typeface="Comic Sans MS" panose="030F0702030302020204" pitchFamily="66" charset="0"/>
              </a:rPr>
              <a:t>For the COCO 2017 challenge, the </a:t>
            </a:r>
            <a:r>
              <a:rPr lang="en-IN" sz="2000" dirty="0" err="1">
                <a:latin typeface="Comic Sans MS" panose="030F0702030302020204" pitchFamily="66" charset="0"/>
              </a:rPr>
              <a:t>mAP</a:t>
            </a:r>
            <a:r>
              <a:rPr lang="en-IN" sz="2000" dirty="0">
                <a:latin typeface="Comic Sans MS" panose="030F0702030302020204" pitchFamily="66" charset="0"/>
              </a:rPr>
              <a:t> was averaged over all 80 object categories and all 10 </a:t>
            </a:r>
            <a:r>
              <a:rPr lang="en-IN" sz="2000" dirty="0" err="1">
                <a:latin typeface="Comic Sans MS" panose="030F0702030302020204" pitchFamily="66" charset="0"/>
              </a:rPr>
              <a:t>IoU</a:t>
            </a:r>
            <a:r>
              <a:rPr lang="en-IN" sz="2000" dirty="0">
                <a:latin typeface="Comic Sans MS" panose="030F0702030302020204" pitchFamily="66" charset="0"/>
              </a:rPr>
              <a:t> thresholds.</a:t>
            </a:r>
          </a:p>
          <a:p>
            <a:pPr marL="1200150" lvl="2" indent="-285750" algn="just">
              <a:buFont typeface="Wingdings" panose="05000000000000000000" pitchFamily="2" charset="2"/>
              <a:buChar char="Ø"/>
            </a:pPr>
            <a:endParaRPr lang="en-IN" sz="2000" dirty="0">
              <a:latin typeface="Comic Sans MS" panose="030F0702030302020204" pitchFamily="66"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82040" y="2562840"/>
              <a:ext cx="7724880" cy="3474000"/>
            </p14:xfrm>
          </p:contentPart>
        </mc:Choice>
        <mc:Fallback xmlns="">
          <p:pic>
            <p:nvPicPr>
              <p:cNvPr id="2" name="Ink 1"/>
              <p:cNvPicPr/>
              <p:nvPr/>
            </p:nvPicPr>
            <p:blipFill>
              <a:blip r:embed="rId3"/>
              <a:stretch>
                <a:fillRect/>
              </a:stretch>
            </p:blipFill>
            <p:spPr>
              <a:xfrm>
                <a:off x="472680" y="2553480"/>
                <a:ext cx="7743600" cy="3492720"/>
              </a:xfrm>
              <a:prstGeom prst="rect">
                <a:avLst/>
              </a:prstGeom>
            </p:spPr>
          </p:pic>
        </mc:Fallback>
      </mc:AlternateContent>
    </p:spTree>
    <p:extLst>
      <p:ext uri="{BB962C8B-B14F-4D97-AF65-F5344CB8AC3E}">
        <p14:creationId xmlns:p14="http://schemas.microsoft.com/office/powerpoint/2010/main" val="2405317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23</a:t>
            </a:fld>
            <a:endParaRPr lang="en-US" altLang="en-US">
              <a:solidFill>
                <a:srgbClr val="898989"/>
              </a:solidFill>
              <a:latin typeface="Comic Sans MS" panose="030F0702030302020204" pitchFamily="66" charset="0"/>
            </a:endParaRPr>
          </a:p>
        </p:txBody>
      </p:sp>
      <p:sp>
        <p:nvSpPr>
          <p:cNvPr id="3" name="TextBox 2"/>
          <p:cNvSpPr txBox="1"/>
          <p:nvPr/>
        </p:nvSpPr>
        <p:spPr>
          <a:xfrm>
            <a:off x="2133600" y="685800"/>
            <a:ext cx="8153400" cy="5493812"/>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Comic Sans MS" panose="030F0702030302020204" pitchFamily="66" charset="0"/>
              </a:rPr>
              <a:t>Putting it all together</a:t>
            </a:r>
          </a:p>
          <a:p>
            <a:pPr marL="285750" indent="-285750">
              <a:buFont typeface="Wingdings" panose="05000000000000000000" pitchFamily="2" charset="2"/>
              <a:buChar char="Ø"/>
            </a:pPr>
            <a:endParaRPr lang="en-IN" sz="2000" dirty="0">
              <a:latin typeface="Comic Sans MS" panose="030F0702030302020204" pitchFamily="66" charset="0"/>
            </a:endParaRPr>
          </a:p>
          <a:p>
            <a:pPr marL="742950" lvl="1" indent="-285750" algn="just">
              <a:buFont typeface="Wingdings" panose="05000000000000000000" pitchFamily="2" charset="2"/>
              <a:buChar char="Ø"/>
            </a:pPr>
            <a:r>
              <a:rPr lang="en-IN" sz="2000" dirty="0">
                <a:latin typeface="Comic Sans MS" panose="030F0702030302020204" pitchFamily="66" charset="0"/>
              </a:rPr>
              <a:t>Now that we’ve defined Average Precision (AP) and seen how the </a:t>
            </a:r>
            <a:r>
              <a:rPr lang="en-IN" sz="2000" dirty="0" err="1">
                <a:latin typeface="Comic Sans MS" panose="030F0702030302020204" pitchFamily="66" charset="0"/>
              </a:rPr>
              <a:t>IoU</a:t>
            </a:r>
            <a:r>
              <a:rPr lang="en-IN" sz="2000" dirty="0">
                <a:latin typeface="Comic Sans MS" panose="030F0702030302020204" pitchFamily="66" charset="0"/>
              </a:rPr>
              <a:t> threshold affects it, the mean Average Precision or </a:t>
            </a:r>
            <a:r>
              <a:rPr lang="en-IN" sz="2000" dirty="0" err="1">
                <a:latin typeface="Comic Sans MS" panose="030F0702030302020204" pitchFamily="66" charset="0"/>
              </a:rPr>
              <a:t>mAP</a:t>
            </a:r>
            <a:r>
              <a:rPr lang="en-IN" sz="2000" dirty="0">
                <a:latin typeface="Comic Sans MS" panose="030F0702030302020204" pitchFamily="66" charset="0"/>
              </a:rPr>
              <a:t> score is calculated by taking the mean AP over all classes and/or over all </a:t>
            </a:r>
            <a:r>
              <a:rPr lang="en-IN" sz="2000" dirty="0" err="1">
                <a:latin typeface="Comic Sans MS" panose="030F0702030302020204" pitchFamily="66" charset="0"/>
              </a:rPr>
              <a:t>IoU</a:t>
            </a:r>
            <a:r>
              <a:rPr lang="en-IN" sz="2000" dirty="0">
                <a:latin typeface="Comic Sans MS" panose="030F0702030302020204" pitchFamily="66" charset="0"/>
              </a:rPr>
              <a:t> thresholds, depending on the competition. For example:</a:t>
            </a:r>
          </a:p>
          <a:p>
            <a:pPr marL="742950" lvl="1" indent="-285750" algn="just">
              <a:buFont typeface="Wingdings" panose="05000000000000000000" pitchFamily="2" charset="2"/>
              <a:buChar char="Ø"/>
            </a:pPr>
            <a:endParaRPr lang="en-IN" sz="1100" dirty="0">
              <a:latin typeface="Comic Sans MS" panose="030F0702030302020204" pitchFamily="66" charset="0"/>
            </a:endParaRPr>
          </a:p>
          <a:p>
            <a:pPr marL="1200150" lvl="2" indent="-285750" algn="just">
              <a:buFont typeface="Wingdings" panose="05000000000000000000" pitchFamily="2" charset="2"/>
              <a:buChar char="Ø"/>
            </a:pPr>
            <a:r>
              <a:rPr lang="en-IN" sz="2000" dirty="0">
                <a:latin typeface="Comic Sans MS" panose="030F0702030302020204" pitchFamily="66" charset="0"/>
              </a:rPr>
              <a:t>PASCAL VOC2007 challenge only 1 </a:t>
            </a:r>
            <a:r>
              <a:rPr lang="en-IN" sz="2000" dirty="0" err="1">
                <a:latin typeface="Comic Sans MS" panose="030F0702030302020204" pitchFamily="66" charset="0"/>
              </a:rPr>
              <a:t>IoU</a:t>
            </a:r>
            <a:r>
              <a:rPr lang="en-IN" sz="2000" dirty="0">
                <a:latin typeface="Comic Sans MS" panose="030F0702030302020204" pitchFamily="66" charset="0"/>
              </a:rPr>
              <a:t> threshold was considered: 0.5 so the </a:t>
            </a:r>
            <a:r>
              <a:rPr lang="en-IN" sz="2000" dirty="0" err="1">
                <a:latin typeface="Comic Sans MS" panose="030F0702030302020204" pitchFamily="66" charset="0"/>
              </a:rPr>
              <a:t>mAP</a:t>
            </a:r>
            <a:r>
              <a:rPr lang="en-IN" sz="2000" dirty="0">
                <a:latin typeface="Comic Sans MS" panose="030F0702030302020204" pitchFamily="66" charset="0"/>
              </a:rPr>
              <a:t> was averaged over all 20 object classes.</a:t>
            </a:r>
          </a:p>
          <a:p>
            <a:pPr marL="1200150" lvl="2" indent="-285750" algn="just">
              <a:buFont typeface="Wingdings" panose="05000000000000000000" pitchFamily="2" charset="2"/>
              <a:buChar char="Ø"/>
            </a:pPr>
            <a:endParaRPr lang="en-IN" sz="2000" dirty="0">
              <a:latin typeface="Comic Sans MS" panose="030F0702030302020204" pitchFamily="66" charset="0"/>
            </a:endParaRPr>
          </a:p>
          <a:p>
            <a:pPr marL="1200150" lvl="2" indent="-285750" algn="just">
              <a:buFont typeface="Wingdings" panose="05000000000000000000" pitchFamily="2" charset="2"/>
              <a:buChar char="Ø"/>
            </a:pPr>
            <a:r>
              <a:rPr lang="en-IN" sz="2000" dirty="0">
                <a:latin typeface="Comic Sans MS" panose="030F0702030302020204" pitchFamily="66" charset="0"/>
              </a:rPr>
              <a:t>For the COCO 2017 challenge, the </a:t>
            </a:r>
            <a:r>
              <a:rPr lang="en-IN" sz="2000" dirty="0" err="1">
                <a:latin typeface="Comic Sans MS" panose="030F0702030302020204" pitchFamily="66" charset="0"/>
              </a:rPr>
              <a:t>mAP</a:t>
            </a:r>
            <a:r>
              <a:rPr lang="en-IN" sz="2000" dirty="0">
                <a:latin typeface="Comic Sans MS" panose="030F0702030302020204" pitchFamily="66" charset="0"/>
              </a:rPr>
              <a:t> was averaged over all 80 object categories and all 10 </a:t>
            </a:r>
            <a:r>
              <a:rPr lang="en-IN" sz="2000" dirty="0" err="1">
                <a:latin typeface="Comic Sans MS" panose="030F0702030302020204" pitchFamily="66" charset="0"/>
              </a:rPr>
              <a:t>IoU</a:t>
            </a:r>
            <a:r>
              <a:rPr lang="en-IN" sz="2000" dirty="0">
                <a:latin typeface="Comic Sans MS" panose="030F0702030302020204" pitchFamily="66" charset="0"/>
              </a:rPr>
              <a:t> thresholds.</a:t>
            </a:r>
          </a:p>
          <a:p>
            <a:pPr marL="1200150" lvl="2" indent="-285750" algn="just">
              <a:buFont typeface="Wingdings" panose="05000000000000000000" pitchFamily="2" charset="2"/>
              <a:buChar char="Ø"/>
            </a:pPr>
            <a:endParaRPr lang="en-IN" sz="2000" dirty="0">
              <a:latin typeface="Comic Sans MS" panose="030F0702030302020204" pitchFamily="66" charset="0"/>
            </a:endParaRPr>
          </a:p>
          <a:p>
            <a:pPr marL="742950" lvl="1" indent="-285750" algn="just">
              <a:buFont typeface="Wingdings" panose="05000000000000000000" pitchFamily="2" charset="2"/>
              <a:buChar char="Ø"/>
            </a:pPr>
            <a:r>
              <a:rPr lang="en-IN" sz="2000" dirty="0">
                <a:latin typeface="Comic Sans MS" panose="030F0702030302020204" pitchFamily="66" charset="0"/>
              </a:rPr>
              <a:t>Averaging over the 10 </a:t>
            </a:r>
            <a:r>
              <a:rPr lang="en-IN" sz="2000" dirty="0" err="1">
                <a:latin typeface="Comic Sans MS" panose="030F0702030302020204" pitchFamily="66" charset="0"/>
              </a:rPr>
              <a:t>IoU</a:t>
            </a:r>
            <a:r>
              <a:rPr lang="en-IN" sz="2000" dirty="0">
                <a:latin typeface="Comic Sans MS" panose="030F0702030302020204" pitchFamily="66" charset="0"/>
              </a:rPr>
              <a:t> thresholds rather than only considering one generous threshold of </a:t>
            </a:r>
            <a:r>
              <a:rPr lang="en-IN" sz="2000" dirty="0" err="1">
                <a:latin typeface="Comic Sans MS" panose="030F0702030302020204" pitchFamily="66" charset="0"/>
              </a:rPr>
              <a:t>IoU</a:t>
            </a:r>
            <a:r>
              <a:rPr lang="en-IN" sz="2000" dirty="0">
                <a:latin typeface="Comic Sans MS" panose="030F0702030302020204" pitchFamily="66" charset="0"/>
              </a:rPr>
              <a:t> ≥ 0.5 tends to reward models that are better at precise localization.</a:t>
            </a:r>
          </a:p>
        </p:txBody>
      </p:sp>
    </p:spTree>
    <p:extLst>
      <p:ext uri="{BB962C8B-B14F-4D97-AF65-F5344CB8AC3E}">
        <p14:creationId xmlns:p14="http://schemas.microsoft.com/office/powerpoint/2010/main" val="2558086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References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24</a:t>
            </a:fld>
            <a:endParaRPr lang="en-US" altLang="en-US">
              <a:solidFill>
                <a:srgbClr val="898989"/>
              </a:solidFill>
              <a:latin typeface="Comic Sans MS" panose="030F0702030302020204" pitchFamily="66" charset="0"/>
            </a:endParaRPr>
          </a:p>
        </p:txBody>
      </p:sp>
      <p:sp>
        <p:nvSpPr>
          <p:cNvPr id="2" name="TextBox 1"/>
          <p:cNvSpPr txBox="1"/>
          <p:nvPr/>
        </p:nvSpPr>
        <p:spPr>
          <a:xfrm>
            <a:off x="2057400" y="914400"/>
            <a:ext cx="8153400" cy="2246769"/>
          </a:xfrm>
          <a:prstGeom prst="rect">
            <a:avLst/>
          </a:prstGeom>
          <a:noFill/>
        </p:spPr>
        <p:txBody>
          <a:bodyPr wrap="square" rtlCol="0">
            <a:spAutoFit/>
          </a:bodyPr>
          <a:lstStyle/>
          <a:p>
            <a:pPr marL="457200" indent="-457200" algn="just">
              <a:buAutoNum type="arabicPeriod"/>
            </a:pPr>
            <a:r>
              <a:rPr lang="en-IN" sz="2000" dirty="0">
                <a:latin typeface="Comic Sans MS" panose="030F0702030302020204" pitchFamily="66" charset="0"/>
                <a:hlinkClick r:id="rId2"/>
              </a:rPr>
              <a:t>https://github.com/rafaelpadilla/Object-Detection-Metrics</a:t>
            </a:r>
            <a:endParaRPr lang="en-IN" sz="2000" dirty="0">
              <a:latin typeface="Comic Sans MS" panose="030F0702030302020204" pitchFamily="66" charset="0"/>
            </a:endParaRPr>
          </a:p>
          <a:p>
            <a:pPr marL="457200" indent="-457200" algn="just">
              <a:buAutoNum type="arabicPeriod"/>
            </a:pPr>
            <a:endParaRPr lang="en-IN" sz="2000" dirty="0">
              <a:latin typeface="Comic Sans MS" panose="030F0702030302020204" pitchFamily="66" charset="0"/>
            </a:endParaRPr>
          </a:p>
          <a:p>
            <a:pPr marL="457200" indent="-457200" algn="just">
              <a:buAutoNum type="arabicPeriod"/>
            </a:pPr>
            <a:r>
              <a:rPr lang="en-IN" sz="2000" dirty="0">
                <a:latin typeface="Comic Sans MS" panose="030F0702030302020204" pitchFamily="66" charset="0"/>
                <a:hlinkClick r:id="rId3"/>
              </a:rPr>
              <a:t>https://medium.com/@timothycarlen/understanding-the-map-evaluation-metric-for-object-detection-a07fe6962cf3</a:t>
            </a:r>
            <a:endParaRPr lang="en-IN" sz="2000" dirty="0">
              <a:latin typeface="Comic Sans MS" panose="030F0702030302020204" pitchFamily="66" charset="0"/>
            </a:endParaRPr>
          </a:p>
          <a:p>
            <a:pPr marL="457200" indent="-457200" algn="just">
              <a:buAutoNum type="arabicPeriod"/>
            </a:pPr>
            <a:endParaRPr lang="en-IN" sz="2000" dirty="0" smtClean="0">
              <a:latin typeface="Comic Sans MS" panose="030F0702030302020204" pitchFamily="66" charset="0"/>
            </a:endParaRPr>
          </a:p>
          <a:p>
            <a:pPr marL="457200" indent="-457200" algn="just">
              <a:buAutoNum type="arabicPeriod"/>
            </a:pPr>
            <a:r>
              <a:rPr lang="en-IN" sz="2000" dirty="0" smtClean="0">
                <a:latin typeface="Comic Sans MS" panose="030F0702030302020204" pitchFamily="66" charset="0"/>
              </a:rPr>
              <a:t>Andrew Ng’s slide on object detections</a:t>
            </a:r>
            <a:endParaRPr lang="en-IN" sz="2000" dirty="0">
              <a:latin typeface="Comic Sans MS" panose="030F0702030302020204" pitchFamily="66" charset="0"/>
            </a:endParaRPr>
          </a:p>
          <a:p>
            <a:pPr marL="342900" indent="-342900" algn="just">
              <a:buFont typeface="Arial" panose="020B0604020202020204" pitchFamily="34" charset="0"/>
              <a:buChar char="•"/>
            </a:pPr>
            <a:endParaRPr lang="en-IN" sz="2000" dirty="0">
              <a:latin typeface="Comic Sans MS" panose="030F0702030302020204" pitchFamily="66" charset="0"/>
            </a:endParaRP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393200" y="2509200"/>
              <a:ext cx="7697520" cy="3152520"/>
            </p14:xfrm>
          </p:contentPart>
        </mc:Choice>
        <mc:Fallback xmlns="">
          <p:pic>
            <p:nvPicPr>
              <p:cNvPr id="3" name="Ink 2"/>
              <p:cNvPicPr/>
              <p:nvPr/>
            </p:nvPicPr>
            <p:blipFill>
              <a:blip r:embed="rId5"/>
              <a:stretch>
                <a:fillRect/>
              </a:stretch>
            </p:blipFill>
            <p:spPr>
              <a:xfrm>
                <a:off x="1383840" y="2499840"/>
                <a:ext cx="7716240" cy="3171240"/>
              </a:xfrm>
              <a:prstGeom prst="rect">
                <a:avLst/>
              </a:prstGeom>
            </p:spPr>
          </p:pic>
        </mc:Fallback>
      </mc:AlternateContent>
    </p:spTree>
    <p:extLst>
      <p:ext uri="{BB962C8B-B14F-4D97-AF65-F5344CB8AC3E}">
        <p14:creationId xmlns:p14="http://schemas.microsoft.com/office/powerpoint/2010/main" val="167644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1915681" y="163081"/>
            <a:ext cx="8228160" cy="522720"/>
          </a:xfrm>
        </p:spPr>
        <p:txBody>
          <a:bodyPr vert="horz" wrap="square" lIns="0" tIns="35268" rIns="0" bIns="0" numCol="1" rtlCol="0" anchor="ctr" anchorCtr="0" compatLnSpc="1">
            <a:prstTxWarp prst="textNoShape">
              <a:avLst/>
            </a:prstTxWarp>
            <a:normAutofit fontScale="90000"/>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dirty="0" smtClean="0">
                <a:latin typeface="Comic Sans MS" panose="030F0702030302020204" pitchFamily="66" charset="0"/>
              </a:rPr>
              <a:t>Disclaimer</a:t>
            </a:r>
          </a:p>
        </p:txBody>
      </p:sp>
      <p:sp>
        <p:nvSpPr>
          <p:cNvPr id="4098" name="Rectangle 2"/>
          <p:cNvSpPr>
            <a:spLocks noGrp="1" noChangeArrowheads="1"/>
          </p:cNvSpPr>
          <p:nvPr>
            <p:ph type="subTitle" idx="4294967295"/>
          </p:nvPr>
        </p:nvSpPr>
        <p:spPr>
          <a:xfrm>
            <a:off x="1980481" y="772680"/>
            <a:ext cx="8228160" cy="6009120"/>
          </a:xfrm>
        </p:spPr>
        <p:txBody>
          <a:bodyPr/>
          <a:lstStyle/>
          <a:p>
            <a:pPr marL="414726" indent="-414726" algn="just">
              <a:lnSpc>
                <a:spcPct val="100000"/>
              </a:lnSpc>
              <a:spcAft>
                <a:spcPct val="0"/>
              </a:spcAft>
              <a:buSzPct val="80000"/>
              <a:buFont typeface="Wingdings" panose="05000000000000000000" pitchFamily="2" charset="2"/>
              <a:buChar char="Ø"/>
              <a:tabLst>
                <a:tab pos="0" algn="l"/>
                <a:tab pos="102242" algn="l"/>
                <a:tab pos="516968" algn="l"/>
                <a:tab pos="931694" algn="l"/>
                <a:tab pos="1346420" algn="l"/>
                <a:tab pos="1761146" algn="l"/>
                <a:tab pos="2175873" algn="l"/>
                <a:tab pos="2590599" algn="l"/>
                <a:tab pos="3005325" algn="l"/>
                <a:tab pos="3420051" algn="l"/>
                <a:tab pos="3834777" algn="l"/>
                <a:tab pos="4249503" algn="l"/>
                <a:tab pos="4664229" algn="l"/>
                <a:tab pos="5078955" algn="l"/>
                <a:tab pos="5493682" algn="l"/>
                <a:tab pos="5908408" algn="l"/>
                <a:tab pos="6323134" algn="l"/>
                <a:tab pos="6737860" algn="l"/>
                <a:tab pos="7152586" algn="l"/>
                <a:tab pos="7567312" algn="l"/>
                <a:tab pos="7982038" algn="l"/>
              </a:tabLst>
              <a:defRPr/>
            </a:pPr>
            <a:r>
              <a:rPr lang="en-US" altLang="en-US" sz="2540" dirty="0">
                <a:latin typeface="Comic Sans MS" panose="030F0702030302020204" pitchFamily="66" charset="0"/>
              </a:rPr>
              <a:t>These slides are not original and have been prepared from various sources for teaching purpose.</a:t>
            </a:r>
          </a:p>
          <a:p>
            <a:pPr marL="362885" lvl="1" indent="0" algn="just">
              <a:lnSpc>
                <a:spcPct val="100000"/>
              </a:lnSpc>
              <a:spcAft>
                <a:spcPct val="0"/>
              </a:spcAft>
              <a:buSzPct val="80000"/>
              <a:tabLst>
                <a:tab pos="0" algn="l"/>
                <a:tab pos="102242" algn="l"/>
                <a:tab pos="516968" algn="l"/>
                <a:tab pos="931694" algn="l"/>
                <a:tab pos="1346420" algn="l"/>
                <a:tab pos="1761146" algn="l"/>
                <a:tab pos="2175873" algn="l"/>
                <a:tab pos="2590599" algn="l"/>
                <a:tab pos="3005325" algn="l"/>
                <a:tab pos="3420051" algn="l"/>
                <a:tab pos="3834777" algn="l"/>
                <a:tab pos="4249503" algn="l"/>
                <a:tab pos="4664229" algn="l"/>
                <a:tab pos="5078955" algn="l"/>
                <a:tab pos="5493682" algn="l"/>
                <a:tab pos="5908408" algn="l"/>
                <a:tab pos="6323134" algn="l"/>
                <a:tab pos="6737860" algn="l"/>
                <a:tab pos="7152586" algn="l"/>
                <a:tab pos="7567312" algn="l"/>
                <a:tab pos="7982038" algn="l"/>
              </a:tabLst>
              <a:defRPr/>
            </a:pPr>
            <a:endParaRPr lang="en-IN" altLang="en-US" sz="2177" dirty="0">
              <a:latin typeface="Comic Sans MS" panose="030F0702030302020204" pitchFamily="66" charset="0"/>
            </a:endParaRPr>
          </a:p>
          <a:p>
            <a:pPr marL="777611" lvl="1" indent="-414726" algn="just">
              <a:lnSpc>
                <a:spcPct val="100000"/>
              </a:lnSpc>
              <a:spcAft>
                <a:spcPct val="0"/>
              </a:spcAft>
              <a:buSzPct val="80000"/>
              <a:buFont typeface="Wingdings" panose="05000000000000000000" pitchFamily="2" charset="2"/>
              <a:buChar char="Ø"/>
              <a:tabLst>
                <a:tab pos="0" algn="l"/>
                <a:tab pos="102242" algn="l"/>
                <a:tab pos="516968" algn="l"/>
                <a:tab pos="931694" algn="l"/>
                <a:tab pos="1346420" algn="l"/>
                <a:tab pos="1761146" algn="l"/>
                <a:tab pos="2175873" algn="l"/>
                <a:tab pos="2590599" algn="l"/>
                <a:tab pos="3005325" algn="l"/>
                <a:tab pos="3420051" algn="l"/>
                <a:tab pos="3834777" algn="l"/>
                <a:tab pos="4249503" algn="l"/>
                <a:tab pos="4664229" algn="l"/>
                <a:tab pos="5078955" algn="l"/>
                <a:tab pos="5493682" algn="l"/>
                <a:tab pos="5908408" algn="l"/>
                <a:tab pos="6323134" algn="l"/>
                <a:tab pos="6737860" algn="l"/>
                <a:tab pos="7152586" algn="l"/>
                <a:tab pos="7567312" algn="l"/>
                <a:tab pos="7982038" algn="l"/>
              </a:tabLst>
              <a:defRPr/>
            </a:pPr>
            <a:endParaRPr lang="en-US" altLang="en-US" sz="2177" dirty="0">
              <a:latin typeface="Comic Sans MS" panose="030F0702030302020204" pitchFamily="66" charset="0"/>
            </a:endParaRPr>
          </a:p>
          <a:p>
            <a:pPr marL="725771" lvl="2" indent="0" algn="just">
              <a:lnSpc>
                <a:spcPct val="100000"/>
              </a:lnSpc>
              <a:spcAft>
                <a:spcPct val="0"/>
              </a:spcAft>
              <a:buSzPct val="80000"/>
              <a:tabLst>
                <a:tab pos="0" algn="l"/>
                <a:tab pos="102242" algn="l"/>
                <a:tab pos="516968" algn="l"/>
                <a:tab pos="931694" algn="l"/>
                <a:tab pos="1346420" algn="l"/>
                <a:tab pos="1761146" algn="l"/>
                <a:tab pos="2175873" algn="l"/>
                <a:tab pos="2590599" algn="l"/>
                <a:tab pos="3005325" algn="l"/>
                <a:tab pos="3420051" algn="l"/>
                <a:tab pos="3834777" algn="l"/>
                <a:tab pos="4249503" algn="l"/>
                <a:tab pos="4664229" algn="l"/>
                <a:tab pos="5078955" algn="l"/>
                <a:tab pos="5493682" algn="l"/>
                <a:tab pos="5908408" algn="l"/>
                <a:tab pos="6323134" algn="l"/>
                <a:tab pos="6737860" algn="l"/>
                <a:tab pos="7152586" algn="l"/>
                <a:tab pos="7567312" algn="l"/>
                <a:tab pos="7982038" algn="l"/>
              </a:tabLst>
              <a:defRPr/>
            </a:pPr>
            <a:endParaRPr lang="en-US" altLang="en-US" dirty="0" smtClean="0">
              <a:latin typeface="Comic Sans MS" panose="030F0702030302020204" pitchFamily="66" charset="0"/>
            </a:endParaRPr>
          </a:p>
          <a:p>
            <a:pPr marL="725771" lvl="2" indent="0" algn="just">
              <a:lnSpc>
                <a:spcPct val="100000"/>
              </a:lnSpc>
              <a:spcAft>
                <a:spcPct val="0"/>
              </a:spcAft>
              <a:buSzPct val="80000"/>
              <a:tabLst>
                <a:tab pos="0" algn="l"/>
                <a:tab pos="102242" algn="l"/>
                <a:tab pos="516968" algn="l"/>
                <a:tab pos="931694" algn="l"/>
                <a:tab pos="1346420" algn="l"/>
                <a:tab pos="1761146" algn="l"/>
                <a:tab pos="2175873" algn="l"/>
                <a:tab pos="2590599" algn="l"/>
                <a:tab pos="3005325" algn="l"/>
                <a:tab pos="3420051" algn="l"/>
                <a:tab pos="3834777" algn="l"/>
                <a:tab pos="4249503" algn="l"/>
                <a:tab pos="4664229" algn="l"/>
                <a:tab pos="5078955" algn="l"/>
                <a:tab pos="5493682" algn="l"/>
                <a:tab pos="5908408" algn="l"/>
                <a:tab pos="6323134" algn="l"/>
                <a:tab pos="6737860" algn="l"/>
                <a:tab pos="7152586" algn="l"/>
                <a:tab pos="7567312" algn="l"/>
                <a:tab pos="7982038" algn="l"/>
              </a:tabLst>
              <a:defRPr/>
            </a:pPr>
            <a:endParaRPr lang="en-US" altLang="en-US" dirty="0" smtClean="0">
              <a:latin typeface="Comic Sans MS" panose="030F0702030302020204" pitchFamily="66" charset="0"/>
            </a:endParaRPr>
          </a:p>
          <a:p>
            <a:pPr marL="725771" lvl="2" indent="0" algn="just">
              <a:lnSpc>
                <a:spcPct val="100000"/>
              </a:lnSpc>
              <a:spcAft>
                <a:spcPct val="0"/>
              </a:spcAft>
              <a:buSzPct val="80000"/>
              <a:tabLst>
                <a:tab pos="0" algn="l"/>
                <a:tab pos="102242" algn="l"/>
                <a:tab pos="516968" algn="l"/>
                <a:tab pos="931694" algn="l"/>
                <a:tab pos="1346420" algn="l"/>
                <a:tab pos="1761146" algn="l"/>
                <a:tab pos="2175873" algn="l"/>
                <a:tab pos="2590599" algn="l"/>
                <a:tab pos="3005325" algn="l"/>
                <a:tab pos="3420051" algn="l"/>
                <a:tab pos="3834777" algn="l"/>
                <a:tab pos="4249503" algn="l"/>
                <a:tab pos="4664229" algn="l"/>
                <a:tab pos="5078955" algn="l"/>
                <a:tab pos="5493682" algn="l"/>
                <a:tab pos="5908408" algn="l"/>
                <a:tab pos="6323134" algn="l"/>
                <a:tab pos="6737860" algn="l"/>
                <a:tab pos="7152586" algn="l"/>
                <a:tab pos="7567312" algn="l"/>
                <a:tab pos="7982038" algn="l"/>
              </a:tabLst>
              <a:defRPr/>
            </a:pPr>
            <a:endParaRPr lang="en-US" altLang="en-US" dirty="0" smtClean="0">
              <a:latin typeface="Comic Sans MS" panose="030F0702030302020204" pitchFamily="66" charset="0"/>
            </a:endParaRPr>
          </a:p>
        </p:txBody>
      </p:sp>
    </p:spTree>
    <p:extLst>
      <p:ext uri="{BB962C8B-B14F-4D97-AF65-F5344CB8AC3E}">
        <p14:creationId xmlns:p14="http://schemas.microsoft.com/office/powerpoint/2010/main" val="35461065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3</a:t>
            </a:fld>
            <a:endParaRPr lang="en-US" altLang="en-US">
              <a:solidFill>
                <a:srgbClr val="898989"/>
              </a:solidFill>
              <a:latin typeface="Comic Sans MS" panose="030F0702030302020204" pitchFamily="66" charset="0"/>
            </a:endParaRPr>
          </a:p>
        </p:txBody>
      </p:sp>
      <p:sp>
        <p:nvSpPr>
          <p:cNvPr id="4" name="TextBox 3"/>
          <p:cNvSpPr txBox="1"/>
          <p:nvPr/>
        </p:nvSpPr>
        <p:spPr>
          <a:xfrm>
            <a:off x="1905000" y="1143001"/>
            <a:ext cx="8534400" cy="1938992"/>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latin typeface="Comic Sans MS" panose="030F0702030302020204" pitchFamily="66" charset="0"/>
              </a:rPr>
              <a:t>True Positive (TP): A correct detection. Detection with IOU ≥ threshold</a:t>
            </a: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r>
              <a:rPr lang="en-IN" sz="2000" dirty="0">
                <a:latin typeface="Comic Sans MS" panose="030F0702030302020204" pitchFamily="66" charset="0"/>
              </a:rPr>
              <a:t>False Positive (FP): A wrong detection. Detection with IOU &lt; threshold</a:t>
            </a:r>
          </a:p>
          <a:p>
            <a:pPr marL="285750" indent="-285750" algn="just">
              <a:buFont typeface="Wingdings" panose="05000000000000000000" pitchFamily="2" charset="2"/>
              <a:buChar char="Ø"/>
            </a:pPr>
            <a:endParaRPr lang="en-IN" sz="2000" dirty="0">
              <a:latin typeface="Comic Sans MS" panose="030F0702030302020204" pitchFamily="66"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000320" y="2321640"/>
              <a:ext cx="634680" cy="330840"/>
            </p14:xfrm>
          </p:contentPart>
        </mc:Choice>
        <mc:Fallback xmlns="">
          <p:pic>
            <p:nvPicPr>
              <p:cNvPr id="2" name="Ink 1"/>
              <p:cNvPicPr/>
              <p:nvPr/>
            </p:nvPicPr>
            <p:blipFill>
              <a:blip r:embed="rId3"/>
              <a:stretch>
                <a:fillRect/>
              </a:stretch>
            </p:blipFill>
            <p:spPr>
              <a:xfrm>
                <a:off x="3990960" y="2312280"/>
                <a:ext cx="653400" cy="349560"/>
              </a:xfrm>
              <a:prstGeom prst="rect">
                <a:avLst/>
              </a:prstGeom>
            </p:spPr>
          </p:pic>
        </mc:Fallback>
      </mc:AlternateContent>
    </p:spTree>
    <p:extLst>
      <p:ext uri="{BB962C8B-B14F-4D97-AF65-F5344CB8AC3E}">
        <p14:creationId xmlns:p14="http://schemas.microsoft.com/office/powerpoint/2010/main" val="2937138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4</a:t>
            </a:fld>
            <a:endParaRPr lang="en-US" altLang="en-US">
              <a:solidFill>
                <a:srgbClr val="898989"/>
              </a:solidFill>
              <a:latin typeface="Comic Sans MS" panose="030F0702030302020204" pitchFamily="66" charset="0"/>
            </a:endParaRPr>
          </a:p>
        </p:txBody>
      </p:sp>
      <p:sp>
        <p:nvSpPr>
          <p:cNvPr id="4" name="TextBox 3"/>
          <p:cNvSpPr txBox="1"/>
          <p:nvPr/>
        </p:nvSpPr>
        <p:spPr>
          <a:xfrm>
            <a:off x="1905000" y="1143001"/>
            <a:ext cx="8534400" cy="2554545"/>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latin typeface="Comic Sans MS" panose="030F0702030302020204" pitchFamily="66" charset="0"/>
              </a:rPr>
              <a:t>True Positive (TP): A correct detection. Detection with IOU ≥ threshold</a:t>
            </a: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r>
              <a:rPr lang="en-IN" sz="2000" dirty="0">
                <a:latin typeface="Comic Sans MS" panose="030F0702030302020204" pitchFamily="66" charset="0"/>
              </a:rPr>
              <a:t>False Positive (FP): A wrong detection. Detection with IOU &lt; threshold</a:t>
            </a: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r>
              <a:rPr lang="en-IN" sz="2000" dirty="0">
                <a:latin typeface="Comic Sans MS" panose="030F0702030302020204" pitchFamily="66" charset="0"/>
              </a:rPr>
              <a:t>False Negative (FN): A ground truth not detected</a:t>
            </a:r>
          </a:p>
          <a:p>
            <a:pPr marL="285750" indent="-285750" algn="just">
              <a:buFont typeface="Wingdings" panose="05000000000000000000" pitchFamily="2" charset="2"/>
              <a:buChar char="Ø"/>
            </a:pPr>
            <a:endParaRPr lang="en-IN" sz="2000" dirty="0">
              <a:latin typeface="Comic Sans MS" panose="030F0702030302020204" pitchFamily="66"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205800" y="3321720"/>
              <a:ext cx="580680" cy="429120"/>
            </p14:xfrm>
          </p:contentPart>
        </mc:Choice>
        <mc:Fallback xmlns="">
          <p:pic>
            <p:nvPicPr>
              <p:cNvPr id="2" name="Ink 1"/>
              <p:cNvPicPr/>
              <p:nvPr/>
            </p:nvPicPr>
            <p:blipFill>
              <a:blip r:embed="rId3"/>
              <a:stretch>
                <a:fillRect/>
              </a:stretch>
            </p:blipFill>
            <p:spPr>
              <a:xfrm>
                <a:off x="3196440" y="3312360"/>
                <a:ext cx="599400" cy="447840"/>
              </a:xfrm>
              <a:prstGeom prst="rect">
                <a:avLst/>
              </a:prstGeom>
            </p:spPr>
          </p:pic>
        </mc:Fallback>
      </mc:AlternateContent>
    </p:spTree>
    <p:extLst>
      <p:ext uri="{BB962C8B-B14F-4D97-AF65-F5344CB8AC3E}">
        <p14:creationId xmlns:p14="http://schemas.microsoft.com/office/powerpoint/2010/main" val="296151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5</a:t>
            </a:fld>
            <a:endParaRPr lang="en-US" altLang="en-US">
              <a:solidFill>
                <a:srgbClr val="898989"/>
              </a:solidFill>
              <a:latin typeface="Comic Sans MS" panose="030F0702030302020204" pitchFamily="66" charset="0"/>
            </a:endParaRPr>
          </a:p>
        </p:txBody>
      </p:sp>
      <p:sp>
        <p:nvSpPr>
          <p:cNvPr id="4" name="TextBox 3"/>
          <p:cNvSpPr txBox="1"/>
          <p:nvPr/>
        </p:nvSpPr>
        <p:spPr>
          <a:xfrm>
            <a:off x="1828800" y="1143001"/>
            <a:ext cx="8534400" cy="2246769"/>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latin typeface="Comic Sans MS" panose="030F0702030302020204" pitchFamily="66" charset="0"/>
              </a:rPr>
              <a:t>Let us say that the model has detected some bounding box and labelled that as “person”. We need to compare the detected bounding box with all ground truth bounding boxes of person. If the </a:t>
            </a:r>
            <a:r>
              <a:rPr lang="en-IN" sz="2000" dirty="0" err="1">
                <a:latin typeface="Comic Sans MS" panose="030F0702030302020204" pitchFamily="66" charset="0"/>
              </a:rPr>
              <a:t>IoU</a:t>
            </a:r>
            <a:r>
              <a:rPr lang="en-IN" sz="2000" dirty="0">
                <a:latin typeface="Comic Sans MS" panose="030F0702030302020204" pitchFamily="66" charset="0"/>
              </a:rPr>
              <a:t> between the detected bounding box and any ground truth bounding box of person is &gt;= threshold, we say that the detection is TP</a:t>
            </a:r>
          </a:p>
          <a:p>
            <a:pPr marL="285750" indent="-285750" algn="just">
              <a:buFont typeface="Wingdings" panose="05000000000000000000" pitchFamily="2" charset="2"/>
              <a:buChar char="Ø"/>
            </a:pPr>
            <a:endParaRPr lang="en-IN" sz="2000" dirty="0">
              <a:latin typeface="Comic Sans MS" panose="030F0702030302020204" pitchFamily="66"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973440" y="1714320"/>
              <a:ext cx="5188320" cy="1545480"/>
            </p14:xfrm>
          </p:contentPart>
        </mc:Choice>
        <mc:Fallback xmlns="">
          <p:pic>
            <p:nvPicPr>
              <p:cNvPr id="2" name="Ink 1"/>
              <p:cNvPicPr/>
              <p:nvPr/>
            </p:nvPicPr>
            <p:blipFill>
              <a:blip r:embed="rId3"/>
              <a:stretch>
                <a:fillRect/>
              </a:stretch>
            </p:blipFill>
            <p:spPr>
              <a:xfrm>
                <a:off x="964080" y="1704960"/>
                <a:ext cx="5207040" cy="1564200"/>
              </a:xfrm>
              <a:prstGeom prst="rect">
                <a:avLst/>
              </a:prstGeom>
            </p:spPr>
          </p:pic>
        </mc:Fallback>
      </mc:AlternateContent>
    </p:spTree>
    <p:extLst>
      <p:ext uri="{BB962C8B-B14F-4D97-AF65-F5344CB8AC3E}">
        <p14:creationId xmlns:p14="http://schemas.microsoft.com/office/powerpoint/2010/main" val="3780278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6</a:t>
            </a:fld>
            <a:endParaRPr lang="en-US" altLang="en-US">
              <a:solidFill>
                <a:srgbClr val="898989"/>
              </a:solidFill>
              <a:latin typeface="Comic Sans MS" panose="030F0702030302020204" pitchFamily="66" charset="0"/>
            </a:endParaRPr>
          </a:p>
        </p:txBody>
      </p:sp>
      <p:sp>
        <p:nvSpPr>
          <p:cNvPr id="4" name="TextBox 3"/>
          <p:cNvSpPr txBox="1"/>
          <p:nvPr/>
        </p:nvSpPr>
        <p:spPr>
          <a:xfrm>
            <a:off x="1828800" y="1143001"/>
            <a:ext cx="8534400" cy="4708981"/>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latin typeface="Comic Sans MS" panose="030F0702030302020204" pitchFamily="66" charset="0"/>
              </a:rPr>
              <a:t>Precision and Recall:</a:t>
            </a: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3657600" y="1828800"/>
            <a:ext cx="4855882" cy="762000"/>
          </a:xfrm>
          <a:prstGeom prst="rect">
            <a:avLst/>
          </a:prstGeom>
        </p:spPr>
      </p:pic>
      <p:pic>
        <p:nvPicPr>
          <p:cNvPr id="3" name="Picture 2"/>
          <p:cNvPicPr>
            <a:picLocks noChangeAspect="1"/>
          </p:cNvPicPr>
          <p:nvPr/>
        </p:nvPicPr>
        <p:blipFill>
          <a:blip r:embed="rId3"/>
          <a:stretch>
            <a:fillRect/>
          </a:stretch>
        </p:blipFill>
        <p:spPr>
          <a:xfrm>
            <a:off x="3521626" y="3500438"/>
            <a:ext cx="5625488" cy="842963"/>
          </a:xfrm>
          <a:prstGeom prst="rect">
            <a:avLst/>
          </a:prstGeom>
        </p:spPr>
      </p:pic>
    </p:spTree>
    <p:extLst>
      <p:ext uri="{BB962C8B-B14F-4D97-AF65-F5344CB8AC3E}">
        <p14:creationId xmlns:p14="http://schemas.microsoft.com/office/powerpoint/2010/main" val="378076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7</a:t>
            </a:fld>
            <a:endParaRPr lang="en-US" altLang="en-US">
              <a:solidFill>
                <a:srgbClr val="898989"/>
              </a:solidFill>
              <a:latin typeface="Comic Sans MS" panose="030F0702030302020204" pitchFamily="66" charset="0"/>
            </a:endParaRPr>
          </a:p>
        </p:txBody>
      </p:sp>
      <p:sp>
        <p:nvSpPr>
          <p:cNvPr id="4" name="TextBox 3"/>
          <p:cNvSpPr txBox="1"/>
          <p:nvPr/>
        </p:nvSpPr>
        <p:spPr>
          <a:xfrm>
            <a:off x="1828800" y="1143001"/>
            <a:ext cx="8534400" cy="1015663"/>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smtClean="0">
                <a:latin typeface="Comic Sans MS" panose="030F0702030302020204" pitchFamily="66" charset="0"/>
              </a:rPr>
              <a:t>Also</a:t>
            </a:r>
            <a:r>
              <a:rPr lang="en-IN" sz="2000" dirty="0">
                <a:latin typeface="Comic Sans MS" panose="030F0702030302020204" pitchFamily="66" charset="0"/>
              </a:rPr>
              <a:t>, please remember, we calculate </a:t>
            </a:r>
            <a:r>
              <a:rPr lang="en-IN" sz="2000" dirty="0" smtClean="0">
                <a:latin typeface="Comic Sans MS" panose="030F0702030302020204" pitchFamily="66" charset="0"/>
              </a:rPr>
              <a:t>these </a:t>
            </a:r>
            <a:r>
              <a:rPr lang="en-IN" sz="2000" dirty="0">
                <a:latin typeface="Comic Sans MS" panose="030F0702030302020204" pitchFamily="66" charset="0"/>
              </a:rPr>
              <a:t>(TP, FP and FN as well as Precision and Recall) for each of the classes separately.</a:t>
            </a:r>
          </a:p>
          <a:p>
            <a:pPr marL="285750" indent="-285750" algn="just">
              <a:buFont typeface="Wingdings" panose="05000000000000000000" pitchFamily="2" charset="2"/>
              <a:buChar char="Ø"/>
            </a:pPr>
            <a:endParaRPr lang="en-IN" sz="2000" dirty="0">
              <a:latin typeface="Comic Sans MS" panose="030F0702030302020204" pitchFamily="66"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705760" y="3438000"/>
              <a:ext cx="6554520" cy="1000440"/>
            </p14:xfrm>
          </p:contentPart>
        </mc:Choice>
        <mc:Fallback xmlns="">
          <p:pic>
            <p:nvPicPr>
              <p:cNvPr id="2" name="Ink 1"/>
              <p:cNvPicPr/>
              <p:nvPr/>
            </p:nvPicPr>
            <p:blipFill>
              <a:blip r:embed="rId3"/>
              <a:stretch>
                <a:fillRect/>
              </a:stretch>
            </p:blipFill>
            <p:spPr>
              <a:xfrm>
                <a:off x="2696400" y="3428640"/>
                <a:ext cx="6573240" cy="1019160"/>
              </a:xfrm>
              <a:prstGeom prst="rect">
                <a:avLst/>
              </a:prstGeom>
            </p:spPr>
          </p:pic>
        </mc:Fallback>
      </mc:AlternateContent>
    </p:spTree>
    <p:extLst>
      <p:ext uri="{BB962C8B-B14F-4D97-AF65-F5344CB8AC3E}">
        <p14:creationId xmlns:p14="http://schemas.microsoft.com/office/powerpoint/2010/main" val="22121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8</a:t>
            </a:fld>
            <a:endParaRPr lang="en-US" altLang="en-US">
              <a:solidFill>
                <a:srgbClr val="898989"/>
              </a:solidFill>
              <a:latin typeface="Comic Sans MS" panose="030F0702030302020204" pitchFamily="66" charset="0"/>
            </a:endParaRPr>
          </a:p>
        </p:txBody>
      </p:sp>
      <p:sp>
        <p:nvSpPr>
          <p:cNvPr id="4" name="TextBox 3"/>
          <p:cNvSpPr txBox="1"/>
          <p:nvPr/>
        </p:nvSpPr>
        <p:spPr>
          <a:xfrm>
            <a:off x="1828800" y="1143001"/>
            <a:ext cx="8534400"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smtClean="0">
                <a:latin typeface="Comic Sans MS" panose="030F0702030302020204" pitchFamily="66" charset="0"/>
              </a:rPr>
              <a:t>Also</a:t>
            </a:r>
            <a:r>
              <a:rPr lang="en-IN" sz="2000" dirty="0">
                <a:latin typeface="Comic Sans MS" panose="030F0702030302020204" pitchFamily="66" charset="0"/>
              </a:rPr>
              <a:t>, please remember, we calculate </a:t>
            </a:r>
            <a:r>
              <a:rPr lang="en-IN" sz="2000" dirty="0" smtClean="0">
                <a:latin typeface="Comic Sans MS" panose="030F0702030302020204" pitchFamily="66" charset="0"/>
              </a:rPr>
              <a:t>these </a:t>
            </a:r>
            <a:r>
              <a:rPr lang="en-IN" sz="2000" dirty="0">
                <a:latin typeface="Comic Sans MS" panose="030F0702030302020204" pitchFamily="66" charset="0"/>
              </a:rPr>
              <a:t>(TP, FP and FN as well as Precision and Recall) for each of the classes separately.</a:t>
            </a: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r>
              <a:rPr lang="en-IN" sz="2000" dirty="0">
                <a:latin typeface="Comic Sans MS" panose="030F0702030302020204" pitchFamily="66" charset="0"/>
              </a:rPr>
              <a:t>We need to calculate precision @ each of the recall. We average precision over all these recall and therefore we say that it is average precision (AP). We need to calculate AP for each class and </a:t>
            </a:r>
            <a:r>
              <a:rPr lang="en-IN" sz="2000" dirty="0" err="1">
                <a:latin typeface="Comic Sans MS" panose="030F0702030302020204" pitchFamily="66" charset="0"/>
              </a:rPr>
              <a:t>IoU</a:t>
            </a:r>
            <a:r>
              <a:rPr lang="en-IN" sz="2000" dirty="0">
                <a:latin typeface="Comic Sans MS" panose="030F0702030302020204" pitchFamily="66" charset="0"/>
              </a:rPr>
              <a:t> combinations. </a:t>
            </a:r>
            <a:r>
              <a:rPr lang="en-IN" sz="2000" dirty="0" err="1">
                <a:latin typeface="Comic Sans MS" panose="030F0702030302020204" pitchFamily="66" charset="0"/>
              </a:rPr>
              <a:t>mAP</a:t>
            </a:r>
            <a:r>
              <a:rPr lang="en-IN" sz="2000" dirty="0">
                <a:latin typeface="Comic Sans MS" panose="030F0702030302020204" pitchFamily="66" charset="0"/>
              </a:rPr>
              <a:t> is AP averaged over all possible classes and </a:t>
            </a:r>
            <a:r>
              <a:rPr lang="en-IN" sz="2000" dirty="0" err="1">
                <a:latin typeface="Comic Sans MS" panose="030F0702030302020204" pitchFamily="66" charset="0"/>
              </a:rPr>
              <a:t>IoU</a:t>
            </a:r>
            <a:r>
              <a:rPr lang="en-IN" sz="2000" dirty="0">
                <a:latin typeface="Comic Sans MS" panose="030F0702030302020204" pitchFamily="66" charset="0"/>
              </a:rPr>
              <a:t> combinations. Remember that TP depends on </a:t>
            </a:r>
            <a:r>
              <a:rPr lang="en-IN" sz="2000" dirty="0" err="1">
                <a:latin typeface="Comic Sans MS" panose="030F0702030302020204" pitchFamily="66" charset="0"/>
              </a:rPr>
              <a:t>IoU</a:t>
            </a:r>
            <a:r>
              <a:rPr lang="en-IN" sz="2000" dirty="0">
                <a:latin typeface="Comic Sans MS" panose="030F0702030302020204" pitchFamily="66" charset="0"/>
              </a:rPr>
              <a:t> threshold. We need to sort predictions as if we are to calculate P @0.2 recall, we should use the predictions which are the most confident ones.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634560" y="544680"/>
              <a:ext cx="509040" cy="187920"/>
            </p14:xfrm>
          </p:contentPart>
        </mc:Choice>
        <mc:Fallback xmlns="">
          <p:pic>
            <p:nvPicPr>
              <p:cNvPr id="2" name="Ink 1"/>
              <p:cNvPicPr/>
              <p:nvPr/>
            </p:nvPicPr>
            <p:blipFill>
              <a:blip r:embed="rId3"/>
              <a:stretch>
                <a:fillRect/>
              </a:stretch>
            </p:blipFill>
            <p:spPr>
              <a:xfrm>
                <a:off x="3625200" y="535320"/>
                <a:ext cx="527760" cy="206640"/>
              </a:xfrm>
              <a:prstGeom prst="rect">
                <a:avLst/>
              </a:prstGeom>
            </p:spPr>
          </p:pic>
        </mc:Fallback>
      </mc:AlternateContent>
    </p:spTree>
    <p:extLst>
      <p:ext uri="{BB962C8B-B14F-4D97-AF65-F5344CB8AC3E}">
        <p14:creationId xmlns:p14="http://schemas.microsoft.com/office/powerpoint/2010/main" val="1168646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828800" y="139700"/>
            <a:ext cx="8382000" cy="393700"/>
          </a:xfrm>
        </p:spPr>
        <p:txBody>
          <a:bodyPr>
            <a:normAutofit fontScale="90000"/>
          </a:bodyPr>
          <a:lstStyle/>
          <a:p>
            <a:pPr eaLnBrk="1" hangingPunct="1"/>
            <a:r>
              <a:rPr lang="en-US" altLang="en-US" sz="3200" dirty="0">
                <a:latin typeface="Comic Sans MS" panose="030F0702030302020204" pitchFamily="66" charset="0"/>
              </a:rPr>
              <a:t>Mean Average Precision (</a:t>
            </a:r>
            <a:r>
              <a:rPr lang="en-US" altLang="en-US" sz="3200" dirty="0" err="1">
                <a:latin typeface="Comic Sans MS" panose="030F0702030302020204" pitchFamily="66" charset="0"/>
              </a:rPr>
              <a:t>mAP</a:t>
            </a:r>
            <a:r>
              <a:rPr lang="en-US" altLang="en-US" sz="3200" dirty="0">
                <a:latin typeface="Comic Sans MS" panose="030F0702030302020204" pitchFamily="66" charset="0"/>
              </a:rPr>
              <a:t>) [1]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FFDDF7-4BCF-490E-9378-D60675699C0A}" type="slidenum">
              <a:rPr lang="en-US" altLang="en-US">
                <a:solidFill>
                  <a:srgbClr val="898989"/>
                </a:solidFill>
                <a:latin typeface="Comic Sans MS" panose="030F0702030302020204" pitchFamily="66" charset="0"/>
              </a:rPr>
              <a:pPr eaLnBrk="1" hangingPunct="1"/>
              <a:t>9</a:t>
            </a:fld>
            <a:endParaRPr lang="en-US" altLang="en-US">
              <a:solidFill>
                <a:srgbClr val="898989"/>
              </a:solidFill>
              <a:latin typeface="Comic Sans MS" panose="030F0702030302020204" pitchFamily="66" charset="0"/>
            </a:endParaRPr>
          </a:p>
        </p:txBody>
      </p:sp>
      <p:sp>
        <p:nvSpPr>
          <p:cNvPr id="4" name="TextBox 3"/>
          <p:cNvSpPr txBox="1"/>
          <p:nvPr/>
        </p:nvSpPr>
        <p:spPr>
          <a:xfrm>
            <a:off x="1828800" y="1143001"/>
            <a:ext cx="8534400" cy="5324535"/>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latin typeface="Comic Sans MS" panose="030F0702030302020204" pitchFamily="66" charset="0"/>
              </a:rPr>
              <a:t>Precision and Recall:</a:t>
            </a: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r>
              <a:rPr lang="en-IN" sz="2000" dirty="0">
                <a:latin typeface="Comic Sans MS" panose="030F0702030302020204" pitchFamily="66" charset="0"/>
              </a:rPr>
              <a:t>Average Precision</a:t>
            </a: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r>
              <a:rPr lang="en-IN" sz="2000" dirty="0">
                <a:latin typeface="Comic Sans MS" panose="030F0702030302020204" pitchFamily="66" charset="0"/>
              </a:rPr>
              <a:t>mean Average Precision</a:t>
            </a:r>
          </a:p>
          <a:p>
            <a:pPr marL="285750" indent="-285750" algn="just">
              <a:buFont typeface="Wingdings" panose="05000000000000000000" pitchFamily="2" charset="2"/>
              <a:buChar char="Ø"/>
            </a:pPr>
            <a:endParaRPr lang="en-IN" sz="2000" dirty="0">
              <a:latin typeface="Comic Sans MS" panose="030F0702030302020204" pitchFamily="66" charset="0"/>
            </a:endParaRPr>
          </a:p>
          <a:p>
            <a:pPr marL="285750" indent="-285750" algn="just">
              <a:buFont typeface="Wingdings" panose="05000000000000000000" pitchFamily="2" charset="2"/>
              <a:buChar char="Ø"/>
            </a:pPr>
            <a:endParaRPr lang="en-IN" sz="2000" dirty="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3657600" y="1828800"/>
            <a:ext cx="4855882" cy="762000"/>
          </a:xfrm>
          <a:prstGeom prst="rect">
            <a:avLst/>
          </a:prstGeom>
        </p:spPr>
      </p:pic>
      <p:pic>
        <p:nvPicPr>
          <p:cNvPr id="3" name="Picture 2"/>
          <p:cNvPicPr>
            <a:picLocks noChangeAspect="1"/>
          </p:cNvPicPr>
          <p:nvPr/>
        </p:nvPicPr>
        <p:blipFill>
          <a:blip r:embed="rId3"/>
          <a:stretch>
            <a:fillRect/>
          </a:stretch>
        </p:blipFill>
        <p:spPr>
          <a:xfrm>
            <a:off x="3521626" y="3500438"/>
            <a:ext cx="5625488" cy="842963"/>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875320" y="2428920"/>
              <a:ext cx="5135040" cy="3518640"/>
            </p14:xfrm>
          </p:contentPart>
        </mc:Choice>
        <mc:Fallback xmlns="">
          <p:pic>
            <p:nvPicPr>
              <p:cNvPr id="5" name="Ink 4"/>
              <p:cNvPicPr/>
              <p:nvPr/>
            </p:nvPicPr>
            <p:blipFill>
              <a:blip r:embed="rId5"/>
              <a:stretch>
                <a:fillRect/>
              </a:stretch>
            </p:blipFill>
            <p:spPr>
              <a:xfrm>
                <a:off x="2865960" y="2419560"/>
                <a:ext cx="5153760" cy="3537360"/>
              </a:xfrm>
              <a:prstGeom prst="rect">
                <a:avLst/>
              </a:prstGeom>
            </p:spPr>
          </p:pic>
        </mc:Fallback>
      </mc:AlternateContent>
    </p:spTree>
    <p:extLst>
      <p:ext uri="{BB962C8B-B14F-4D97-AF65-F5344CB8AC3E}">
        <p14:creationId xmlns:p14="http://schemas.microsoft.com/office/powerpoint/2010/main" val="189707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9120</TotalTime>
  <Words>1171</Words>
  <Application>Microsoft Office PowerPoint</Application>
  <PresentationFormat>Widescreen</PresentationFormat>
  <Paragraphs>141</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Century Schoolbook</vt:lpstr>
      <vt:lpstr>Comic Sans MS</vt:lpstr>
      <vt:lpstr>Times New Roman</vt:lpstr>
      <vt:lpstr>Wingdings</vt:lpstr>
      <vt:lpstr>Office Theme</vt:lpstr>
      <vt:lpstr>Object Detection</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Mean Average Precision (mAP) [1]</vt:lpstr>
      <vt:lpstr>References</vt:lpstr>
      <vt:lpstr>Disclaimer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your  ML application</dc:title>
  <dc:creator>Younes Bensouda Mourri</dc:creator>
  <cp:lastModifiedBy>Priyank</cp:lastModifiedBy>
  <cp:revision>247</cp:revision>
  <dcterms:created xsi:type="dcterms:W3CDTF">2017-07-10T20:19:53Z</dcterms:created>
  <dcterms:modified xsi:type="dcterms:W3CDTF">2022-04-11T06:37:29Z</dcterms:modified>
</cp:coreProperties>
</file>